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5" r:id="rId4"/>
    <p:sldMasterId id="2147483683" r:id="rId5"/>
  </p:sldMasterIdLst>
  <p:notesMasterIdLst>
    <p:notesMasterId r:id="rId23"/>
  </p:notesMasterIdLst>
  <p:handoutMasterIdLst>
    <p:handoutMasterId r:id="rId24"/>
  </p:handoutMasterIdLst>
  <p:sldIdLst>
    <p:sldId id="256" r:id="rId6"/>
    <p:sldId id="1671" r:id="rId7"/>
    <p:sldId id="1667" r:id="rId8"/>
    <p:sldId id="1666" r:id="rId9"/>
    <p:sldId id="1601" r:id="rId10"/>
    <p:sldId id="1608" r:id="rId11"/>
    <p:sldId id="11369" r:id="rId12"/>
    <p:sldId id="1664" r:id="rId13"/>
    <p:sldId id="11375" r:id="rId14"/>
    <p:sldId id="11376" r:id="rId15"/>
    <p:sldId id="1595" r:id="rId16"/>
    <p:sldId id="11379" r:id="rId17"/>
    <p:sldId id="11380" r:id="rId18"/>
    <p:sldId id="11381" r:id="rId19"/>
    <p:sldId id="11382" r:id="rId20"/>
    <p:sldId id="11378" r:id="rId21"/>
    <p:sldId id="11383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907B79-4A38-254B-C47F-49EB1AAD4732}" name="Minna Huuskonen" initials="MH" userId="S::mhuuskonen@wmo.int::e45f599d-5da4-421e-9a0e-f978c5aaf942" providerId="AD"/>
  <p188:author id="{5998298B-1910-3DFA-783F-AE4D6493FF34}" name="Zarifou Djibril" initials="ZD" userId="S::zdjibril@wmo.int::bd10e8ed-42cc-4faf-b727-e0018f637855" providerId="AD"/>
  <p188:author id="{D63D9AA1-30D9-7216-705C-FBEF32CFBEA8}" name="Tshering Lhamo" initials="TL" userId="S::tlhamo@wmo.int::6010c263-cd21-4be1-a3d3-47f95daf464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annes Linn" initials="JL" lastIdx="12" clrIdx="0">
    <p:extLst>
      <p:ext uri="{19B8F6BF-5375-455C-9EA6-DF929625EA0E}">
        <p15:presenceInfo xmlns:p15="http://schemas.microsoft.com/office/powerpoint/2012/main" userId="S::jlinn@brookings.edu::ccb4ec6f-02dc-49c3-935f-c32879462e64" providerId="AD"/>
      </p:ext>
    </p:extLst>
  </p:cmAuthor>
  <p:cmAuthor id="2" name="Laura Tuck" initials="LT" lastIdx="6" clrIdx="1">
    <p:extLst>
      <p:ext uri="{19B8F6BF-5375-455C-9EA6-DF929625EA0E}">
        <p15:presenceInfo xmlns:p15="http://schemas.microsoft.com/office/powerpoint/2012/main" userId="529d488bf1bded37" providerId="Windows Live"/>
      </p:ext>
    </p:extLst>
  </p:cmAuthor>
  <p:cmAuthor id="3" name="Mario Peiro Espi" initials="MPE" lastIdx="4" clrIdx="2">
    <p:extLst>
      <p:ext uri="{19B8F6BF-5375-455C-9EA6-DF929625EA0E}">
        <p15:presenceInfo xmlns:p15="http://schemas.microsoft.com/office/powerpoint/2012/main" userId="S::mpespi@wmo.int::ae8c2222-47fb-4e2c-96c6-f24305d8591b" providerId="AD"/>
      </p:ext>
    </p:extLst>
  </p:cmAuthor>
  <p:cmAuthor id="4" name="Zwick, Astrid GIZ" initials="ZAG" lastIdx="1" clrIdx="3">
    <p:extLst>
      <p:ext uri="{19B8F6BF-5375-455C-9EA6-DF929625EA0E}">
        <p15:presenceInfo xmlns:p15="http://schemas.microsoft.com/office/powerpoint/2012/main" userId="S::astrid.zwick@giz.de::cd99bc73-b2a0-4bbe-b46f-47e1013af6e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008080"/>
    <a:srgbClr val="CCFF99"/>
    <a:srgbClr val="1C3454"/>
    <a:srgbClr val="018C85"/>
    <a:srgbClr val="185980"/>
    <a:srgbClr val="333233"/>
    <a:srgbClr val="3AA1CE"/>
    <a:srgbClr val="008880"/>
    <a:srgbClr val="4FB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BD9BC2-6644-4B94-B4CC-4CBA3245104C}" v="388" dt="2024-09-23T15:37:38.382"/>
    <p1510:client id="{E0FCB5F2-41F0-4EF8-9660-9FA8AD26DB1E}" v="74" dt="2024-09-23T14:51:42.713"/>
    <p1510:client id="{F40780A7-3EFD-6EB5-2388-97D53F291B84}" v="2" dt="2024-09-23T18:52:12.01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erim Ashakeeva" userId="4931ba0c-d270-4489-9f9d-f02528cf16df" providerId="ADAL" clId="{89BD9BC2-6644-4B94-B4CC-4CBA3245104C}"/>
    <pc:docChg chg="undo custSel addSld delSld modSld sldOrd">
      <pc:chgData name="Meerim Ashakeeva" userId="4931ba0c-d270-4489-9f9d-f02528cf16df" providerId="ADAL" clId="{89BD9BC2-6644-4B94-B4CC-4CBA3245104C}" dt="2024-09-24T04:01:31.522" v="572" actId="115"/>
      <pc:docMkLst>
        <pc:docMk/>
      </pc:docMkLst>
      <pc:sldChg chg="add">
        <pc:chgData name="Meerim Ashakeeva" userId="4931ba0c-d270-4489-9f9d-f02528cf16df" providerId="ADAL" clId="{89BD9BC2-6644-4B94-B4CC-4CBA3245104C}" dt="2024-09-19T10:32:15.099" v="0"/>
        <pc:sldMkLst>
          <pc:docMk/>
          <pc:sldMk cId="1337440343" sldId="1492"/>
        </pc:sldMkLst>
      </pc:sldChg>
      <pc:sldChg chg="addSp modSp add mod">
        <pc:chgData name="Meerim Ashakeeva" userId="4931ba0c-d270-4489-9f9d-f02528cf16df" providerId="ADAL" clId="{89BD9BC2-6644-4B94-B4CC-4CBA3245104C}" dt="2024-09-24T01:40:28.714" v="567" actId="207"/>
        <pc:sldMkLst>
          <pc:docMk/>
          <pc:sldMk cId="3021990102" sldId="1595"/>
        </pc:sldMkLst>
        <pc:spChg chg="add mod">
          <ac:chgData name="Meerim Ashakeeva" userId="4931ba0c-d270-4489-9f9d-f02528cf16df" providerId="ADAL" clId="{89BD9BC2-6644-4B94-B4CC-4CBA3245104C}" dt="2024-09-24T01:40:28.714" v="567" actId="207"/>
          <ac:spMkLst>
            <pc:docMk/>
            <pc:sldMk cId="3021990102" sldId="1595"/>
            <ac:spMk id="3" creationId="{1F1F83C3-2367-8363-28B9-DCAA3402BE0F}"/>
          </ac:spMkLst>
        </pc:spChg>
      </pc:sldChg>
      <pc:sldChg chg="modSp mod">
        <pc:chgData name="Meerim Ashakeeva" userId="4931ba0c-d270-4489-9f9d-f02528cf16df" providerId="ADAL" clId="{89BD9BC2-6644-4B94-B4CC-4CBA3245104C}" dt="2024-09-23T18:16:32.110" v="552" actId="123"/>
        <pc:sldMkLst>
          <pc:docMk/>
          <pc:sldMk cId="521144030" sldId="1664"/>
        </pc:sldMkLst>
        <pc:spChg chg="mod">
          <ac:chgData name="Meerim Ashakeeva" userId="4931ba0c-d270-4489-9f9d-f02528cf16df" providerId="ADAL" clId="{89BD9BC2-6644-4B94-B4CC-4CBA3245104C}" dt="2024-09-23T15:33:55.806" v="499" actId="122"/>
          <ac:spMkLst>
            <pc:docMk/>
            <pc:sldMk cId="521144030" sldId="1664"/>
            <ac:spMk id="2" creationId="{EF75DD43-3B34-3ADE-72CF-4D5AC79EEB29}"/>
          </ac:spMkLst>
        </pc:spChg>
        <pc:spChg chg="mod">
          <ac:chgData name="Meerim Ashakeeva" userId="4931ba0c-d270-4489-9f9d-f02528cf16df" providerId="ADAL" clId="{89BD9BC2-6644-4B94-B4CC-4CBA3245104C}" dt="2024-09-23T18:16:32.110" v="552" actId="123"/>
          <ac:spMkLst>
            <pc:docMk/>
            <pc:sldMk cId="521144030" sldId="1664"/>
            <ac:spMk id="3" creationId="{54C032E4-3305-9C06-FC5C-75F1446E66F4}"/>
          </ac:spMkLst>
        </pc:spChg>
      </pc:sldChg>
      <pc:sldChg chg="add ord">
        <pc:chgData name="Meerim Ashakeeva" userId="4931ba0c-d270-4489-9f9d-f02528cf16df" providerId="ADAL" clId="{89BD9BC2-6644-4B94-B4CC-4CBA3245104C}" dt="2024-09-19T14:06:30.940" v="7"/>
        <pc:sldMkLst>
          <pc:docMk/>
          <pc:sldMk cId="1376463923" sldId="11375"/>
        </pc:sldMkLst>
      </pc:sldChg>
      <pc:sldChg chg="addSp delSp modSp add mod delCm">
        <pc:chgData name="Meerim Ashakeeva" userId="4931ba0c-d270-4489-9f9d-f02528cf16df" providerId="ADAL" clId="{89BD9BC2-6644-4B94-B4CC-4CBA3245104C}" dt="2024-09-24T04:01:31.522" v="572" actId="115"/>
        <pc:sldMkLst>
          <pc:docMk/>
          <pc:sldMk cId="2827874459" sldId="11376"/>
        </pc:sldMkLst>
        <pc:spChg chg="mod">
          <ac:chgData name="Meerim Ashakeeva" userId="4931ba0c-d270-4489-9f9d-f02528cf16df" providerId="ADAL" clId="{89BD9BC2-6644-4B94-B4CC-4CBA3245104C}" dt="2024-09-24T03:53:52.162" v="568" actId="20577"/>
          <ac:spMkLst>
            <pc:docMk/>
            <pc:sldMk cId="2827874459" sldId="11376"/>
            <ac:spMk id="2" creationId="{29E265A6-FD72-2226-9341-CC9156F7B1C2}"/>
          </ac:spMkLst>
        </pc:spChg>
        <pc:spChg chg="add del mod">
          <ac:chgData name="Meerim Ashakeeva" userId="4931ba0c-d270-4489-9f9d-f02528cf16df" providerId="ADAL" clId="{89BD9BC2-6644-4B94-B4CC-4CBA3245104C}" dt="2024-09-23T14:57:08.608" v="335" actId="478"/>
          <ac:spMkLst>
            <pc:docMk/>
            <pc:sldMk cId="2827874459" sldId="11376"/>
            <ac:spMk id="5" creationId="{B6509F6C-BB16-8FD2-AE3F-FA0BFE2C5A91}"/>
          </ac:spMkLst>
        </pc:spChg>
        <pc:graphicFrameChg chg="add del mod modGraphic">
          <ac:chgData name="Meerim Ashakeeva" userId="4931ba0c-d270-4489-9f9d-f02528cf16df" providerId="ADAL" clId="{89BD9BC2-6644-4B94-B4CC-4CBA3245104C}" dt="2024-09-24T04:01:31.522" v="572" actId="115"/>
          <ac:graphicFrameMkLst>
            <pc:docMk/>
            <pc:sldMk cId="2827874459" sldId="11376"/>
            <ac:graphicFrameMk id="4" creationId="{460ED586-A390-CF3D-6CA7-2A763E1FCAE0}"/>
          </ac:graphicFrameMkLst>
        </pc:graphicFrameChg>
        <pc:graphicFrameChg chg="add mod">
          <ac:chgData name="Meerim Ashakeeva" userId="4931ba0c-d270-4489-9f9d-f02528cf16df" providerId="ADAL" clId="{89BD9BC2-6644-4B94-B4CC-4CBA3245104C}" dt="2024-09-23T15:19:05.878" v="467"/>
          <ac:graphicFrameMkLst>
            <pc:docMk/>
            <pc:sldMk cId="2827874459" sldId="11376"/>
            <ac:graphicFrameMk id="6" creationId="{4E54B86E-D3D5-0BDA-69CA-6DEB18F30B11}"/>
          </ac:graphicFrameMkLst>
        </pc:graphicFrameChg>
        <pc:graphicFrameChg chg="add mod">
          <ac:chgData name="Meerim Ashakeeva" userId="4931ba0c-d270-4489-9f9d-f02528cf16df" providerId="ADAL" clId="{89BD9BC2-6644-4B94-B4CC-4CBA3245104C}" dt="2024-09-23T15:19:19.557" v="469"/>
          <ac:graphicFrameMkLst>
            <pc:docMk/>
            <pc:sldMk cId="2827874459" sldId="11376"/>
            <ac:graphicFrameMk id="7" creationId="{DFF23059-C343-2FA7-990C-74324547F9F8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eerim Ashakeeva" userId="4931ba0c-d270-4489-9f9d-f02528cf16df" providerId="ADAL" clId="{89BD9BC2-6644-4B94-B4CC-4CBA3245104C}" dt="2024-09-23T14:27:58.514" v="31"/>
              <pc2:cmMkLst xmlns:pc2="http://schemas.microsoft.com/office/powerpoint/2019/9/main/command">
                <pc:docMk/>
                <pc:sldMk cId="2827874459" sldId="11376"/>
                <pc2:cmMk id="{C1E95951-81B0-48F9-8A9C-79AFC62BFA8A}"/>
              </pc2:cmMkLst>
            </pc226:cmChg>
          </p:ext>
        </pc:extLst>
      </pc:sldChg>
      <pc:sldChg chg="delSp modSp add del mod">
        <pc:chgData name="Meerim Ashakeeva" userId="4931ba0c-d270-4489-9f9d-f02528cf16df" providerId="ADAL" clId="{89BD9BC2-6644-4B94-B4CC-4CBA3245104C}" dt="2024-09-23T15:21:32.531" v="494" actId="47"/>
        <pc:sldMkLst>
          <pc:docMk/>
          <pc:sldMk cId="1750277652" sldId="11377"/>
        </pc:sldMkLst>
        <pc:picChg chg="del">
          <ac:chgData name="Meerim Ashakeeva" userId="4931ba0c-d270-4489-9f9d-f02528cf16df" providerId="ADAL" clId="{89BD9BC2-6644-4B94-B4CC-4CBA3245104C}" dt="2024-09-23T15:20:30.116" v="478" actId="21"/>
          <ac:picMkLst>
            <pc:docMk/>
            <pc:sldMk cId="1750277652" sldId="11377"/>
            <ac:picMk id="5" creationId="{9CDE9D70-3045-516A-8E74-01F3D84EE0F2}"/>
          </ac:picMkLst>
        </pc:picChg>
        <pc:picChg chg="del">
          <ac:chgData name="Meerim Ashakeeva" userId="4931ba0c-d270-4489-9f9d-f02528cf16df" providerId="ADAL" clId="{89BD9BC2-6644-4B94-B4CC-4CBA3245104C}" dt="2024-09-23T15:21:04.606" v="485" actId="21"/>
          <ac:picMkLst>
            <pc:docMk/>
            <pc:sldMk cId="1750277652" sldId="11377"/>
            <ac:picMk id="7" creationId="{55CEE9E4-AABE-44EA-211F-046F43574F20}"/>
          </ac:picMkLst>
        </pc:picChg>
        <pc:picChg chg="del mod">
          <ac:chgData name="Meerim Ashakeeva" userId="4931ba0c-d270-4489-9f9d-f02528cf16df" providerId="ADAL" clId="{89BD9BC2-6644-4B94-B4CC-4CBA3245104C}" dt="2024-09-23T15:21:16.286" v="488" actId="21"/>
          <ac:picMkLst>
            <pc:docMk/>
            <pc:sldMk cId="1750277652" sldId="11377"/>
            <ac:picMk id="9" creationId="{AEB34B57-B687-7B49-D6BC-F8C7A0B79FEB}"/>
          </ac:picMkLst>
        </pc:picChg>
        <pc:picChg chg="del">
          <ac:chgData name="Meerim Ashakeeva" userId="4931ba0c-d270-4489-9f9d-f02528cf16df" providerId="ADAL" clId="{89BD9BC2-6644-4B94-B4CC-4CBA3245104C}" dt="2024-09-23T15:21:25.231" v="491" actId="21"/>
          <ac:picMkLst>
            <pc:docMk/>
            <pc:sldMk cId="1750277652" sldId="11377"/>
            <ac:picMk id="11" creationId="{445B68A4-4BF5-0D29-582F-B4A9E3AE27D1}"/>
          </ac:picMkLst>
        </pc:picChg>
      </pc:sldChg>
      <pc:sldChg chg="add ord">
        <pc:chgData name="Meerim Ashakeeva" userId="4931ba0c-d270-4489-9f9d-f02528cf16df" providerId="ADAL" clId="{89BD9BC2-6644-4B94-B4CC-4CBA3245104C}" dt="2024-09-19T14:07:06.853" v="9"/>
        <pc:sldMkLst>
          <pc:docMk/>
          <pc:sldMk cId="3257735353" sldId="11378"/>
        </pc:sldMkLst>
      </pc:sldChg>
      <pc:sldChg chg="addSp delSp modSp new mod">
        <pc:chgData name="Meerim Ashakeeva" userId="4931ba0c-d270-4489-9f9d-f02528cf16df" providerId="ADAL" clId="{89BD9BC2-6644-4B94-B4CC-4CBA3245104C}" dt="2024-09-23T15:20:51.853" v="484" actId="26606"/>
        <pc:sldMkLst>
          <pc:docMk/>
          <pc:sldMk cId="1926779697" sldId="11379"/>
        </pc:sldMkLst>
        <pc:spChg chg="add del">
          <ac:chgData name="Meerim Ashakeeva" userId="4931ba0c-d270-4489-9f9d-f02528cf16df" providerId="ADAL" clId="{89BD9BC2-6644-4B94-B4CC-4CBA3245104C}" dt="2024-09-23T15:20:51.853" v="484" actId="26606"/>
          <ac:spMkLst>
            <pc:docMk/>
            <pc:sldMk cId="1926779697" sldId="11379"/>
            <ac:spMk id="2" creationId="{C906D1E7-C5BA-609F-F658-C0D6A1E722C2}"/>
          </ac:spMkLst>
        </pc:spChg>
        <pc:spChg chg="del">
          <ac:chgData name="Meerim Ashakeeva" userId="4931ba0c-d270-4489-9f9d-f02528cf16df" providerId="ADAL" clId="{89BD9BC2-6644-4B94-B4CC-4CBA3245104C}" dt="2024-09-23T15:20:33.108" v="479"/>
          <ac:spMkLst>
            <pc:docMk/>
            <pc:sldMk cId="1926779697" sldId="11379"/>
            <ac:spMk id="3" creationId="{65105E99-08EA-7669-3DD1-0DAAF3484024}"/>
          </ac:spMkLst>
        </pc:spChg>
        <pc:spChg chg="add del">
          <ac:chgData name="Meerim Ashakeeva" userId="4931ba0c-d270-4489-9f9d-f02528cf16df" providerId="ADAL" clId="{89BD9BC2-6644-4B94-B4CC-4CBA3245104C}" dt="2024-09-23T15:20:51.849" v="483" actId="26606"/>
          <ac:spMkLst>
            <pc:docMk/>
            <pc:sldMk cId="1926779697" sldId="11379"/>
            <ac:spMk id="10" creationId="{FE485F38-D09E-1F95-8B1B-09DF5A2D6BED}"/>
          </ac:spMkLst>
        </pc:spChg>
        <pc:picChg chg="add mod">
          <ac:chgData name="Meerim Ashakeeva" userId="4931ba0c-d270-4489-9f9d-f02528cf16df" providerId="ADAL" clId="{89BD9BC2-6644-4B94-B4CC-4CBA3245104C}" dt="2024-09-23T15:20:51.853" v="484" actId="26606"/>
          <ac:picMkLst>
            <pc:docMk/>
            <pc:sldMk cId="1926779697" sldId="11379"/>
            <ac:picMk id="5" creationId="{9CDE9D70-3045-516A-8E74-01F3D84EE0F2}"/>
          </ac:picMkLst>
        </pc:picChg>
      </pc:sldChg>
      <pc:sldChg chg="addSp delSp modSp new mod">
        <pc:chgData name="Meerim Ashakeeva" userId="4931ba0c-d270-4489-9f9d-f02528cf16df" providerId="ADAL" clId="{89BD9BC2-6644-4B94-B4CC-4CBA3245104C}" dt="2024-09-23T15:21:10.044" v="487" actId="26606"/>
        <pc:sldMkLst>
          <pc:docMk/>
          <pc:sldMk cId="3732934215" sldId="11380"/>
        </pc:sldMkLst>
        <pc:spChg chg="del">
          <ac:chgData name="Meerim Ashakeeva" userId="4931ba0c-d270-4489-9f9d-f02528cf16df" providerId="ADAL" clId="{89BD9BC2-6644-4B94-B4CC-4CBA3245104C}" dt="2024-09-23T15:21:10.044" v="487" actId="26606"/>
          <ac:spMkLst>
            <pc:docMk/>
            <pc:sldMk cId="3732934215" sldId="11380"/>
            <ac:spMk id="2" creationId="{65EEB129-21BF-90F9-A8A7-84BC394B54F5}"/>
          </ac:spMkLst>
        </pc:spChg>
        <pc:spChg chg="del">
          <ac:chgData name="Meerim Ashakeeva" userId="4931ba0c-d270-4489-9f9d-f02528cf16df" providerId="ADAL" clId="{89BD9BC2-6644-4B94-B4CC-4CBA3245104C}" dt="2024-09-23T15:21:10.044" v="487" actId="26606"/>
          <ac:spMkLst>
            <pc:docMk/>
            <pc:sldMk cId="3732934215" sldId="11380"/>
            <ac:spMk id="3" creationId="{2E609EC0-7C24-4371-595F-0DC6CB08AFC1}"/>
          </ac:spMkLst>
        </pc:spChg>
        <pc:picChg chg="add mod">
          <ac:chgData name="Meerim Ashakeeva" userId="4931ba0c-d270-4489-9f9d-f02528cf16df" providerId="ADAL" clId="{89BD9BC2-6644-4B94-B4CC-4CBA3245104C}" dt="2024-09-23T15:21:10.044" v="487" actId="26606"/>
          <ac:picMkLst>
            <pc:docMk/>
            <pc:sldMk cId="3732934215" sldId="11380"/>
            <ac:picMk id="7" creationId="{55CEE9E4-AABE-44EA-211F-046F43574F20}"/>
          </ac:picMkLst>
        </pc:picChg>
      </pc:sldChg>
      <pc:sldChg chg="addSp delSp modSp new mod">
        <pc:chgData name="Meerim Ashakeeva" userId="4931ba0c-d270-4489-9f9d-f02528cf16df" providerId="ADAL" clId="{89BD9BC2-6644-4B94-B4CC-4CBA3245104C}" dt="2024-09-23T15:37:38.382" v="536" actId="26606"/>
        <pc:sldMkLst>
          <pc:docMk/>
          <pc:sldMk cId="593850640" sldId="11381"/>
        </pc:sldMkLst>
        <pc:spChg chg="del">
          <ac:chgData name="Meerim Ashakeeva" userId="4931ba0c-d270-4489-9f9d-f02528cf16df" providerId="ADAL" clId="{89BD9BC2-6644-4B94-B4CC-4CBA3245104C}" dt="2024-09-23T15:21:21.533" v="490" actId="26606"/>
          <ac:spMkLst>
            <pc:docMk/>
            <pc:sldMk cId="593850640" sldId="11381"/>
            <ac:spMk id="2" creationId="{568542E0-9DF6-10CE-5CB5-1A9BB1A6FF40}"/>
          </ac:spMkLst>
        </pc:spChg>
        <pc:spChg chg="del">
          <ac:chgData name="Meerim Ashakeeva" userId="4931ba0c-d270-4489-9f9d-f02528cf16df" providerId="ADAL" clId="{89BD9BC2-6644-4B94-B4CC-4CBA3245104C}" dt="2024-09-23T15:21:18.634" v="489"/>
          <ac:spMkLst>
            <pc:docMk/>
            <pc:sldMk cId="593850640" sldId="11381"/>
            <ac:spMk id="3" creationId="{6441B4AA-268B-2A8B-32D2-9EE2BF41BE19}"/>
          </ac:spMkLst>
        </pc:spChg>
        <pc:picChg chg="add mod">
          <ac:chgData name="Meerim Ashakeeva" userId="4931ba0c-d270-4489-9f9d-f02528cf16df" providerId="ADAL" clId="{89BD9BC2-6644-4B94-B4CC-4CBA3245104C}" dt="2024-09-23T15:37:38.382" v="536" actId="26606"/>
          <ac:picMkLst>
            <pc:docMk/>
            <pc:sldMk cId="593850640" sldId="11381"/>
            <ac:picMk id="9" creationId="{AEB34B57-B687-7B49-D6BC-F8C7A0B79FEB}"/>
          </ac:picMkLst>
        </pc:picChg>
      </pc:sldChg>
      <pc:sldChg chg="addSp delSp modSp new mod">
        <pc:chgData name="Meerim Ashakeeva" userId="4931ba0c-d270-4489-9f9d-f02528cf16df" providerId="ADAL" clId="{89BD9BC2-6644-4B94-B4CC-4CBA3245104C}" dt="2024-09-23T15:37:27.810" v="535" actId="26606"/>
        <pc:sldMkLst>
          <pc:docMk/>
          <pc:sldMk cId="983672199" sldId="11382"/>
        </pc:sldMkLst>
        <pc:spChg chg="del">
          <ac:chgData name="Meerim Ashakeeva" userId="4931ba0c-d270-4489-9f9d-f02528cf16df" providerId="ADAL" clId="{89BD9BC2-6644-4B94-B4CC-4CBA3245104C}" dt="2024-09-23T15:21:29.979" v="493" actId="26606"/>
          <ac:spMkLst>
            <pc:docMk/>
            <pc:sldMk cId="983672199" sldId="11382"/>
            <ac:spMk id="2" creationId="{A52EC4BF-9933-9C37-C735-CC276164F283}"/>
          </ac:spMkLst>
        </pc:spChg>
        <pc:spChg chg="del">
          <ac:chgData name="Meerim Ashakeeva" userId="4931ba0c-d270-4489-9f9d-f02528cf16df" providerId="ADAL" clId="{89BD9BC2-6644-4B94-B4CC-4CBA3245104C}" dt="2024-09-23T15:21:29.979" v="493" actId="26606"/>
          <ac:spMkLst>
            <pc:docMk/>
            <pc:sldMk cId="983672199" sldId="11382"/>
            <ac:spMk id="3" creationId="{3D489E2D-C60E-8311-6639-FC75B40C07FC}"/>
          </ac:spMkLst>
        </pc:spChg>
        <pc:picChg chg="add mod">
          <ac:chgData name="Meerim Ashakeeva" userId="4931ba0c-d270-4489-9f9d-f02528cf16df" providerId="ADAL" clId="{89BD9BC2-6644-4B94-B4CC-4CBA3245104C}" dt="2024-09-23T15:37:27.810" v="535" actId="26606"/>
          <ac:picMkLst>
            <pc:docMk/>
            <pc:sldMk cId="983672199" sldId="11382"/>
            <ac:picMk id="11" creationId="{445B68A4-4BF5-0D29-582F-B4A9E3AE27D1}"/>
          </ac:picMkLst>
        </pc:picChg>
      </pc:sldChg>
      <pc:sldChg chg="delSp modSp new mod">
        <pc:chgData name="Meerim Ashakeeva" userId="4931ba0c-d270-4489-9f9d-f02528cf16df" providerId="ADAL" clId="{89BD9BC2-6644-4B94-B4CC-4CBA3245104C}" dt="2024-09-23T18:17:04.700" v="566" actId="1076"/>
        <pc:sldMkLst>
          <pc:docMk/>
          <pc:sldMk cId="3954919372" sldId="11383"/>
        </pc:sldMkLst>
        <pc:spChg chg="mod">
          <ac:chgData name="Meerim Ashakeeva" userId="4931ba0c-d270-4489-9f9d-f02528cf16df" providerId="ADAL" clId="{89BD9BC2-6644-4B94-B4CC-4CBA3245104C}" dt="2024-09-23T18:17:04.700" v="566" actId="1076"/>
          <ac:spMkLst>
            <pc:docMk/>
            <pc:sldMk cId="3954919372" sldId="11383"/>
            <ac:spMk id="2" creationId="{C06C884E-2D7C-30BF-AD59-D224F22E6350}"/>
          </ac:spMkLst>
        </pc:spChg>
        <pc:spChg chg="del">
          <ac:chgData name="Meerim Ashakeeva" userId="4931ba0c-d270-4489-9f9d-f02528cf16df" providerId="ADAL" clId="{89BD9BC2-6644-4B94-B4CC-4CBA3245104C}" dt="2024-09-23T18:17:01.138" v="565" actId="21"/>
          <ac:spMkLst>
            <pc:docMk/>
            <pc:sldMk cId="3954919372" sldId="11383"/>
            <ac:spMk id="3" creationId="{C18FB1F3-BC45-0175-8526-B8A60FE033D9}"/>
          </ac:spMkLst>
        </pc:spChg>
      </pc:sldChg>
    </pc:docChg>
  </pc:docChgLst>
  <pc:docChgLst>
    <pc:chgData name="Meerim Ashakeeva" userId="S::mashakeeva@wmo.int::4931ba0c-d270-4489-9f9d-f02528cf16df" providerId="AD" clId="Web-{F40780A7-3EFD-6EB5-2388-97D53F291B84}"/>
    <pc:docChg chg="modSld">
      <pc:chgData name="Meerim Ashakeeva" userId="S::mashakeeva@wmo.int::4931ba0c-d270-4489-9f9d-f02528cf16df" providerId="AD" clId="Web-{F40780A7-3EFD-6EB5-2388-97D53F291B84}" dt="2024-09-23T18:52:12.015" v="1" actId="20577"/>
      <pc:docMkLst>
        <pc:docMk/>
      </pc:docMkLst>
      <pc:sldChg chg="modSp">
        <pc:chgData name="Meerim Ashakeeva" userId="S::mashakeeva@wmo.int::4931ba0c-d270-4489-9f9d-f02528cf16df" providerId="AD" clId="Web-{F40780A7-3EFD-6EB5-2388-97D53F291B84}" dt="2024-09-23T18:52:12.015" v="1" actId="20577"/>
        <pc:sldMkLst>
          <pc:docMk/>
          <pc:sldMk cId="521144030" sldId="1664"/>
        </pc:sldMkLst>
        <pc:spChg chg="mod">
          <ac:chgData name="Meerim Ashakeeva" userId="S::mashakeeva@wmo.int::4931ba0c-d270-4489-9f9d-f02528cf16df" providerId="AD" clId="Web-{F40780A7-3EFD-6EB5-2388-97D53F291B84}" dt="2024-09-23T18:52:12.015" v="1" actId="20577"/>
          <ac:spMkLst>
            <pc:docMk/>
            <pc:sldMk cId="521144030" sldId="1664"/>
            <ac:spMk id="2" creationId="{EF75DD43-3B34-3ADE-72CF-4D5AC79EEB29}"/>
          </ac:spMkLst>
        </pc:spChg>
      </pc:sldChg>
    </pc:docChg>
  </pc:docChgLst>
  <pc:docChgLst>
    <pc:chgData name="Tshering Lhamo" userId="6010c263-cd21-4be1-a3d3-47f95daf464b" providerId="ADAL" clId="{E0FCB5F2-41F0-4EF8-9660-9FA8AD26DB1E}"/>
    <pc:docChg chg="undo custSel addSld delSld modSld sldOrd">
      <pc:chgData name="Tshering Lhamo" userId="6010c263-cd21-4be1-a3d3-47f95daf464b" providerId="ADAL" clId="{E0FCB5F2-41F0-4EF8-9660-9FA8AD26DB1E}" dt="2024-09-23T14:51:42.713" v="452" actId="2696"/>
      <pc:docMkLst>
        <pc:docMk/>
      </pc:docMkLst>
      <pc:sldChg chg="addSp modSp mod">
        <pc:chgData name="Tshering Lhamo" userId="6010c263-cd21-4be1-a3d3-47f95daf464b" providerId="ADAL" clId="{E0FCB5F2-41F0-4EF8-9660-9FA8AD26DB1E}" dt="2024-09-18T19:52:19.692" v="57" actId="1076"/>
        <pc:sldMkLst>
          <pc:docMk/>
          <pc:sldMk cId="281851875" sldId="256"/>
        </pc:sldMkLst>
        <pc:spChg chg="mod">
          <ac:chgData name="Tshering Lhamo" userId="6010c263-cd21-4be1-a3d3-47f95daf464b" providerId="ADAL" clId="{E0FCB5F2-41F0-4EF8-9660-9FA8AD26DB1E}" dt="2024-09-18T19:46:20.993" v="41" actId="20577"/>
          <ac:spMkLst>
            <pc:docMk/>
            <pc:sldMk cId="281851875" sldId="256"/>
            <ac:spMk id="2" creationId="{1257ACB5-6892-A143-A4B1-E4A0CC5B1D04}"/>
          </ac:spMkLst>
        </pc:spChg>
        <pc:spChg chg="mod">
          <ac:chgData name="Tshering Lhamo" userId="6010c263-cd21-4be1-a3d3-47f95daf464b" providerId="ADAL" clId="{E0FCB5F2-41F0-4EF8-9660-9FA8AD26DB1E}" dt="2024-09-18T19:52:19.692" v="57" actId="1076"/>
          <ac:spMkLst>
            <pc:docMk/>
            <pc:sldMk cId="281851875" sldId="256"/>
            <ac:spMk id="5" creationId="{B49BAE2B-008E-72FB-BC7A-C3349764869C}"/>
          </ac:spMkLst>
        </pc:spChg>
        <pc:picChg chg="add mod">
          <ac:chgData name="Tshering Lhamo" userId="6010c263-cd21-4be1-a3d3-47f95daf464b" providerId="ADAL" clId="{E0FCB5F2-41F0-4EF8-9660-9FA8AD26DB1E}" dt="2024-09-18T19:46:09.069" v="13" actId="1076"/>
          <ac:picMkLst>
            <pc:docMk/>
            <pc:sldMk cId="281851875" sldId="256"/>
            <ac:picMk id="3" creationId="{71446293-073C-3F3F-20C2-C43E8C8194B0}"/>
          </ac:picMkLst>
        </pc:picChg>
      </pc:sldChg>
      <pc:sldChg chg="del mod modShow">
        <pc:chgData name="Tshering Lhamo" userId="6010c263-cd21-4be1-a3d3-47f95daf464b" providerId="ADAL" clId="{E0FCB5F2-41F0-4EF8-9660-9FA8AD26DB1E}" dt="2024-09-23T11:40:05.972" v="415" actId="2696"/>
        <pc:sldMkLst>
          <pc:docMk/>
          <pc:sldMk cId="1337440343" sldId="1492"/>
        </pc:sldMkLst>
      </pc:sldChg>
      <pc:sldChg chg="del mod ord modShow">
        <pc:chgData name="Tshering Lhamo" userId="6010c263-cd21-4be1-a3d3-47f95daf464b" providerId="ADAL" clId="{E0FCB5F2-41F0-4EF8-9660-9FA8AD26DB1E}" dt="2024-09-23T11:50:52.806" v="426" actId="47"/>
        <pc:sldMkLst>
          <pc:docMk/>
          <pc:sldMk cId="3924191634" sldId="1599"/>
        </pc:sldMkLst>
      </pc:sldChg>
      <pc:sldChg chg="ord">
        <pc:chgData name="Tshering Lhamo" userId="6010c263-cd21-4be1-a3d3-47f95daf464b" providerId="ADAL" clId="{E0FCB5F2-41F0-4EF8-9660-9FA8AD26DB1E}" dt="2024-09-23T11:38:12.406" v="399"/>
        <pc:sldMkLst>
          <pc:docMk/>
          <pc:sldMk cId="1304991866" sldId="1601"/>
        </pc:sldMkLst>
      </pc:sldChg>
      <pc:sldChg chg="del mod ord modShow">
        <pc:chgData name="Tshering Lhamo" userId="6010c263-cd21-4be1-a3d3-47f95daf464b" providerId="ADAL" clId="{E0FCB5F2-41F0-4EF8-9660-9FA8AD26DB1E}" dt="2024-09-23T11:51:44.590" v="446" actId="47"/>
        <pc:sldMkLst>
          <pc:docMk/>
          <pc:sldMk cId="3935033681" sldId="1607"/>
        </pc:sldMkLst>
      </pc:sldChg>
      <pc:sldChg chg="mod ord modShow">
        <pc:chgData name="Tshering Lhamo" userId="6010c263-cd21-4be1-a3d3-47f95daf464b" providerId="ADAL" clId="{E0FCB5F2-41F0-4EF8-9660-9FA8AD26DB1E}" dt="2024-09-23T11:39:12.948" v="408"/>
        <pc:sldMkLst>
          <pc:docMk/>
          <pc:sldMk cId="3827873877" sldId="1608"/>
        </pc:sldMkLst>
      </pc:sldChg>
      <pc:sldChg chg="del addCm">
        <pc:chgData name="Tshering Lhamo" userId="6010c263-cd21-4be1-a3d3-47f95daf464b" providerId="ADAL" clId="{E0FCB5F2-41F0-4EF8-9660-9FA8AD26DB1E}" dt="2024-09-23T14:50:46.869" v="449" actId="2696"/>
        <pc:sldMkLst>
          <pc:docMk/>
          <pc:sldMk cId="2832679557" sldId="161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shering Lhamo" userId="6010c263-cd21-4be1-a3d3-47f95daf464b" providerId="ADAL" clId="{E0FCB5F2-41F0-4EF8-9660-9FA8AD26DB1E}" dt="2024-09-23T11:35:47.961" v="377"/>
              <pc2:cmMkLst xmlns:pc2="http://schemas.microsoft.com/office/powerpoint/2019/9/main/command">
                <pc:docMk/>
                <pc:sldMk cId="2832679557" sldId="1616"/>
                <pc2:cmMk id="{0E4309AD-AE68-4B91-AC06-F271DDA9F4AB}"/>
              </pc2:cmMkLst>
            </pc226:cmChg>
          </p:ext>
        </pc:extLst>
      </pc:sldChg>
      <pc:sldChg chg="modSp del mod ord modShow">
        <pc:chgData name="Tshering Lhamo" userId="6010c263-cd21-4be1-a3d3-47f95daf464b" providerId="ADAL" clId="{E0FCB5F2-41F0-4EF8-9660-9FA8AD26DB1E}" dt="2024-09-23T11:34:52.798" v="372" actId="47"/>
        <pc:sldMkLst>
          <pc:docMk/>
          <pc:sldMk cId="4166139637" sldId="1633"/>
        </pc:sldMkLst>
        <pc:spChg chg="mod">
          <ac:chgData name="Tshering Lhamo" userId="6010c263-cd21-4be1-a3d3-47f95daf464b" providerId="ADAL" clId="{E0FCB5F2-41F0-4EF8-9660-9FA8AD26DB1E}" dt="2024-09-19T20:37:48.772" v="331" actId="20577"/>
          <ac:spMkLst>
            <pc:docMk/>
            <pc:sldMk cId="4166139637" sldId="1633"/>
            <ac:spMk id="2" creationId="{5BDF6BEA-2A6B-A51E-C1A2-0297FB34D378}"/>
          </ac:spMkLst>
        </pc:spChg>
      </pc:sldChg>
      <pc:sldChg chg="add del mod ord modShow">
        <pc:chgData name="Tshering Lhamo" userId="6010c263-cd21-4be1-a3d3-47f95daf464b" providerId="ADAL" clId="{E0FCB5F2-41F0-4EF8-9660-9FA8AD26DB1E}" dt="2024-09-23T11:50:27.966" v="425" actId="47"/>
        <pc:sldMkLst>
          <pc:docMk/>
          <pc:sldMk cId="3503381728" sldId="1641"/>
        </pc:sldMkLst>
      </pc:sldChg>
      <pc:sldChg chg="ord">
        <pc:chgData name="Tshering Lhamo" userId="6010c263-cd21-4be1-a3d3-47f95daf464b" providerId="ADAL" clId="{E0FCB5F2-41F0-4EF8-9660-9FA8AD26DB1E}" dt="2024-09-23T11:39:28.146" v="410"/>
        <pc:sldMkLst>
          <pc:docMk/>
          <pc:sldMk cId="521144030" sldId="1664"/>
        </pc:sldMkLst>
      </pc:sldChg>
      <pc:sldChg chg="modSp mod ord addCm delCm modCm">
        <pc:chgData name="Tshering Lhamo" userId="6010c263-cd21-4be1-a3d3-47f95daf464b" providerId="ADAL" clId="{E0FCB5F2-41F0-4EF8-9660-9FA8AD26DB1E}" dt="2024-09-23T11:37:48.255" v="396" actId="20577"/>
        <pc:sldMkLst>
          <pc:docMk/>
          <pc:sldMk cId="3037266111" sldId="1666"/>
        </pc:sldMkLst>
        <pc:spChg chg="mod">
          <ac:chgData name="Tshering Lhamo" userId="6010c263-cd21-4be1-a3d3-47f95daf464b" providerId="ADAL" clId="{E0FCB5F2-41F0-4EF8-9660-9FA8AD26DB1E}" dt="2024-09-18T19:55:27.549" v="89" actId="20577"/>
          <ac:spMkLst>
            <pc:docMk/>
            <pc:sldMk cId="3037266111" sldId="1666"/>
            <ac:spMk id="6" creationId="{3FEF3B7B-45E4-B4EE-F1CD-BFDA3CB5D5DB}"/>
          </ac:spMkLst>
        </pc:spChg>
        <pc:spChg chg="mod">
          <ac:chgData name="Tshering Lhamo" userId="6010c263-cd21-4be1-a3d3-47f95daf464b" providerId="ADAL" clId="{E0FCB5F2-41F0-4EF8-9660-9FA8AD26DB1E}" dt="2024-09-23T11:37:48.255" v="396" actId="20577"/>
          <ac:spMkLst>
            <pc:docMk/>
            <pc:sldMk cId="3037266111" sldId="1666"/>
            <ac:spMk id="10" creationId="{91B3B7FA-2EE9-AB77-15DC-9B0A7C8622E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Tshering Lhamo" userId="6010c263-cd21-4be1-a3d3-47f95daf464b" providerId="ADAL" clId="{E0FCB5F2-41F0-4EF8-9660-9FA8AD26DB1E}" dt="2024-09-18T19:55:34.725" v="91"/>
              <pc2:cmMkLst xmlns:pc2="http://schemas.microsoft.com/office/powerpoint/2019/9/main/command">
                <pc:docMk/>
                <pc:sldMk cId="3037266111" sldId="1666"/>
                <pc2:cmMk id="{CC54D90A-13B7-449E-B216-7608ACC0A725}"/>
              </pc2:cmMkLst>
            </pc226:cmChg>
            <pc226:cmChg xmlns:pc226="http://schemas.microsoft.com/office/powerpoint/2022/06/main/command" chg="add del mod">
              <pc226:chgData name="Tshering Lhamo" userId="6010c263-cd21-4be1-a3d3-47f95daf464b" providerId="ADAL" clId="{E0FCB5F2-41F0-4EF8-9660-9FA8AD26DB1E}" dt="2024-09-19T20:53:03.596" v="363"/>
              <pc2:cmMkLst xmlns:pc2="http://schemas.microsoft.com/office/powerpoint/2019/9/main/command">
                <pc:docMk/>
                <pc:sldMk cId="3037266111" sldId="1666"/>
                <pc2:cmMk id="{3A269479-CD06-4FC0-BE39-171E770D5240}"/>
              </pc2:cmMkLst>
            </pc226:cmChg>
          </p:ext>
        </pc:extLst>
      </pc:sldChg>
      <pc:sldChg chg="ord">
        <pc:chgData name="Tshering Lhamo" userId="6010c263-cd21-4be1-a3d3-47f95daf464b" providerId="ADAL" clId="{E0FCB5F2-41F0-4EF8-9660-9FA8AD26DB1E}" dt="2024-09-19T20:52:06.647" v="354"/>
        <pc:sldMkLst>
          <pc:docMk/>
          <pc:sldMk cId="3254344726" sldId="1667"/>
        </pc:sldMkLst>
      </pc:sldChg>
      <pc:sldChg chg="del">
        <pc:chgData name="Tshering Lhamo" userId="6010c263-cd21-4be1-a3d3-47f95daf464b" providerId="ADAL" clId="{E0FCB5F2-41F0-4EF8-9660-9FA8AD26DB1E}" dt="2024-09-18T19:58:38.473" v="117" actId="47"/>
        <pc:sldMkLst>
          <pc:docMk/>
          <pc:sldMk cId="1321627387" sldId="1668"/>
        </pc:sldMkLst>
      </pc:sldChg>
      <pc:sldChg chg="modSp del mod ord addCm">
        <pc:chgData name="Tshering Lhamo" userId="6010c263-cd21-4be1-a3d3-47f95daf464b" providerId="ADAL" clId="{E0FCB5F2-41F0-4EF8-9660-9FA8AD26DB1E}" dt="2024-09-23T14:51:42.713" v="452" actId="2696"/>
        <pc:sldMkLst>
          <pc:docMk/>
          <pc:sldMk cId="3045291495" sldId="1669"/>
        </pc:sldMkLst>
        <pc:spChg chg="mod">
          <ac:chgData name="Tshering Lhamo" userId="6010c263-cd21-4be1-a3d3-47f95daf464b" providerId="ADAL" clId="{E0FCB5F2-41F0-4EF8-9660-9FA8AD26DB1E}" dt="2024-09-18T20:05:58.587" v="240" actId="1038"/>
          <ac:spMkLst>
            <pc:docMk/>
            <pc:sldMk cId="3045291495" sldId="1669"/>
            <ac:spMk id="2" creationId="{911ECA26-53B4-7267-1112-84084A4157E8}"/>
          </ac:spMkLst>
        </pc:spChg>
        <pc:graphicFrameChg chg="mod modGraphic">
          <ac:chgData name="Tshering Lhamo" userId="6010c263-cd21-4be1-a3d3-47f95daf464b" providerId="ADAL" clId="{E0FCB5F2-41F0-4EF8-9660-9FA8AD26DB1E}" dt="2024-09-18T20:08:04.371" v="257" actId="6549"/>
          <ac:graphicFrameMkLst>
            <pc:docMk/>
            <pc:sldMk cId="3045291495" sldId="1669"/>
            <ac:graphicFrameMk id="4" creationId="{93BD78F1-E8D7-AACD-6CEA-207310BCA99C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shering Lhamo" userId="6010c263-cd21-4be1-a3d3-47f95daf464b" providerId="ADAL" clId="{E0FCB5F2-41F0-4EF8-9660-9FA8AD26DB1E}" dt="2024-09-23T11:55:26.274" v="447"/>
              <pc2:cmMkLst xmlns:pc2="http://schemas.microsoft.com/office/powerpoint/2019/9/main/command">
                <pc:docMk/>
                <pc:sldMk cId="3045291495" sldId="1669"/>
                <pc2:cmMk id="{D0BBE1CB-F5D0-456D-8F9C-6D35D8B41DAA}"/>
              </pc2:cmMkLst>
            </pc226:cmChg>
          </p:ext>
        </pc:extLst>
      </pc:sldChg>
      <pc:sldChg chg="delSp modSp add mod ord">
        <pc:chgData name="Tshering Lhamo" userId="6010c263-cd21-4be1-a3d3-47f95daf464b" providerId="ADAL" clId="{E0FCB5F2-41F0-4EF8-9660-9FA8AD26DB1E}" dt="2024-09-19T20:51:45.522" v="352"/>
        <pc:sldMkLst>
          <pc:docMk/>
          <pc:sldMk cId="1762289765" sldId="1671"/>
        </pc:sldMkLst>
        <pc:spChg chg="mod">
          <ac:chgData name="Tshering Lhamo" userId="6010c263-cd21-4be1-a3d3-47f95daf464b" providerId="ADAL" clId="{E0FCB5F2-41F0-4EF8-9660-9FA8AD26DB1E}" dt="2024-09-18T20:40:16.141" v="319" actId="20577"/>
          <ac:spMkLst>
            <pc:docMk/>
            <pc:sldMk cId="1762289765" sldId="1671"/>
            <ac:spMk id="2" creationId="{3DAE42F5-B03C-75EE-0C3B-BC7835E21A96}"/>
          </ac:spMkLst>
        </pc:spChg>
        <pc:picChg chg="del">
          <ac:chgData name="Tshering Lhamo" userId="6010c263-cd21-4be1-a3d3-47f95daf464b" providerId="ADAL" clId="{E0FCB5F2-41F0-4EF8-9660-9FA8AD26DB1E}" dt="2024-09-18T19:52:42.637" v="61" actId="478"/>
          <ac:picMkLst>
            <pc:docMk/>
            <pc:sldMk cId="1762289765" sldId="1671"/>
            <ac:picMk id="4" creationId="{F516458C-10EA-688C-0DB3-55A29A630FFE}"/>
          </ac:picMkLst>
        </pc:picChg>
      </pc:sldChg>
      <pc:sldChg chg="delSp modSp add mod ord">
        <pc:chgData name="Tshering Lhamo" userId="6010c263-cd21-4be1-a3d3-47f95daf464b" providerId="ADAL" clId="{E0FCB5F2-41F0-4EF8-9660-9FA8AD26DB1E}" dt="2024-09-23T11:51:13.742" v="445" actId="20577"/>
        <pc:sldMkLst>
          <pc:docMk/>
          <pc:sldMk cId="1868132383" sldId="11369"/>
        </pc:sldMkLst>
        <pc:spChg chg="mod">
          <ac:chgData name="Tshering Lhamo" userId="6010c263-cd21-4be1-a3d3-47f95daf464b" providerId="ADAL" clId="{E0FCB5F2-41F0-4EF8-9660-9FA8AD26DB1E}" dt="2024-09-23T11:51:13.742" v="445" actId="20577"/>
          <ac:spMkLst>
            <pc:docMk/>
            <pc:sldMk cId="1868132383" sldId="11369"/>
            <ac:spMk id="2" creationId="{3DAE42F5-B03C-75EE-0C3B-BC7835E21A96}"/>
          </ac:spMkLst>
        </pc:spChg>
        <pc:picChg chg="del mod">
          <ac:chgData name="Tshering Lhamo" userId="6010c263-cd21-4be1-a3d3-47f95daf464b" providerId="ADAL" clId="{E0FCB5F2-41F0-4EF8-9660-9FA8AD26DB1E}" dt="2024-09-18T19:51:26.260" v="44" actId="478"/>
          <ac:picMkLst>
            <pc:docMk/>
            <pc:sldMk cId="1868132383" sldId="11369"/>
            <ac:picMk id="4" creationId="{F9A326E7-7827-8904-E735-8CF58FA51879}"/>
          </ac:picMkLst>
        </pc:picChg>
      </pc:sldChg>
      <pc:sldChg chg="delSp modSp add del mod ord">
        <pc:chgData name="Tshering Lhamo" userId="6010c263-cd21-4be1-a3d3-47f95daf464b" providerId="ADAL" clId="{E0FCB5F2-41F0-4EF8-9660-9FA8AD26DB1E}" dt="2024-09-19T20:37:36.256" v="330" actId="47"/>
        <pc:sldMkLst>
          <pc:docMk/>
          <pc:sldMk cId="3144895513" sldId="11370"/>
        </pc:sldMkLst>
        <pc:spChg chg="mod">
          <ac:chgData name="Tshering Lhamo" userId="6010c263-cd21-4be1-a3d3-47f95daf464b" providerId="ADAL" clId="{E0FCB5F2-41F0-4EF8-9660-9FA8AD26DB1E}" dt="2024-09-18T19:51:50.942" v="56" actId="20577"/>
          <ac:spMkLst>
            <pc:docMk/>
            <pc:sldMk cId="3144895513" sldId="11370"/>
            <ac:spMk id="2" creationId="{3DAE42F5-B03C-75EE-0C3B-BC7835E21A96}"/>
          </ac:spMkLst>
        </pc:spChg>
        <pc:picChg chg="del">
          <ac:chgData name="Tshering Lhamo" userId="6010c263-cd21-4be1-a3d3-47f95daf464b" providerId="ADAL" clId="{E0FCB5F2-41F0-4EF8-9660-9FA8AD26DB1E}" dt="2024-09-18T19:51:46.169" v="46" actId="478"/>
          <ac:picMkLst>
            <pc:docMk/>
            <pc:sldMk cId="3144895513" sldId="11370"/>
            <ac:picMk id="4" creationId="{F9A326E7-7827-8904-E735-8CF58FA51879}"/>
          </ac:picMkLst>
        </pc:picChg>
      </pc:sldChg>
      <pc:sldChg chg="delSp add del mod ord">
        <pc:chgData name="Tshering Lhamo" userId="6010c263-cd21-4be1-a3d3-47f95daf464b" providerId="ADAL" clId="{E0FCB5F2-41F0-4EF8-9660-9FA8AD26DB1E}" dt="2024-09-23T11:50:26.943" v="424" actId="47"/>
        <pc:sldMkLst>
          <pc:docMk/>
          <pc:sldMk cId="4255493872" sldId="11371"/>
        </pc:sldMkLst>
        <pc:picChg chg="del">
          <ac:chgData name="Tshering Lhamo" userId="6010c263-cd21-4be1-a3d3-47f95daf464b" providerId="ADAL" clId="{E0FCB5F2-41F0-4EF8-9660-9FA8AD26DB1E}" dt="2024-09-19T20:52:52.084" v="362" actId="478"/>
          <ac:picMkLst>
            <pc:docMk/>
            <pc:sldMk cId="4255493872" sldId="11371"/>
            <ac:picMk id="4" creationId="{65A87F82-AC83-5208-4A61-098ADA6E3593}"/>
          </ac:picMkLst>
        </pc:picChg>
      </pc:sldChg>
      <pc:sldChg chg="delSp add del mod">
        <pc:chgData name="Tshering Lhamo" userId="6010c263-cd21-4be1-a3d3-47f95daf464b" providerId="ADAL" clId="{E0FCB5F2-41F0-4EF8-9660-9FA8AD26DB1E}" dt="2024-09-23T14:51:11.930" v="450" actId="2696"/>
        <pc:sldMkLst>
          <pc:docMk/>
          <pc:sldMk cId="2615219776" sldId="11372"/>
        </pc:sldMkLst>
        <pc:picChg chg="del">
          <ac:chgData name="Tshering Lhamo" userId="6010c263-cd21-4be1-a3d3-47f95daf464b" providerId="ADAL" clId="{E0FCB5F2-41F0-4EF8-9660-9FA8AD26DB1E}" dt="2024-09-18T19:57:50.110" v="113" actId="478"/>
          <ac:picMkLst>
            <pc:docMk/>
            <pc:sldMk cId="2615219776" sldId="11372"/>
            <ac:picMk id="4" creationId="{B1D1297C-00D9-9331-4D6A-99EA84A3DCE0}"/>
          </ac:picMkLst>
        </pc:picChg>
      </pc:sldChg>
      <pc:sldChg chg="add del">
        <pc:chgData name="Tshering Lhamo" userId="6010c263-cd21-4be1-a3d3-47f95daf464b" providerId="ADAL" clId="{E0FCB5F2-41F0-4EF8-9660-9FA8AD26DB1E}" dt="2024-09-23T11:55:41.122" v="448" actId="47"/>
        <pc:sldMkLst>
          <pc:docMk/>
          <pc:sldMk cId="465907550" sldId="11373"/>
        </pc:sldMkLst>
      </pc:sldChg>
      <pc:sldChg chg="add del">
        <pc:chgData name="Tshering Lhamo" userId="6010c263-cd21-4be1-a3d3-47f95daf464b" providerId="ADAL" clId="{E0FCB5F2-41F0-4EF8-9660-9FA8AD26DB1E}" dt="2024-09-18T19:58:28.510" v="115"/>
        <pc:sldMkLst>
          <pc:docMk/>
          <pc:sldMk cId="708050114" sldId="11373"/>
        </pc:sldMkLst>
      </pc:sldChg>
      <pc:sldChg chg="delSp add del mod ord">
        <pc:chgData name="Tshering Lhamo" userId="6010c263-cd21-4be1-a3d3-47f95daf464b" providerId="ADAL" clId="{E0FCB5F2-41F0-4EF8-9660-9FA8AD26DB1E}" dt="2024-09-23T14:51:22.647" v="451" actId="2696"/>
        <pc:sldMkLst>
          <pc:docMk/>
          <pc:sldMk cId="3746763993" sldId="11374"/>
        </pc:sldMkLst>
        <pc:picChg chg="del">
          <ac:chgData name="Tshering Lhamo" userId="6010c263-cd21-4be1-a3d3-47f95daf464b" providerId="ADAL" clId="{E0FCB5F2-41F0-4EF8-9660-9FA8AD26DB1E}" dt="2024-09-18T20:00:50.046" v="150" actId="478"/>
          <ac:picMkLst>
            <pc:docMk/>
            <pc:sldMk cId="3746763993" sldId="11374"/>
            <ac:picMk id="3" creationId="{95032278-9196-81F6-6313-4F155FB616F3}"/>
          </ac:picMkLst>
        </pc:picChg>
      </pc:sldChg>
      <pc:sldChg chg="ord">
        <pc:chgData name="Tshering Lhamo" userId="6010c263-cd21-4be1-a3d3-47f95daf464b" providerId="ADAL" clId="{E0FCB5F2-41F0-4EF8-9660-9FA8AD26DB1E}" dt="2024-09-23T11:40:28.377" v="417"/>
        <pc:sldMkLst>
          <pc:docMk/>
          <pc:sldMk cId="1376463923" sldId="11375"/>
        </pc:sldMkLst>
      </pc:sldChg>
      <pc:sldChg chg="modSp mod ord addCm">
        <pc:chgData name="Tshering Lhamo" userId="6010c263-cd21-4be1-a3d3-47f95daf464b" providerId="ADAL" clId="{E0FCB5F2-41F0-4EF8-9660-9FA8AD26DB1E}" dt="2024-09-23T11:48:20.021" v="422"/>
        <pc:sldMkLst>
          <pc:docMk/>
          <pc:sldMk cId="2827874459" sldId="11376"/>
        </pc:sldMkLst>
        <pc:graphicFrameChg chg="modGraphic">
          <ac:chgData name="Tshering Lhamo" userId="6010c263-cd21-4be1-a3d3-47f95daf464b" providerId="ADAL" clId="{E0FCB5F2-41F0-4EF8-9660-9FA8AD26DB1E}" dt="2024-09-23T11:42:46.297" v="421" actId="2162"/>
          <ac:graphicFrameMkLst>
            <pc:docMk/>
            <pc:sldMk cId="2827874459" sldId="11376"/>
            <ac:graphicFrameMk id="4" creationId="{460ED586-A390-CF3D-6CA7-2A763E1FCAE0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shering Lhamo" userId="6010c263-cd21-4be1-a3d3-47f95daf464b" providerId="ADAL" clId="{E0FCB5F2-41F0-4EF8-9660-9FA8AD26DB1E}" dt="2024-09-23T11:48:20.021" v="422"/>
              <pc2:cmMkLst xmlns:pc2="http://schemas.microsoft.com/office/powerpoint/2019/9/main/command">
                <pc:docMk/>
                <pc:sldMk cId="2827874459" sldId="11376"/>
                <pc2:cmMk id="{C1E95951-81B0-48F9-8A9C-79AFC62BFA8A}"/>
              </pc2:cmMkLst>
            </pc226:cmChg>
          </p:ext>
        </pc:extLst>
      </pc:sldChg>
      <pc:sldChg chg="addCm">
        <pc:chgData name="Tshering Lhamo" userId="6010c263-cd21-4be1-a3d3-47f95daf464b" providerId="ADAL" clId="{E0FCB5F2-41F0-4EF8-9660-9FA8AD26DB1E}" dt="2024-09-23T11:50:03.541" v="423"/>
        <pc:sldMkLst>
          <pc:docMk/>
          <pc:sldMk cId="1750277652" sldId="1137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shering Lhamo" userId="6010c263-cd21-4be1-a3d3-47f95daf464b" providerId="ADAL" clId="{E0FCB5F2-41F0-4EF8-9660-9FA8AD26DB1E}" dt="2024-09-23T11:50:03.541" v="423"/>
              <pc2:cmMkLst xmlns:pc2="http://schemas.microsoft.com/office/powerpoint/2019/9/main/command">
                <pc:docMk/>
                <pc:sldMk cId="1750277652" sldId="11377"/>
                <pc2:cmMk id="{A7FC157E-2436-4F40-8B7D-5F6CD60ED3C6}"/>
              </pc2:cmMkLst>
            </pc226:cmChg>
          </p:ext>
        </pc:extLst>
      </pc:sldChg>
      <pc:sldChg chg="new del">
        <pc:chgData name="Tshering Lhamo" userId="6010c263-cd21-4be1-a3d3-47f95daf464b" providerId="ADAL" clId="{E0FCB5F2-41F0-4EF8-9660-9FA8AD26DB1E}" dt="2024-09-23T11:35:35.949" v="376" actId="680"/>
        <pc:sldMkLst>
          <pc:docMk/>
          <pc:sldMk cId="1668368368" sldId="11379"/>
        </pc:sldMkLst>
      </pc:sldChg>
      <pc:sldChg chg="add del">
        <pc:chgData name="Tshering Lhamo" userId="6010c263-cd21-4be1-a3d3-47f95daf464b" providerId="ADAL" clId="{E0FCB5F2-41F0-4EF8-9660-9FA8AD26DB1E}" dt="2024-09-19T20:42:28.582" v="335" actId="47"/>
        <pc:sldMkLst>
          <pc:docMk/>
          <pc:sldMk cId="3106300415" sldId="11379"/>
        </pc:sldMkLst>
      </pc:sldChg>
      <pc:sldMasterChg chg="delSldLayout">
        <pc:chgData name="Tshering Lhamo" userId="6010c263-cd21-4be1-a3d3-47f95daf464b" providerId="ADAL" clId="{E0FCB5F2-41F0-4EF8-9660-9FA8AD26DB1E}" dt="2024-09-23T11:40:05.972" v="415" actId="2696"/>
        <pc:sldMasterMkLst>
          <pc:docMk/>
          <pc:sldMasterMk cId="3053617172" sldId="2147483675"/>
        </pc:sldMasterMkLst>
        <pc:sldLayoutChg chg="del">
          <pc:chgData name="Tshering Lhamo" userId="6010c263-cd21-4be1-a3d3-47f95daf464b" providerId="ADAL" clId="{E0FCB5F2-41F0-4EF8-9660-9FA8AD26DB1E}" dt="2024-09-23T11:40:05.972" v="415" actId="2696"/>
          <pc:sldLayoutMkLst>
            <pc:docMk/>
            <pc:sldMasterMk cId="3053617172" sldId="2147483675"/>
            <pc:sldLayoutMk cId="1358336950" sldId="2147483693"/>
          </pc:sldLayoutMkLst>
        </pc:sldLayoutChg>
      </pc:sldMasterChg>
    </pc:docChg>
  </pc:docChgLst>
  <pc:docChgLst>
    <pc:chgData name="Tshering Lhamo" userId="6010c263-cd21-4be1-a3d3-47f95daf464b" providerId="ADAL" clId="{B71752F4-AC2D-43F4-BEAA-00974A3A62AF}"/>
    <pc:docChg chg="undo redo custSel addSld delSld modSld sldOrd">
      <pc:chgData name="Tshering Lhamo" userId="6010c263-cd21-4be1-a3d3-47f95daf464b" providerId="ADAL" clId="{B71752F4-AC2D-43F4-BEAA-00974A3A62AF}" dt="2024-08-16T08:45:30.528" v="2660" actId="20577"/>
      <pc:docMkLst>
        <pc:docMk/>
      </pc:docMkLst>
      <pc:sldChg chg="modSp mod">
        <pc:chgData name="Tshering Lhamo" userId="6010c263-cd21-4be1-a3d3-47f95daf464b" providerId="ADAL" clId="{B71752F4-AC2D-43F4-BEAA-00974A3A62AF}" dt="2024-08-15T15:07:27.952" v="544" actId="20577"/>
        <pc:sldMkLst>
          <pc:docMk/>
          <pc:sldMk cId="281851875" sldId="256"/>
        </pc:sldMkLst>
        <pc:spChg chg="mod">
          <ac:chgData name="Tshering Lhamo" userId="6010c263-cd21-4be1-a3d3-47f95daf464b" providerId="ADAL" clId="{B71752F4-AC2D-43F4-BEAA-00974A3A62AF}" dt="2024-08-15T15:07:27.952" v="544" actId="20577"/>
          <ac:spMkLst>
            <pc:docMk/>
            <pc:sldMk cId="281851875" sldId="256"/>
            <ac:spMk id="2" creationId="{1257ACB5-6892-A143-A4B1-E4A0CC5B1D04}"/>
          </ac:spMkLst>
        </pc:spChg>
        <pc:spChg chg="mod">
          <ac:chgData name="Tshering Lhamo" userId="6010c263-cd21-4be1-a3d3-47f95daf464b" providerId="ADAL" clId="{B71752F4-AC2D-43F4-BEAA-00974A3A62AF}" dt="2024-08-15T15:07:19.989" v="540" actId="20577"/>
          <ac:spMkLst>
            <pc:docMk/>
            <pc:sldMk cId="281851875" sldId="256"/>
            <ac:spMk id="5" creationId="{B49BAE2B-008E-72FB-BC7A-C3349764869C}"/>
          </ac:spMkLst>
        </pc:spChg>
      </pc:sldChg>
      <pc:sldChg chg="addSp delSp modSp add del mod ord">
        <pc:chgData name="Tshering Lhamo" userId="6010c263-cd21-4be1-a3d3-47f95daf464b" providerId="ADAL" clId="{B71752F4-AC2D-43F4-BEAA-00974A3A62AF}" dt="2024-08-16T07:43:35.076" v="1437" actId="47"/>
        <pc:sldMkLst>
          <pc:docMk/>
          <pc:sldMk cId="1158009773" sldId="263"/>
        </pc:sldMkLst>
        <pc:spChg chg="del mod">
          <ac:chgData name="Tshering Lhamo" userId="6010c263-cd21-4be1-a3d3-47f95daf464b" providerId="ADAL" clId="{B71752F4-AC2D-43F4-BEAA-00974A3A62AF}" dt="2024-08-16T07:18:54.510" v="884"/>
          <ac:spMkLst>
            <pc:docMk/>
            <pc:sldMk cId="1158009773" sldId="263"/>
            <ac:spMk id="3" creationId="{20B89B7C-C973-A01F-CE66-B9D0DAB157DE}"/>
          </ac:spMkLst>
        </pc:spChg>
        <pc:spChg chg="mod">
          <ac:chgData name="Tshering Lhamo" userId="6010c263-cd21-4be1-a3d3-47f95daf464b" providerId="ADAL" clId="{B71752F4-AC2D-43F4-BEAA-00974A3A62AF}" dt="2024-08-16T07:38:51.807" v="1424" actId="14100"/>
          <ac:spMkLst>
            <pc:docMk/>
            <pc:sldMk cId="1158009773" sldId="263"/>
            <ac:spMk id="10" creationId="{D4E24FD4-98CF-105D-FDEB-855959A6F3FA}"/>
          </ac:spMkLst>
        </pc:spChg>
        <pc:spChg chg="mod">
          <ac:chgData name="Tshering Lhamo" userId="6010c263-cd21-4be1-a3d3-47f95daf464b" providerId="ADAL" clId="{B71752F4-AC2D-43F4-BEAA-00974A3A62AF}" dt="2024-08-16T07:19:33.909" v="889" actId="1076"/>
          <ac:spMkLst>
            <pc:docMk/>
            <pc:sldMk cId="1158009773" sldId="263"/>
            <ac:spMk id="11" creationId="{F97BC69E-16A0-761C-0C69-97F357841171}"/>
          </ac:spMkLst>
        </pc:spChg>
        <pc:spChg chg="mod">
          <ac:chgData name="Tshering Lhamo" userId="6010c263-cd21-4be1-a3d3-47f95daf464b" providerId="ADAL" clId="{B71752F4-AC2D-43F4-BEAA-00974A3A62AF}" dt="2024-08-16T07:19:33.909" v="889" actId="1076"/>
          <ac:spMkLst>
            <pc:docMk/>
            <pc:sldMk cId="1158009773" sldId="263"/>
            <ac:spMk id="12" creationId="{DB98CC33-958F-6F65-C2FB-F434A81A477F}"/>
          </ac:spMkLst>
        </pc:spChg>
        <pc:spChg chg="mod">
          <ac:chgData name="Tshering Lhamo" userId="6010c263-cd21-4be1-a3d3-47f95daf464b" providerId="ADAL" clId="{B71752F4-AC2D-43F4-BEAA-00974A3A62AF}" dt="2024-08-16T07:40:37.309" v="1429" actId="1076"/>
          <ac:spMkLst>
            <pc:docMk/>
            <pc:sldMk cId="1158009773" sldId="263"/>
            <ac:spMk id="13" creationId="{CC3533E3-6AA9-C69B-AF71-5F5252EA21E9}"/>
          </ac:spMkLst>
        </pc:spChg>
        <pc:spChg chg="mod">
          <ac:chgData name="Tshering Lhamo" userId="6010c263-cd21-4be1-a3d3-47f95daf464b" providerId="ADAL" clId="{B71752F4-AC2D-43F4-BEAA-00974A3A62AF}" dt="2024-08-16T07:19:33.909" v="889" actId="1076"/>
          <ac:spMkLst>
            <pc:docMk/>
            <pc:sldMk cId="1158009773" sldId="263"/>
            <ac:spMk id="14" creationId="{4829BE63-F1B0-D058-5B4E-5E8D7EDC61AC}"/>
          </ac:spMkLst>
        </pc:spChg>
        <pc:spChg chg="mod">
          <ac:chgData name="Tshering Lhamo" userId="6010c263-cd21-4be1-a3d3-47f95daf464b" providerId="ADAL" clId="{B71752F4-AC2D-43F4-BEAA-00974A3A62AF}" dt="2024-08-16T07:19:33.909" v="889" actId="1076"/>
          <ac:spMkLst>
            <pc:docMk/>
            <pc:sldMk cId="1158009773" sldId="263"/>
            <ac:spMk id="15" creationId="{36476C45-BDE5-6521-C6E2-353DE3190C0C}"/>
          </ac:spMkLst>
        </pc:spChg>
        <pc:spChg chg="mod">
          <ac:chgData name="Tshering Lhamo" userId="6010c263-cd21-4be1-a3d3-47f95daf464b" providerId="ADAL" clId="{B71752F4-AC2D-43F4-BEAA-00974A3A62AF}" dt="2024-08-16T07:20:00.834" v="911" actId="14100"/>
          <ac:spMkLst>
            <pc:docMk/>
            <pc:sldMk cId="1158009773" sldId="263"/>
            <ac:spMk id="16" creationId="{44B0BE8C-82D5-C97A-32EC-4AED483F19B0}"/>
          </ac:spMkLst>
        </pc:spChg>
        <pc:spChg chg="mod">
          <ac:chgData name="Tshering Lhamo" userId="6010c263-cd21-4be1-a3d3-47f95daf464b" providerId="ADAL" clId="{B71752F4-AC2D-43F4-BEAA-00974A3A62AF}" dt="2024-08-16T07:19:08.378" v="885" actId="18245"/>
          <ac:spMkLst>
            <pc:docMk/>
            <pc:sldMk cId="1158009773" sldId="263"/>
            <ac:spMk id="17" creationId="{346A5A82-E9F8-A968-E519-A5E0EE6F70A9}"/>
          </ac:spMkLst>
        </pc:spChg>
        <pc:spChg chg="mod">
          <ac:chgData name="Tshering Lhamo" userId="6010c263-cd21-4be1-a3d3-47f95daf464b" providerId="ADAL" clId="{B71752F4-AC2D-43F4-BEAA-00974A3A62AF}" dt="2024-08-16T07:20:22.834" v="913" actId="1076"/>
          <ac:spMkLst>
            <pc:docMk/>
            <pc:sldMk cId="1158009773" sldId="263"/>
            <ac:spMk id="18" creationId="{3BBE553A-F78A-9DD5-7CBE-64181FF55CA6}"/>
          </ac:spMkLst>
        </pc:spChg>
        <pc:spChg chg="mod">
          <ac:chgData name="Tshering Lhamo" userId="6010c263-cd21-4be1-a3d3-47f95daf464b" providerId="ADAL" clId="{B71752F4-AC2D-43F4-BEAA-00974A3A62AF}" dt="2024-08-16T07:20:22.834" v="913" actId="1076"/>
          <ac:spMkLst>
            <pc:docMk/>
            <pc:sldMk cId="1158009773" sldId="263"/>
            <ac:spMk id="19" creationId="{DCAB3275-941B-B157-0C5C-FBCD8A93399A}"/>
          </ac:spMkLst>
        </pc:spChg>
        <pc:spChg chg="mod">
          <ac:chgData name="Tshering Lhamo" userId="6010c263-cd21-4be1-a3d3-47f95daf464b" providerId="ADAL" clId="{B71752F4-AC2D-43F4-BEAA-00974A3A62AF}" dt="2024-08-16T07:19:08.378" v="885" actId="18245"/>
          <ac:spMkLst>
            <pc:docMk/>
            <pc:sldMk cId="1158009773" sldId="263"/>
            <ac:spMk id="20" creationId="{739A64FB-F595-4DE4-56E3-B53369F14655}"/>
          </ac:spMkLst>
        </pc:spChg>
        <pc:spChg chg="mod">
          <ac:chgData name="Tshering Lhamo" userId="6010c263-cd21-4be1-a3d3-47f95daf464b" providerId="ADAL" clId="{B71752F4-AC2D-43F4-BEAA-00974A3A62AF}" dt="2024-08-16T07:20:22.834" v="913" actId="1076"/>
          <ac:spMkLst>
            <pc:docMk/>
            <pc:sldMk cId="1158009773" sldId="263"/>
            <ac:spMk id="21" creationId="{04C8CC20-9E28-35FD-9BD7-FA74B59AE086}"/>
          </ac:spMkLst>
        </pc:spChg>
        <pc:spChg chg="mod">
          <ac:chgData name="Tshering Lhamo" userId="6010c263-cd21-4be1-a3d3-47f95daf464b" providerId="ADAL" clId="{B71752F4-AC2D-43F4-BEAA-00974A3A62AF}" dt="2024-08-16T07:20:08.785" v="912" actId="14100"/>
          <ac:spMkLst>
            <pc:docMk/>
            <pc:sldMk cId="1158009773" sldId="263"/>
            <ac:spMk id="22" creationId="{91949E5A-7426-6B28-48DC-9FCF1923810A}"/>
          </ac:spMkLst>
        </pc:spChg>
        <pc:spChg chg="mod">
          <ac:chgData name="Tshering Lhamo" userId="6010c263-cd21-4be1-a3d3-47f95daf464b" providerId="ADAL" clId="{B71752F4-AC2D-43F4-BEAA-00974A3A62AF}" dt="2024-08-16T07:19:08.378" v="885" actId="18245"/>
          <ac:spMkLst>
            <pc:docMk/>
            <pc:sldMk cId="1158009773" sldId="263"/>
            <ac:spMk id="23" creationId="{C978D9F5-2F3D-E516-714E-0EE36F2A75A4}"/>
          </ac:spMkLst>
        </pc:spChg>
        <pc:spChg chg="mod">
          <ac:chgData name="Tshering Lhamo" userId="6010c263-cd21-4be1-a3d3-47f95daf464b" providerId="ADAL" clId="{B71752F4-AC2D-43F4-BEAA-00974A3A62AF}" dt="2024-08-16T07:21:06.090" v="952" actId="1038"/>
          <ac:spMkLst>
            <pc:docMk/>
            <pc:sldMk cId="1158009773" sldId="263"/>
            <ac:spMk id="24" creationId="{6C7D5952-CD02-2A59-AD50-0EBB334F4B7B}"/>
          </ac:spMkLst>
        </pc:spChg>
        <pc:spChg chg="mod">
          <ac:chgData name="Tshering Lhamo" userId="6010c263-cd21-4be1-a3d3-47f95daf464b" providerId="ADAL" clId="{B71752F4-AC2D-43F4-BEAA-00974A3A62AF}" dt="2024-08-16T07:21:06.090" v="952" actId="1038"/>
          <ac:spMkLst>
            <pc:docMk/>
            <pc:sldMk cId="1158009773" sldId="263"/>
            <ac:spMk id="25" creationId="{79B330E0-DB1E-30CA-A5FD-1CDE5531A565}"/>
          </ac:spMkLst>
        </pc:spChg>
        <pc:spChg chg="mod">
          <ac:chgData name="Tshering Lhamo" userId="6010c263-cd21-4be1-a3d3-47f95daf464b" providerId="ADAL" clId="{B71752F4-AC2D-43F4-BEAA-00974A3A62AF}" dt="2024-08-16T07:34:28.954" v="1183" actId="14100"/>
          <ac:spMkLst>
            <pc:docMk/>
            <pc:sldMk cId="1158009773" sldId="263"/>
            <ac:spMk id="26" creationId="{506323C4-9221-EBB5-6578-B47A8E6F3BCF}"/>
          </ac:spMkLst>
        </pc:spChg>
        <pc:spChg chg="mod">
          <ac:chgData name="Tshering Lhamo" userId="6010c263-cd21-4be1-a3d3-47f95daf464b" providerId="ADAL" clId="{B71752F4-AC2D-43F4-BEAA-00974A3A62AF}" dt="2024-08-16T07:34:24.588" v="1182" actId="14100"/>
          <ac:spMkLst>
            <pc:docMk/>
            <pc:sldMk cId="1158009773" sldId="263"/>
            <ac:spMk id="27" creationId="{3CCC9D03-5196-6CC7-CDF3-B0002A67A68A}"/>
          </ac:spMkLst>
        </pc:spChg>
        <pc:spChg chg="mod">
          <ac:chgData name="Tshering Lhamo" userId="6010c263-cd21-4be1-a3d3-47f95daf464b" providerId="ADAL" clId="{B71752F4-AC2D-43F4-BEAA-00974A3A62AF}" dt="2024-08-16T07:20:39.791" v="943" actId="1035"/>
          <ac:spMkLst>
            <pc:docMk/>
            <pc:sldMk cId="1158009773" sldId="263"/>
            <ac:spMk id="28" creationId="{EC508A7A-1D68-FEDE-55C8-7FE4E0D5C6BE}"/>
          </ac:spMkLst>
        </pc:spChg>
        <pc:spChg chg="mod">
          <ac:chgData name="Tshering Lhamo" userId="6010c263-cd21-4be1-a3d3-47f95daf464b" providerId="ADAL" clId="{B71752F4-AC2D-43F4-BEAA-00974A3A62AF}" dt="2024-08-16T07:19:08.378" v="885" actId="18245"/>
          <ac:spMkLst>
            <pc:docMk/>
            <pc:sldMk cId="1158009773" sldId="263"/>
            <ac:spMk id="29" creationId="{E9C7117B-C3A9-5979-459E-798499C38D81}"/>
          </ac:spMkLst>
        </pc:spChg>
        <pc:spChg chg="mod">
          <ac:chgData name="Tshering Lhamo" userId="6010c263-cd21-4be1-a3d3-47f95daf464b" providerId="ADAL" clId="{B71752F4-AC2D-43F4-BEAA-00974A3A62AF}" dt="2024-08-16T07:33:52.387" v="1178" actId="1038"/>
          <ac:spMkLst>
            <pc:docMk/>
            <pc:sldMk cId="1158009773" sldId="263"/>
            <ac:spMk id="30" creationId="{19522942-93F9-EC97-0C06-C48177D8CB43}"/>
          </ac:spMkLst>
        </pc:spChg>
        <pc:spChg chg="mod">
          <ac:chgData name="Tshering Lhamo" userId="6010c263-cd21-4be1-a3d3-47f95daf464b" providerId="ADAL" clId="{B71752F4-AC2D-43F4-BEAA-00974A3A62AF}" dt="2024-08-16T07:33:52.387" v="1178" actId="1038"/>
          <ac:spMkLst>
            <pc:docMk/>
            <pc:sldMk cId="1158009773" sldId="263"/>
            <ac:spMk id="31" creationId="{84B003E5-B2A6-2505-0329-95F0C7E12C47}"/>
          </ac:spMkLst>
        </pc:spChg>
        <pc:spChg chg="mod">
          <ac:chgData name="Tshering Lhamo" userId="6010c263-cd21-4be1-a3d3-47f95daf464b" providerId="ADAL" clId="{B71752F4-AC2D-43F4-BEAA-00974A3A62AF}" dt="2024-08-16T07:19:08.378" v="885" actId="18245"/>
          <ac:spMkLst>
            <pc:docMk/>
            <pc:sldMk cId="1158009773" sldId="263"/>
            <ac:spMk id="32" creationId="{DDFDDB13-68E9-E768-F6B2-DCE526139E35}"/>
          </ac:spMkLst>
        </pc:spChg>
        <pc:spChg chg="mod">
          <ac:chgData name="Tshering Lhamo" userId="6010c263-cd21-4be1-a3d3-47f95daf464b" providerId="ADAL" clId="{B71752F4-AC2D-43F4-BEAA-00974A3A62AF}" dt="2024-08-16T07:33:52.387" v="1178" actId="1038"/>
          <ac:spMkLst>
            <pc:docMk/>
            <pc:sldMk cId="1158009773" sldId="263"/>
            <ac:spMk id="33" creationId="{E5103F63-87A6-3360-3FDF-B81A7271D16F}"/>
          </ac:spMkLst>
        </pc:spChg>
        <pc:spChg chg="mod">
          <ac:chgData name="Tshering Lhamo" userId="6010c263-cd21-4be1-a3d3-47f95daf464b" providerId="ADAL" clId="{B71752F4-AC2D-43F4-BEAA-00974A3A62AF}" dt="2024-08-16T07:33:17.791" v="1072" actId="1038"/>
          <ac:spMkLst>
            <pc:docMk/>
            <pc:sldMk cId="1158009773" sldId="263"/>
            <ac:spMk id="34" creationId="{74479907-4F14-0EA1-1BE4-08CBA94C49C6}"/>
          </ac:spMkLst>
        </pc:spChg>
        <pc:spChg chg="mod">
          <ac:chgData name="Tshering Lhamo" userId="6010c263-cd21-4be1-a3d3-47f95daf464b" providerId="ADAL" clId="{B71752F4-AC2D-43F4-BEAA-00974A3A62AF}" dt="2024-08-16T07:33:27.512" v="1112" actId="1038"/>
          <ac:spMkLst>
            <pc:docMk/>
            <pc:sldMk cId="1158009773" sldId="263"/>
            <ac:spMk id="35" creationId="{DEF5FC2E-22DA-E688-C952-68B03C9622E1}"/>
          </ac:spMkLst>
        </pc:spChg>
        <pc:spChg chg="add mod">
          <ac:chgData name="Tshering Lhamo" userId="6010c263-cd21-4be1-a3d3-47f95daf464b" providerId="ADAL" clId="{B71752F4-AC2D-43F4-BEAA-00974A3A62AF}" dt="2024-08-16T07:40:22.196" v="1427" actId="164"/>
          <ac:spMkLst>
            <pc:docMk/>
            <pc:sldMk cId="1158009773" sldId="263"/>
            <ac:spMk id="38" creationId="{8AAFD816-D546-5EE2-64AF-1FA72D34F481}"/>
          </ac:spMkLst>
        </pc:spChg>
        <pc:spChg chg="add del mod">
          <ac:chgData name="Tshering Lhamo" userId="6010c263-cd21-4be1-a3d3-47f95daf464b" providerId="ADAL" clId="{B71752F4-AC2D-43F4-BEAA-00974A3A62AF}" dt="2024-08-16T07:38:37.591" v="1356" actId="478"/>
          <ac:spMkLst>
            <pc:docMk/>
            <pc:sldMk cId="1158009773" sldId="263"/>
            <ac:spMk id="39" creationId="{E7A1D224-DC1D-603E-B65C-D1527735498A}"/>
          </ac:spMkLst>
        </pc:spChg>
        <pc:spChg chg="add del mod">
          <ac:chgData name="Tshering Lhamo" userId="6010c263-cd21-4be1-a3d3-47f95daf464b" providerId="ADAL" clId="{B71752F4-AC2D-43F4-BEAA-00974A3A62AF}" dt="2024-08-16T07:38:36.576" v="1355" actId="478"/>
          <ac:spMkLst>
            <pc:docMk/>
            <pc:sldMk cId="1158009773" sldId="263"/>
            <ac:spMk id="40" creationId="{E5BA9279-9FF5-273B-AD7C-EAA6A25BF780}"/>
          </ac:spMkLst>
        </pc:spChg>
        <pc:spChg chg="add del mod">
          <ac:chgData name="Tshering Lhamo" userId="6010c263-cd21-4be1-a3d3-47f95daf464b" providerId="ADAL" clId="{B71752F4-AC2D-43F4-BEAA-00974A3A62AF}" dt="2024-08-16T07:38:22.992" v="1354" actId="478"/>
          <ac:spMkLst>
            <pc:docMk/>
            <pc:sldMk cId="1158009773" sldId="263"/>
            <ac:spMk id="41" creationId="{F09C5669-7024-BC43-D284-ECA2F048DCBC}"/>
          </ac:spMkLst>
        </pc:spChg>
        <pc:spChg chg="add del mod">
          <ac:chgData name="Tshering Lhamo" userId="6010c263-cd21-4be1-a3d3-47f95daf464b" providerId="ADAL" clId="{B71752F4-AC2D-43F4-BEAA-00974A3A62AF}" dt="2024-08-16T07:38:41.347" v="1358" actId="478"/>
          <ac:spMkLst>
            <pc:docMk/>
            <pc:sldMk cId="1158009773" sldId="263"/>
            <ac:spMk id="42" creationId="{F954589F-7CE1-0852-2A3A-99E947550B70}"/>
          </ac:spMkLst>
        </pc:spChg>
        <pc:spChg chg="add del mod">
          <ac:chgData name="Tshering Lhamo" userId="6010c263-cd21-4be1-a3d3-47f95daf464b" providerId="ADAL" clId="{B71752F4-AC2D-43F4-BEAA-00974A3A62AF}" dt="2024-08-16T07:38:38.526" v="1357" actId="478"/>
          <ac:spMkLst>
            <pc:docMk/>
            <pc:sldMk cId="1158009773" sldId="263"/>
            <ac:spMk id="43" creationId="{A24756C8-46D6-D43A-4F7A-E8C3B2F73976}"/>
          </ac:spMkLst>
        </pc:spChg>
        <pc:spChg chg="del mod">
          <ac:chgData name="Tshering Lhamo" userId="6010c263-cd21-4be1-a3d3-47f95daf464b" providerId="ADAL" clId="{B71752F4-AC2D-43F4-BEAA-00974A3A62AF}" dt="2024-08-16T07:32:12.055" v="1003" actId="478"/>
          <ac:spMkLst>
            <pc:docMk/>
            <pc:sldMk cId="1158009773" sldId="263"/>
            <ac:spMk id="46" creationId="{7F6DA72F-DA21-5A5C-2DA2-2DE5DDB0154E}"/>
          </ac:spMkLst>
        </pc:spChg>
        <pc:grpChg chg="del">
          <ac:chgData name="Tshering Lhamo" userId="6010c263-cd21-4be1-a3d3-47f95daf464b" providerId="ADAL" clId="{B71752F4-AC2D-43F4-BEAA-00974A3A62AF}" dt="2024-08-16T07:14:36.315" v="826" actId="478"/>
          <ac:grpSpMkLst>
            <pc:docMk/>
            <pc:sldMk cId="1158009773" sldId="263"/>
            <ac:grpSpMk id="2" creationId="{3EAE217E-6CED-84B4-F8EF-FD630A95C49D}"/>
          </ac:grpSpMkLst>
        </pc:grpChg>
        <pc:grpChg chg="del mod">
          <ac:chgData name="Tshering Lhamo" userId="6010c263-cd21-4be1-a3d3-47f95daf464b" providerId="ADAL" clId="{B71752F4-AC2D-43F4-BEAA-00974A3A62AF}" dt="2024-08-16T07:32:13.474" v="1004" actId="478"/>
          <ac:grpSpMkLst>
            <pc:docMk/>
            <pc:sldMk cId="1158009773" sldId="263"/>
            <ac:grpSpMk id="6" creationId="{759F5E20-3BFB-D762-7803-919270F47DF9}"/>
          </ac:grpSpMkLst>
        </pc:grpChg>
        <pc:grpChg chg="mod">
          <ac:chgData name="Tshering Lhamo" userId="6010c263-cd21-4be1-a3d3-47f95daf464b" providerId="ADAL" clId="{B71752F4-AC2D-43F4-BEAA-00974A3A62AF}" dt="2024-08-16T07:40:22.196" v="1427" actId="164"/>
          <ac:grpSpMkLst>
            <pc:docMk/>
            <pc:sldMk cId="1158009773" sldId="263"/>
            <ac:grpSpMk id="9" creationId="{83BE9CF6-EB45-1ED8-6A24-C35186153686}"/>
          </ac:grpSpMkLst>
        </pc:grpChg>
        <pc:grpChg chg="add mod">
          <ac:chgData name="Tshering Lhamo" userId="6010c263-cd21-4be1-a3d3-47f95daf464b" providerId="ADAL" clId="{B71752F4-AC2D-43F4-BEAA-00974A3A62AF}" dt="2024-08-16T07:41:41.104" v="1431" actId="1076"/>
          <ac:grpSpMkLst>
            <pc:docMk/>
            <pc:sldMk cId="1158009773" sldId="263"/>
            <ac:grpSpMk id="44" creationId="{969F1CD9-603A-69E7-8959-CA46562BF5C0}"/>
          </ac:grpSpMkLst>
        </pc:grpChg>
        <pc:graphicFrameChg chg="del mod modGraphic">
          <ac:chgData name="Tshering Lhamo" userId="6010c263-cd21-4be1-a3d3-47f95daf464b" providerId="ADAL" clId="{B71752F4-AC2D-43F4-BEAA-00974A3A62AF}" dt="2024-08-16T07:19:08.378" v="885" actId="18245"/>
          <ac:graphicFrameMkLst>
            <pc:docMk/>
            <pc:sldMk cId="1158009773" sldId="263"/>
            <ac:graphicFrameMk id="36" creationId="{D86B8F56-4550-EF47-32A8-150755601D8B}"/>
          </ac:graphicFrameMkLst>
        </pc:graphicFrameChg>
      </pc:sldChg>
      <pc:sldChg chg="addSp delSp modSp del mod modClrScheme chgLayout">
        <pc:chgData name="Tshering Lhamo" userId="6010c263-cd21-4be1-a3d3-47f95daf464b" providerId="ADAL" clId="{B71752F4-AC2D-43F4-BEAA-00974A3A62AF}" dt="2024-08-16T07:53:34.892" v="1665" actId="47"/>
        <pc:sldMkLst>
          <pc:docMk/>
          <pc:sldMk cId="1514193150" sldId="286"/>
        </pc:sldMkLst>
        <pc:spChg chg="add mod ord">
          <ac:chgData name="Tshering Lhamo" userId="6010c263-cd21-4be1-a3d3-47f95daf464b" providerId="ADAL" clId="{B71752F4-AC2D-43F4-BEAA-00974A3A62AF}" dt="2024-08-16T07:50:23.414" v="1547" actId="700"/>
          <ac:spMkLst>
            <pc:docMk/>
            <pc:sldMk cId="1514193150" sldId="286"/>
            <ac:spMk id="2" creationId="{FDEF8BC9-1E5B-1B3C-8AAA-4E11C3F8FE89}"/>
          </ac:spMkLst>
        </pc:spChg>
        <pc:spChg chg="add del mod ord">
          <ac:chgData name="Tshering Lhamo" userId="6010c263-cd21-4be1-a3d3-47f95daf464b" providerId="ADAL" clId="{B71752F4-AC2D-43F4-BEAA-00974A3A62AF}" dt="2024-08-15T15:21:35.664" v="701" actId="700"/>
          <ac:spMkLst>
            <pc:docMk/>
            <pc:sldMk cId="1514193150" sldId="286"/>
            <ac:spMk id="3" creationId="{23CBA25F-E70B-DBC5-E3EE-3A3EE7245FF4}"/>
          </ac:spMkLst>
        </pc:spChg>
        <pc:spChg chg="add mod ord">
          <ac:chgData name="Tshering Lhamo" userId="6010c263-cd21-4be1-a3d3-47f95daf464b" providerId="ADAL" clId="{B71752F4-AC2D-43F4-BEAA-00974A3A62AF}" dt="2024-08-16T07:52:25.057" v="1643" actId="21"/>
          <ac:spMkLst>
            <pc:docMk/>
            <pc:sldMk cId="1514193150" sldId="286"/>
            <ac:spMk id="3" creationId="{FF71E255-F8E4-835C-DDE5-F9F7D7606EED}"/>
          </ac:spMkLst>
        </pc:spChg>
        <pc:spChg chg="mod">
          <ac:chgData name="Tshering Lhamo" userId="6010c263-cd21-4be1-a3d3-47f95daf464b" providerId="ADAL" clId="{B71752F4-AC2D-43F4-BEAA-00974A3A62AF}" dt="2024-08-16T07:06:58.409" v="813" actId="1076"/>
          <ac:spMkLst>
            <pc:docMk/>
            <pc:sldMk cId="1514193150" sldId="286"/>
            <ac:spMk id="4" creationId="{3BC4A264-5CE0-3A3C-6CF9-F1FD39BB2759}"/>
          </ac:spMkLst>
        </pc:spChg>
        <pc:spChg chg="add del mod ord">
          <ac:chgData name="Tshering Lhamo" userId="6010c263-cd21-4be1-a3d3-47f95daf464b" providerId="ADAL" clId="{B71752F4-AC2D-43F4-BEAA-00974A3A62AF}" dt="2024-08-15T15:21:35.664" v="701" actId="700"/>
          <ac:spMkLst>
            <pc:docMk/>
            <pc:sldMk cId="1514193150" sldId="286"/>
            <ac:spMk id="5" creationId="{1B37E2E7-3797-B590-28BE-AB7FF436D259}"/>
          </ac:spMkLst>
        </pc:spChg>
        <pc:spChg chg="del mod">
          <ac:chgData name="Tshering Lhamo" userId="6010c263-cd21-4be1-a3d3-47f95daf464b" providerId="ADAL" clId="{B71752F4-AC2D-43F4-BEAA-00974A3A62AF}" dt="2024-08-16T07:50:39.299" v="1550" actId="478"/>
          <ac:spMkLst>
            <pc:docMk/>
            <pc:sldMk cId="1514193150" sldId="286"/>
            <ac:spMk id="6" creationId="{C82A2680-8980-374E-A5E8-0DF8347D0DBF}"/>
          </ac:spMkLst>
        </pc:spChg>
        <pc:spChg chg="add del mod ord">
          <ac:chgData name="Tshering Lhamo" userId="6010c263-cd21-4be1-a3d3-47f95daf464b" providerId="ADAL" clId="{B71752F4-AC2D-43F4-BEAA-00974A3A62AF}" dt="2024-08-15T15:21:43.413" v="704" actId="478"/>
          <ac:spMkLst>
            <pc:docMk/>
            <pc:sldMk cId="1514193150" sldId="286"/>
            <ac:spMk id="7" creationId="{DD0EE86D-6687-A943-409B-F1A32D4E5530}"/>
          </ac:spMkLst>
        </pc:spChg>
        <pc:spChg chg="add del mod ord">
          <ac:chgData name="Tshering Lhamo" userId="6010c263-cd21-4be1-a3d3-47f95daf464b" providerId="ADAL" clId="{B71752F4-AC2D-43F4-BEAA-00974A3A62AF}" dt="2024-08-15T15:21:44.928" v="705" actId="478"/>
          <ac:spMkLst>
            <pc:docMk/>
            <pc:sldMk cId="1514193150" sldId="286"/>
            <ac:spMk id="8" creationId="{AA1F92F3-07D3-5DE8-FD69-0BF0613AD9E2}"/>
          </ac:spMkLst>
        </pc:spChg>
        <pc:picChg chg="del">
          <ac:chgData name="Tshering Lhamo" userId="6010c263-cd21-4be1-a3d3-47f95daf464b" providerId="ADAL" clId="{B71752F4-AC2D-43F4-BEAA-00974A3A62AF}" dt="2024-08-15T15:21:39.294" v="702" actId="478"/>
          <ac:picMkLst>
            <pc:docMk/>
            <pc:sldMk cId="1514193150" sldId="286"/>
            <ac:picMk id="2" creationId="{49464BDD-3EA7-5C1D-24A8-A06063371965}"/>
          </ac:picMkLst>
        </pc:picChg>
      </pc:sldChg>
      <pc:sldChg chg="del mod modShow">
        <pc:chgData name="Tshering Lhamo" userId="6010c263-cd21-4be1-a3d3-47f95daf464b" providerId="ADAL" clId="{B71752F4-AC2D-43F4-BEAA-00974A3A62AF}" dt="2024-08-16T08:11:19.410" v="2192" actId="47"/>
        <pc:sldMkLst>
          <pc:docMk/>
          <pc:sldMk cId="1382996608" sldId="1569"/>
        </pc:sldMkLst>
      </pc:sldChg>
      <pc:sldChg chg="del">
        <pc:chgData name="Tshering Lhamo" userId="6010c263-cd21-4be1-a3d3-47f95daf464b" providerId="ADAL" clId="{B71752F4-AC2D-43F4-BEAA-00974A3A62AF}" dt="2024-08-15T15:10:59.070" v="574" actId="47"/>
        <pc:sldMkLst>
          <pc:docMk/>
          <pc:sldMk cId="3539149941" sldId="1597"/>
        </pc:sldMkLst>
      </pc:sldChg>
      <pc:sldChg chg="addSp delSp modSp mod ord modClrScheme chgLayout">
        <pc:chgData name="Tshering Lhamo" userId="6010c263-cd21-4be1-a3d3-47f95daf464b" providerId="ADAL" clId="{B71752F4-AC2D-43F4-BEAA-00974A3A62AF}" dt="2024-08-16T08:44:29.668" v="2653" actId="20577"/>
        <pc:sldMkLst>
          <pc:docMk/>
          <pc:sldMk cId="1304991866" sldId="1601"/>
        </pc:sldMkLst>
        <pc:spChg chg="mod ord">
          <ac:chgData name="Tshering Lhamo" userId="6010c263-cd21-4be1-a3d3-47f95daf464b" providerId="ADAL" clId="{B71752F4-AC2D-43F4-BEAA-00974A3A62AF}" dt="2024-08-15T15:20:27.560" v="693" actId="1076"/>
          <ac:spMkLst>
            <pc:docMk/>
            <pc:sldMk cId="1304991866" sldId="1601"/>
            <ac:spMk id="2" creationId="{4E223F8F-208C-0D49-9219-A3613F12D573}"/>
          </ac:spMkLst>
        </pc:spChg>
        <pc:spChg chg="mod">
          <ac:chgData name="Tshering Lhamo" userId="6010c263-cd21-4be1-a3d3-47f95daf464b" providerId="ADAL" clId="{B71752F4-AC2D-43F4-BEAA-00974A3A62AF}" dt="2024-08-16T07:06:13.705" v="807" actId="207"/>
          <ac:spMkLst>
            <pc:docMk/>
            <pc:sldMk cId="1304991866" sldId="1601"/>
            <ac:spMk id="4" creationId="{06FAFBE7-1B9D-3C53-7003-5E875FAAE3C6}"/>
          </ac:spMkLst>
        </pc:spChg>
        <pc:spChg chg="mod">
          <ac:chgData name="Tshering Lhamo" userId="6010c263-cd21-4be1-a3d3-47f95daf464b" providerId="ADAL" clId="{B71752F4-AC2D-43F4-BEAA-00974A3A62AF}" dt="2024-08-16T07:06:13.705" v="807" actId="207"/>
          <ac:spMkLst>
            <pc:docMk/>
            <pc:sldMk cId="1304991866" sldId="1601"/>
            <ac:spMk id="5" creationId="{7EDF8AB5-9A35-5C95-C6E3-99ED792DC77C}"/>
          </ac:spMkLst>
        </pc:spChg>
        <pc:spChg chg="mod">
          <ac:chgData name="Tshering Lhamo" userId="6010c263-cd21-4be1-a3d3-47f95daf464b" providerId="ADAL" clId="{B71752F4-AC2D-43F4-BEAA-00974A3A62AF}" dt="2024-08-16T07:06:13.705" v="807" actId="207"/>
          <ac:spMkLst>
            <pc:docMk/>
            <pc:sldMk cId="1304991866" sldId="1601"/>
            <ac:spMk id="6" creationId="{836F9897-EC54-7FBF-1783-BA5455CDE758}"/>
          </ac:spMkLst>
        </pc:spChg>
        <pc:spChg chg="mod">
          <ac:chgData name="Tshering Lhamo" userId="6010c263-cd21-4be1-a3d3-47f95daf464b" providerId="ADAL" clId="{B71752F4-AC2D-43F4-BEAA-00974A3A62AF}" dt="2024-08-16T07:06:42.915" v="811" actId="1076"/>
          <ac:spMkLst>
            <pc:docMk/>
            <pc:sldMk cId="1304991866" sldId="1601"/>
            <ac:spMk id="7" creationId="{A7EDA3A8-1669-92FC-AD09-EC3D7A45F80B}"/>
          </ac:spMkLst>
        </pc:spChg>
        <pc:spChg chg="mod">
          <ac:chgData name="Tshering Lhamo" userId="6010c263-cd21-4be1-a3d3-47f95daf464b" providerId="ADAL" clId="{B71752F4-AC2D-43F4-BEAA-00974A3A62AF}" dt="2024-08-16T07:06:18.210" v="808" actId="207"/>
          <ac:spMkLst>
            <pc:docMk/>
            <pc:sldMk cId="1304991866" sldId="1601"/>
            <ac:spMk id="8" creationId="{4BCB3854-8521-6BD2-FB88-A64AEA582CCC}"/>
          </ac:spMkLst>
        </pc:spChg>
        <pc:spChg chg="mod">
          <ac:chgData name="Tshering Lhamo" userId="6010c263-cd21-4be1-a3d3-47f95daf464b" providerId="ADAL" clId="{B71752F4-AC2D-43F4-BEAA-00974A3A62AF}" dt="2024-08-16T07:06:18.210" v="808" actId="207"/>
          <ac:spMkLst>
            <pc:docMk/>
            <pc:sldMk cId="1304991866" sldId="1601"/>
            <ac:spMk id="9" creationId="{98D35299-4D15-A0A3-F7E5-4CF1B86BC0AC}"/>
          </ac:spMkLst>
        </pc:spChg>
        <pc:spChg chg="mod">
          <ac:chgData name="Tshering Lhamo" userId="6010c263-cd21-4be1-a3d3-47f95daf464b" providerId="ADAL" clId="{B71752F4-AC2D-43F4-BEAA-00974A3A62AF}" dt="2024-08-16T07:06:18.210" v="808" actId="207"/>
          <ac:spMkLst>
            <pc:docMk/>
            <pc:sldMk cId="1304991866" sldId="1601"/>
            <ac:spMk id="10" creationId="{142A9C24-5C3A-6F71-B591-668AD61A86A3}"/>
          </ac:spMkLst>
        </pc:spChg>
        <pc:spChg chg="mod">
          <ac:chgData name="Tshering Lhamo" userId="6010c263-cd21-4be1-a3d3-47f95daf464b" providerId="ADAL" clId="{B71752F4-AC2D-43F4-BEAA-00974A3A62AF}" dt="2024-08-16T07:06:18.210" v="808" actId="207"/>
          <ac:spMkLst>
            <pc:docMk/>
            <pc:sldMk cId="1304991866" sldId="1601"/>
            <ac:spMk id="11" creationId="{27CBBC39-54FF-7A81-68B4-7DC19919889C}"/>
          </ac:spMkLst>
        </pc:spChg>
        <pc:spChg chg="mod">
          <ac:chgData name="Tshering Lhamo" userId="6010c263-cd21-4be1-a3d3-47f95daf464b" providerId="ADAL" clId="{B71752F4-AC2D-43F4-BEAA-00974A3A62AF}" dt="2024-08-16T07:42:56.899" v="1435" actId="207"/>
          <ac:spMkLst>
            <pc:docMk/>
            <pc:sldMk cId="1304991866" sldId="1601"/>
            <ac:spMk id="12" creationId="{576082C1-DF78-E173-8E8A-2D1AA374FE56}"/>
          </ac:spMkLst>
        </pc:spChg>
        <pc:spChg chg="mod">
          <ac:chgData name="Tshering Lhamo" userId="6010c263-cd21-4be1-a3d3-47f95daf464b" providerId="ADAL" clId="{B71752F4-AC2D-43F4-BEAA-00974A3A62AF}" dt="2024-08-16T07:42:56.899" v="1435" actId="207"/>
          <ac:spMkLst>
            <pc:docMk/>
            <pc:sldMk cId="1304991866" sldId="1601"/>
            <ac:spMk id="13" creationId="{0E5449E2-B5EA-717C-8E60-BCF1F9D80C13}"/>
          </ac:spMkLst>
        </pc:spChg>
        <pc:spChg chg="mod">
          <ac:chgData name="Tshering Lhamo" userId="6010c263-cd21-4be1-a3d3-47f95daf464b" providerId="ADAL" clId="{B71752F4-AC2D-43F4-BEAA-00974A3A62AF}" dt="2024-08-16T07:42:56.899" v="1435" actId="207"/>
          <ac:spMkLst>
            <pc:docMk/>
            <pc:sldMk cId="1304991866" sldId="1601"/>
            <ac:spMk id="14" creationId="{29E8D611-0AE0-6538-6B23-A7F1EB8B6A1E}"/>
          </ac:spMkLst>
        </pc:spChg>
        <pc:spChg chg="mod">
          <ac:chgData name="Tshering Lhamo" userId="6010c263-cd21-4be1-a3d3-47f95daf464b" providerId="ADAL" clId="{B71752F4-AC2D-43F4-BEAA-00974A3A62AF}" dt="2024-08-16T07:42:56.899" v="1435" actId="207"/>
          <ac:spMkLst>
            <pc:docMk/>
            <pc:sldMk cId="1304991866" sldId="1601"/>
            <ac:spMk id="15" creationId="{BF2BEC7D-22A2-C43B-458B-8947A209F645}"/>
          </ac:spMkLst>
        </pc:spChg>
        <pc:spChg chg="mod">
          <ac:chgData name="Tshering Lhamo" userId="6010c263-cd21-4be1-a3d3-47f95daf464b" providerId="ADAL" clId="{B71752F4-AC2D-43F4-BEAA-00974A3A62AF}" dt="2024-08-15T15:15:55.197" v="621" actId="207"/>
          <ac:spMkLst>
            <pc:docMk/>
            <pc:sldMk cId="1304991866" sldId="1601"/>
            <ac:spMk id="16" creationId="{0AE9A492-E88A-0D96-E375-6BB359E7A5B3}"/>
          </ac:spMkLst>
        </pc:spChg>
        <pc:spChg chg="mod">
          <ac:chgData name="Tshering Lhamo" userId="6010c263-cd21-4be1-a3d3-47f95daf464b" providerId="ADAL" clId="{B71752F4-AC2D-43F4-BEAA-00974A3A62AF}" dt="2024-08-15T15:15:55.197" v="621" actId="207"/>
          <ac:spMkLst>
            <pc:docMk/>
            <pc:sldMk cId="1304991866" sldId="1601"/>
            <ac:spMk id="17" creationId="{2A639351-B549-CE6D-5501-2F6102C84434}"/>
          </ac:spMkLst>
        </pc:spChg>
        <pc:spChg chg="mod">
          <ac:chgData name="Tshering Lhamo" userId="6010c263-cd21-4be1-a3d3-47f95daf464b" providerId="ADAL" clId="{B71752F4-AC2D-43F4-BEAA-00974A3A62AF}" dt="2024-08-15T15:17:40.386" v="674" actId="13926"/>
          <ac:spMkLst>
            <pc:docMk/>
            <pc:sldMk cId="1304991866" sldId="1601"/>
            <ac:spMk id="18" creationId="{8E0E5DD3-DD66-E5F1-0B96-ED24019F8C32}"/>
          </ac:spMkLst>
        </pc:spChg>
        <pc:spChg chg="mod">
          <ac:chgData name="Tshering Lhamo" userId="6010c263-cd21-4be1-a3d3-47f95daf464b" providerId="ADAL" clId="{B71752F4-AC2D-43F4-BEAA-00974A3A62AF}" dt="2024-08-15T15:17:47.593" v="676" actId="1076"/>
          <ac:spMkLst>
            <pc:docMk/>
            <pc:sldMk cId="1304991866" sldId="1601"/>
            <ac:spMk id="19" creationId="{6D073B2D-33BA-A5D5-471F-0BB7FFA3CDEE}"/>
          </ac:spMkLst>
        </pc:spChg>
        <pc:spChg chg="mod">
          <ac:chgData name="Tshering Lhamo" userId="6010c263-cd21-4be1-a3d3-47f95daf464b" providerId="ADAL" clId="{B71752F4-AC2D-43F4-BEAA-00974A3A62AF}" dt="2024-08-15T15:14:16.716" v="607" actId="1076"/>
          <ac:spMkLst>
            <pc:docMk/>
            <pc:sldMk cId="1304991866" sldId="1601"/>
            <ac:spMk id="20" creationId="{31F0A3E6-E33E-9BDB-4068-2BFE843E09E3}"/>
          </ac:spMkLst>
        </pc:spChg>
        <pc:spChg chg="mod">
          <ac:chgData name="Tshering Lhamo" userId="6010c263-cd21-4be1-a3d3-47f95daf464b" providerId="ADAL" clId="{B71752F4-AC2D-43F4-BEAA-00974A3A62AF}" dt="2024-08-15T15:14:10.011" v="603"/>
          <ac:spMkLst>
            <pc:docMk/>
            <pc:sldMk cId="1304991866" sldId="1601"/>
            <ac:spMk id="21" creationId="{2C65DB2A-EC75-CEDA-25A6-5D9A04B29CE5}"/>
          </ac:spMkLst>
        </pc:spChg>
        <pc:spChg chg="mod">
          <ac:chgData name="Tshering Lhamo" userId="6010c263-cd21-4be1-a3d3-47f95daf464b" providerId="ADAL" clId="{B71752F4-AC2D-43F4-BEAA-00974A3A62AF}" dt="2024-08-15T15:14:10.011" v="603"/>
          <ac:spMkLst>
            <pc:docMk/>
            <pc:sldMk cId="1304991866" sldId="1601"/>
            <ac:spMk id="22" creationId="{5B019520-AA4A-B039-EA49-AC1E6EB6022D}"/>
          </ac:spMkLst>
        </pc:spChg>
        <pc:spChg chg="mod">
          <ac:chgData name="Tshering Lhamo" userId="6010c263-cd21-4be1-a3d3-47f95daf464b" providerId="ADAL" clId="{B71752F4-AC2D-43F4-BEAA-00974A3A62AF}" dt="2024-08-15T15:14:10.011" v="603"/>
          <ac:spMkLst>
            <pc:docMk/>
            <pc:sldMk cId="1304991866" sldId="1601"/>
            <ac:spMk id="23" creationId="{A5833063-0509-23E7-17D4-20C1B8F4A760}"/>
          </ac:spMkLst>
        </pc:spChg>
        <pc:spChg chg="mod">
          <ac:chgData name="Tshering Lhamo" userId="6010c263-cd21-4be1-a3d3-47f95daf464b" providerId="ADAL" clId="{B71752F4-AC2D-43F4-BEAA-00974A3A62AF}" dt="2024-08-16T07:43:02.031" v="1436" actId="207"/>
          <ac:spMkLst>
            <pc:docMk/>
            <pc:sldMk cId="1304991866" sldId="1601"/>
            <ac:spMk id="29" creationId="{E0CDE2A5-C02F-81C0-2DCB-75469D08EB74}"/>
          </ac:spMkLst>
        </pc:spChg>
        <pc:spChg chg="mod">
          <ac:chgData name="Tshering Lhamo" userId="6010c263-cd21-4be1-a3d3-47f95daf464b" providerId="ADAL" clId="{B71752F4-AC2D-43F4-BEAA-00974A3A62AF}" dt="2024-08-16T07:43:02.031" v="1436" actId="207"/>
          <ac:spMkLst>
            <pc:docMk/>
            <pc:sldMk cId="1304991866" sldId="1601"/>
            <ac:spMk id="30" creationId="{DBAF4938-3AC4-D28F-915E-6AC8D8CF1E1E}"/>
          </ac:spMkLst>
        </pc:spChg>
        <pc:spChg chg="mod">
          <ac:chgData name="Tshering Lhamo" userId="6010c263-cd21-4be1-a3d3-47f95daf464b" providerId="ADAL" clId="{B71752F4-AC2D-43F4-BEAA-00974A3A62AF}" dt="2024-08-16T07:43:02.031" v="1436" actId="207"/>
          <ac:spMkLst>
            <pc:docMk/>
            <pc:sldMk cId="1304991866" sldId="1601"/>
            <ac:spMk id="31" creationId="{1972C4BE-65B8-0DDE-657F-AD61B554A893}"/>
          </ac:spMkLst>
        </pc:spChg>
        <pc:spChg chg="mod">
          <ac:chgData name="Tshering Lhamo" userId="6010c263-cd21-4be1-a3d3-47f95daf464b" providerId="ADAL" clId="{B71752F4-AC2D-43F4-BEAA-00974A3A62AF}" dt="2024-08-16T08:44:29.668" v="2653" actId="20577"/>
          <ac:spMkLst>
            <pc:docMk/>
            <pc:sldMk cId="1304991866" sldId="1601"/>
            <ac:spMk id="32" creationId="{41977283-28AE-8CA8-E19B-D78A649D261D}"/>
          </ac:spMkLst>
        </pc:spChg>
        <pc:spChg chg="add del mod ord">
          <ac:chgData name="Tshering Lhamo" userId="6010c263-cd21-4be1-a3d3-47f95daf464b" providerId="ADAL" clId="{B71752F4-AC2D-43F4-BEAA-00974A3A62AF}" dt="2024-08-15T15:20:18.473" v="690" actId="478"/>
          <ac:spMkLst>
            <pc:docMk/>
            <pc:sldMk cId="1304991866" sldId="1601"/>
            <ac:spMk id="33" creationId="{A86D9174-D37A-2E5C-343C-AE20185B4BC9}"/>
          </ac:spMkLst>
        </pc:spChg>
        <pc:grpChg chg="add mod">
          <ac:chgData name="Tshering Lhamo" userId="6010c263-cd21-4be1-a3d3-47f95daf464b" providerId="ADAL" clId="{B71752F4-AC2D-43F4-BEAA-00974A3A62AF}" dt="2024-08-15T15:14:10.011" v="603"/>
          <ac:grpSpMkLst>
            <pc:docMk/>
            <pc:sldMk cId="1304991866" sldId="1601"/>
            <ac:grpSpMk id="3" creationId="{BB641939-5A31-7DA6-49CD-EF4E8D955D83}"/>
          </ac:grpSpMkLst>
        </pc:grpChg>
        <pc:grpChg chg="mod">
          <ac:chgData name="Tshering Lhamo" userId="6010c263-cd21-4be1-a3d3-47f95daf464b" providerId="ADAL" clId="{B71752F4-AC2D-43F4-BEAA-00974A3A62AF}" dt="2024-08-16T07:42:40.406" v="1433" actId="1076"/>
          <ac:grpSpMkLst>
            <pc:docMk/>
            <pc:sldMk cId="1304991866" sldId="1601"/>
            <ac:grpSpMk id="24" creationId="{6D9F71C2-6CF1-8990-208B-34A16E4D5F4A}"/>
          </ac:grpSpMkLst>
        </pc:grpChg>
        <pc:grpChg chg="mod">
          <ac:chgData name="Tshering Lhamo" userId="6010c263-cd21-4be1-a3d3-47f95daf464b" providerId="ADAL" clId="{B71752F4-AC2D-43F4-BEAA-00974A3A62AF}" dt="2024-08-16T07:42:56.899" v="1435" actId="207"/>
          <ac:grpSpMkLst>
            <pc:docMk/>
            <pc:sldMk cId="1304991866" sldId="1601"/>
            <ac:grpSpMk id="25" creationId="{21474948-9BB4-0AB0-C08A-F7D2BFBFD068}"/>
          </ac:grpSpMkLst>
        </pc:grpChg>
        <pc:grpChg chg="mod">
          <ac:chgData name="Tshering Lhamo" userId="6010c263-cd21-4be1-a3d3-47f95daf464b" providerId="ADAL" clId="{B71752F4-AC2D-43F4-BEAA-00974A3A62AF}" dt="2024-08-16T07:42:40.406" v="1433" actId="1076"/>
          <ac:grpSpMkLst>
            <pc:docMk/>
            <pc:sldMk cId="1304991866" sldId="1601"/>
            <ac:grpSpMk id="26" creationId="{B36482D5-541C-562F-BC75-81D101400E9A}"/>
          </ac:grpSpMkLst>
        </pc:grpChg>
        <pc:grpChg chg="mod">
          <ac:chgData name="Tshering Lhamo" userId="6010c263-cd21-4be1-a3d3-47f95daf464b" providerId="ADAL" clId="{B71752F4-AC2D-43F4-BEAA-00974A3A62AF}" dt="2024-08-16T07:42:40.406" v="1433" actId="1076"/>
          <ac:grpSpMkLst>
            <pc:docMk/>
            <pc:sldMk cId="1304991866" sldId="1601"/>
            <ac:grpSpMk id="27" creationId="{DDDC0938-F05F-701F-7A20-5C5BD7538929}"/>
          </ac:grpSpMkLst>
        </pc:grpChg>
        <pc:grpChg chg="add del mod">
          <ac:chgData name="Tshering Lhamo" userId="6010c263-cd21-4be1-a3d3-47f95daf464b" providerId="ADAL" clId="{B71752F4-AC2D-43F4-BEAA-00974A3A62AF}" dt="2024-08-16T07:43:02.031" v="1436" actId="207"/>
          <ac:grpSpMkLst>
            <pc:docMk/>
            <pc:sldMk cId="1304991866" sldId="1601"/>
            <ac:grpSpMk id="28" creationId="{EB4BBD9F-93B7-CEA2-7BAE-6E8A813D7760}"/>
          </ac:grpSpMkLst>
        </pc:grpChg>
      </pc:sldChg>
      <pc:sldChg chg="addSp delSp modSp mod ord modClrScheme chgLayout">
        <pc:chgData name="Tshering Lhamo" userId="6010c263-cd21-4be1-a3d3-47f95daf464b" providerId="ADAL" clId="{B71752F4-AC2D-43F4-BEAA-00974A3A62AF}" dt="2024-08-15T15:08:52.280" v="562" actId="1076"/>
        <pc:sldMkLst>
          <pc:docMk/>
          <pc:sldMk cId="3935033681" sldId="1607"/>
        </pc:sldMkLst>
        <pc:spChg chg="mod ord">
          <ac:chgData name="Tshering Lhamo" userId="6010c263-cd21-4be1-a3d3-47f95daf464b" providerId="ADAL" clId="{B71752F4-AC2D-43F4-BEAA-00974A3A62AF}" dt="2024-08-15T15:08:52.280" v="562" actId="1076"/>
          <ac:spMkLst>
            <pc:docMk/>
            <pc:sldMk cId="3935033681" sldId="1607"/>
            <ac:spMk id="2" creationId="{5BC7AE9E-4C10-FC14-A565-CE189B780817}"/>
          </ac:spMkLst>
        </pc:spChg>
        <pc:spChg chg="add del mod ord">
          <ac:chgData name="Tshering Lhamo" userId="6010c263-cd21-4be1-a3d3-47f95daf464b" providerId="ADAL" clId="{B71752F4-AC2D-43F4-BEAA-00974A3A62AF}" dt="2024-08-15T15:08:38.777" v="556" actId="478"/>
          <ac:spMkLst>
            <pc:docMk/>
            <pc:sldMk cId="3935033681" sldId="1607"/>
            <ac:spMk id="3" creationId="{435282F4-B34D-B65F-2000-4C588375DF2A}"/>
          </ac:spMkLst>
        </pc:spChg>
        <pc:spChg chg="mod">
          <ac:chgData name="Tshering Lhamo" userId="6010c263-cd21-4be1-a3d3-47f95daf464b" providerId="ADAL" clId="{B71752F4-AC2D-43F4-BEAA-00974A3A62AF}" dt="2024-08-15T15:05:23.737" v="485" actId="1076"/>
          <ac:spMkLst>
            <pc:docMk/>
            <pc:sldMk cId="3935033681" sldId="1607"/>
            <ac:spMk id="7" creationId="{E2E80C3A-2FC9-4D8D-12E5-31DA08BB2DA4}"/>
          </ac:spMkLst>
        </pc:spChg>
        <pc:spChg chg="mod">
          <ac:chgData name="Tshering Lhamo" userId="6010c263-cd21-4be1-a3d3-47f95daf464b" providerId="ADAL" clId="{B71752F4-AC2D-43F4-BEAA-00974A3A62AF}" dt="2024-08-15T15:05:23.737" v="485" actId="1076"/>
          <ac:spMkLst>
            <pc:docMk/>
            <pc:sldMk cId="3935033681" sldId="1607"/>
            <ac:spMk id="8" creationId="{2C4D6786-A355-AF46-AA7F-3532F05A69FD}"/>
          </ac:spMkLst>
        </pc:spChg>
        <pc:spChg chg="mod">
          <ac:chgData name="Tshering Lhamo" userId="6010c263-cd21-4be1-a3d3-47f95daf464b" providerId="ADAL" clId="{B71752F4-AC2D-43F4-BEAA-00974A3A62AF}" dt="2024-08-15T15:05:23.737" v="485" actId="1076"/>
          <ac:spMkLst>
            <pc:docMk/>
            <pc:sldMk cId="3935033681" sldId="1607"/>
            <ac:spMk id="9" creationId="{75C17317-20E1-B12B-54D5-B264F23D1F6A}"/>
          </ac:spMkLst>
        </pc:spChg>
        <pc:picChg chg="mod">
          <ac:chgData name="Tshering Lhamo" userId="6010c263-cd21-4be1-a3d3-47f95daf464b" providerId="ADAL" clId="{B71752F4-AC2D-43F4-BEAA-00974A3A62AF}" dt="2024-08-15T15:05:23.737" v="485" actId="1076"/>
          <ac:picMkLst>
            <pc:docMk/>
            <pc:sldMk cId="3935033681" sldId="1607"/>
            <ac:picMk id="4" creationId="{E4A32FAA-2340-CD8C-C336-28807CA16E69}"/>
          </ac:picMkLst>
        </pc:picChg>
        <pc:picChg chg="mod">
          <ac:chgData name="Tshering Lhamo" userId="6010c263-cd21-4be1-a3d3-47f95daf464b" providerId="ADAL" clId="{B71752F4-AC2D-43F4-BEAA-00974A3A62AF}" dt="2024-08-15T15:05:30.184" v="486" actId="1076"/>
          <ac:picMkLst>
            <pc:docMk/>
            <pc:sldMk cId="3935033681" sldId="1607"/>
            <ac:picMk id="10" creationId="{EAC4AAA8-0AED-4913-D812-7AB48EA21868}"/>
          </ac:picMkLst>
        </pc:picChg>
      </pc:sldChg>
      <pc:sldChg chg="addSp delSp modSp mod ord modClrScheme chgLayout">
        <pc:chgData name="Tshering Lhamo" userId="6010c263-cd21-4be1-a3d3-47f95daf464b" providerId="ADAL" clId="{B71752F4-AC2D-43F4-BEAA-00974A3A62AF}" dt="2024-08-15T15:09:31.368" v="572" actId="1076"/>
        <pc:sldMkLst>
          <pc:docMk/>
          <pc:sldMk cId="3827873877" sldId="1608"/>
        </pc:sldMkLst>
        <pc:spChg chg="mod ord">
          <ac:chgData name="Tshering Lhamo" userId="6010c263-cd21-4be1-a3d3-47f95daf464b" providerId="ADAL" clId="{B71752F4-AC2D-43F4-BEAA-00974A3A62AF}" dt="2024-08-15T15:09:31.368" v="572" actId="1076"/>
          <ac:spMkLst>
            <pc:docMk/>
            <pc:sldMk cId="3827873877" sldId="1608"/>
            <ac:spMk id="2" creationId="{261F75C8-987A-2F13-C7AD-1285BA53F623}"/>
          </ac:spMkLst>
        </pc:spChg>
        <pc:spChg chg="add del mod ord">
          <ac:chgData name="Tshering Lhamo" userId="6010c263-cd21-4be1-a3d3-47f95daf464b" providerId="ADAL" clId="{B71752F4-AC2D-43F4-BEAA-00974A3A62AF}" dt="2024-08-15T15:09:12.389" v="566" actId="478"/>
          <ac:spMkLst>
            <pc:docMk/>
            <pc:sldMk cId="3827873877" sldId="1608"/>
            <ac:spMk id="3" creationId="{1BCE3D32-7BFD-CB1A-9C23-89FBE9DEB37C}"/>
          </ac:spMkLst>
        </pc:spChg>
        <pc:spChg chg="mod">
          <ac:chgData name="Tshering Lhamo" userId="6010c263-cd21-4be1-a3d3-47f95daf464b" providerId="ADAL" clId="{B71752F4-AC2D-43F4-BEAA-00974A3A62AF}" dt="2024-08-15T15:07:54.105" v="547" actId="14100"/>
          <ac:spMkLst>
            <pc:docMk/>
            <pc:sldMk cId="3827873877" sldId="1608"/>
            <ac:spMk id="8" creationId="{43AFF384-07D7-D7AF-2B5B-338AB7633AD9}"/>
          </ac:spMkLst>
        </pc:spChg>
        <pc:spChg chg="mod">
          <ac:chgData name="Tshering Lhamo" userId="6010c263-cd21-4be1-a3d3-47f95daf464b" providerId="ADAL" clId="{B71752F4-AC2D-43F4-BEAA-00974A3A62AF}" dt="2024-08-15T15:02:35.440" v="451" actId="1076"/>
          <ac:spMkLst>
            <pc:docMk/>
            <pc:sldMk cId="3827873877" sldId="1608"/>
            <ac:spMk id="9" creationId="{50301B20-F3F5-C76C-5DD6-39DD40D833F0}"/>
          </ac:spMkLst>
        </pc:spChg>
        <pc:spChg chg="mod">
          <ac:chgData name="Tshering Lhamo" userId="6010c263-cd21-4be1-a3d3-47f95daf464b" providerId="ADAL" clId="{B71752F4-AC2D-43F4-BEAA-00974A3A62AF}" dt="2024-08-15T15:02:35.440" v="451" actId="1076"/>
          <ac:spMkLst>
            <pc:docMk/>
            <pc:sldMk cId="3827873877" sldId="1608"/>
            <ac:spMk id="10" creationId="{2179BBF3-E425-EF92-B03D-D4C210FE05FC}"/>
          </ac:spMkLst>
        </pc:spChg>
        <pc:spChg chg="mod">
          <ac:chgData name="Tshering Lhamo" userId="6010c263-cd21-4be1-a3d3-47f95daf464b" providerId="ADAL" clId="{B71752F4-AC2D-43F4-BEAA-00974A3A62AF}" dt="2024-08-15T15:02:35.440" v="451" actId="1076"/>
          <ac:spMkLst>
            <pc:docMk/>
            <pc:sldMk cId="3827873877" sldId="1608"/>
            <ac:spMk id="11" creationId="{4B737F13-0E70-ACCF-8322-80727F736EA8}"/>
          </ac:spMkLst>
        </pc:spChg>
        <pc:spChg chg="mod">
          <ac:chgData name="Tshering Lhamo" userId="6010c263-cd21-4be1-a3d3-47f95daf464b" providerId="ADAL" clId="{B71752F4-AC2D-43F4-BEAA-00974A3A62AF}" dt="2024-08-15T15:02:35.440" v="451" actId="1076"/>
          <ac:spMkLst>
            <pc:docMk/>
            <pc:sldMk cId="3827873877" sldId="1608"/>
            <ac:spMk id="12" creationId="{C6B9BD18-FA09-A1A8-6461-B327A9A907C5}"/>
          </ac:spMkLst>
        </pc:spChg>
        <pc:spChg chg="mod">
          <ac:chgData name="Tshering Lhamo" userId="6010c263-cd21-4be1-a3d3-47f95daf464b" providerId="ADAL" clId="{B71752F4-AC2D-43F4-BEAA-00974A3A62AF}" dt="2024-08-15T15:08:01.129" v="548" actId="1076"/>
          <ac:spMkLst>
            <pc:docMk/>
            <pc:sldMk cId="3827873877" sldId="1608"/>
            <ac:spMk id="27" creationId="{D9A0CB60-2E66-A0D9-B8A0-E050635208D8}"/>
          </ac:spMkLst>
        </pc:spChg>
        <pc:spChg chg="mod">
          <ac:chgData name="Tshering Lhamo" userId="6010c263-cd21-4be1-a3d3-47f95daf464b" providerId="ADAL" clId="{B71752F4-AC2D-43F4-BEAA-00974A3A62AF}" dt="2024-08-15T15:02:35.440" v="451" actId="1076"/>
          <ac:spMkLst>
            <pc:docMk/>
            <pc:sldMk cId="3827873877" sldId="1608"/>
            <ac:spMk id="28" creationId="{465A0D7D-04BF-D588-A96D-82F4CCDF8234}"/>
          </ac:spMkLst>
        </pc:spChg>
        <pc:spChg chg="mod">
          <ac:chgData name="Tshering Lhamo" userId="6010c263-cd21-4be1-a3d3-47f95daf464b" providerId="ADAL" clId="{B71752F4-AC2D-43F4-BEAA-00974A3A62AF}" dt="2024-08-15T15:02:35.440" v="451" actId="1076"/>
          <ac:spMkLst>
            <pc:docMk/>
            <pc:sldMk cId="3827873877" sldId="1608"/>
            <ac:spMk id="29" creationId="{38D2570F-6F78-A07F-EC5C-632BC0B11C13}"/>
          </ac:spMkLst>
        </pc:spChg>
        <pc:spChg chg="mod">
          <ac:chgData name="Tshering Lhamo" userId="6010c263-cd21-4be1-a3d3-47f95daf464b" providerId="ADAL" clId="{B71752F4-AC2D-43F4-BEAA-00974A3A62AF}" dt="2024-08-15T15:02:35.440" v="451" actId="1076"/>
          <ac:spMkLst>
            <pc:docMk/>
            <pc:sldMk cId="3827873877" sldId="1608"/>
            <ac:spMk id="30" creationId="{BD19443E-E85D-108B-A198-878C7173009D}"/>
          </ac:spMkLst>
        </pc:spChg>
        <pc:spChg chg="mod">
          <ac:chgData name="Tshering Lhamo" userId="6010c263-cd21-4be1-a3d3-47f95daf464b" providerId="ADAL" clId="{B71752F4-AC2D-43F4-BEAA-00974A3A62AF}" dt="2024-08-15T15:02:35.440" v="451" actId="1076"/>
          <ac:spMkLst>
            <pc:docMk/>
            <pc:sldMk cId="3827873877" sldId="1608"/>
            <ac:spMk id="31" creationId="{0D56C0C6-BBA8-8C0A-E9CF-B4C0DD4E19C8}"/>
          </ac:spMkLst>
        </pc:spChg>
        <pc:spChg chg="mod">
          <ac:chgData name="Tshering Lhamo" userId="6010c263-cd21-4be1-a3d3-47f95daf464b" providerId="ADAL" clId="{B71752F4-AC2D-43F4-BEAA-00974A3A62AF}" dt="2024-08-15T15:02:35.440" v="451" actId="1076"/>
          <ac:spMkLst>
            <pc:docMk/>
            <pc:sldMk cId="3827873877" sldId="1608"/>
            <ac:spMk id="32" creationId="{CB5FBDCD-CA71-870F-0A18-5613421F7BC7}"/>
          </ac:spMkLst>
        </pc:spChg>
        <pc:spChg chg="mod">
          <ac:chgData name="Tshering Lhamo" userId="6010c263-cd21-4be1-a3d3-47f95daf464b" providerId="ADAL" clId="{B71752F4-AC2D-43F4-BEAA-00974A3A62AF}" dt="2024-08-15T15:02:35.440" v="451" actId="1076"/>
          <ac:spMkLst>
            <pc:docMk/>
            <pc:sldMk cId="3827873877" sldId="1608"/>
            <ac:spMk id="33" creationId="{A0AAA020-9B17-CB0F-F647-276FE69A4F03}"/>
          </ac:spMkLst>
        </pc:spChg>
        <pc:spChg chg="mod">
          <ac:chgData name="Tshering Lhamo" userId="6010c263-cd21-4be1-a3d3-47f95daf464b" providerId="ADAL" clId="{B71752F4-AC2D-43F4-BEAA-00974A3A62AF}" dt="2024-08-15T15:02:35.440" v="451" actId="1076"/>
          <ac:spMkLst>
            <pc:docMk/>
            <pc:sldMk cId="3827873877" sldId="1608"/>
            <ac:spMk id="39" creationId="{6302C878-19E3-948B-F607-B33617D5F114}"/>
          </ac:spMkLst>
        </pc:spChg>
        <pc:grpChg chg="mod">
          <ac:chgData name="Tshering Lhamo" userId="6010c263-cd21-4be1-a3d3-47f95daf464b" providerId="ADAL" clId="{B71752F4-AC2D-43F4-BEAA-00974A3A62AF}" dt="2024-08-15T15:02:35.440" v="451" actId="1076"/>
          <ac:grpSpMkLst>
            <pc:docMk/>
            <pc:sldMk cId="3827873877" sldId="1608"/>
            <ac:grpSpMk id="13" creationId="{67EA8BD7-557B-F6E1-7716-B04920E5E7A4}"/>
          </ac:grpSpMkLst>
        </pc:grpChg>
        <pc:grpChg chg="mod">
          <ac:chgData name="Tshering Lhamo" userId="6010c263-cd21-4be1-a3d3-47f95daf464b" providerId="ADAL" clId="{B71752F4-AC2D-43F4-BEAA-00974A3A62AF}" dt="2024-08-15T15:02:35.440" v="451" actId="1076"/>
          <ac:grpSpMkLst>
            <pc:docMk/>
            <pc:sldMk cId="3827873877" sldId="1608"/>
            <ac:grpSpMk id="20" creationId="{AF0C406B-9B86-8969-7716-CB0BD04B3AEB}"/>
          </ac:grpSpMkLst>
        </pc:grpChg>
        <pc:grpChg chg="mod">
          <ac:chgData name="Tshering Lhamo" userId="6010c263-cd21-4be1-a3d3-47f95daf464b" providerId="ADAL" clId="{B71752F4-AC2D-43F4-BEAA-00974A3A62AF}" dt="2024-08-15T15:02:35.440" v="451" actId="1076"/>
          <ac:grpSpMkLst>
            <pc:docMk/>
            <pc:sldMk cId="3827873877" sldId="1608"/>
            <ac:grpSpMk id="34" creationId="{F872643E-1433-7F83-DFC6-D5673FE8A0DE}"/>
          </ac:grpSpMkLst>
        </pc:grpChg>
        <pc:picChg chg="mod">
          <ac:chgData name="Tshering Lhamo" userId="6010c263-cd21-4be1-a3d3-47f95daf464b" providerId="ADAL" clId="{B71752F4-AC2D-43F4-BEAA-00974A3A62AF}" dt="2024-08-15T15:07:47.497" v="545" actId="1076"/>
          <ac:picMkLst>
            <pc:docMk/>
            <pc:sldMk cId="3827873877" sldId="1608"/>
            <ac:picMk id="42" creationId="{DE83F8B2-FECF-001F-7585-E2A7EB2DC866}"/>
          </ac:picMkLst>
        </pc:picChg>
      </pc:sldChg>
      <pc:sldChg chg="add del">
        <pc:chgData name="Tshering Lhamo" userId="6010c263-cd21-4be1-a3d3-47f95daf464b" providerId="ADAL" clId="{B71752F4-AC2D-43F4-BEAA-00974A3A62AF}" dt="2024-08-16T08:11:18.806" v="2191" actId="47"/>
        <pc:sldMkLst>
          <pc:docMk/>
          <pc:sldMk cId="3218793779" sldId="1609"/>
        </pc:sldMkLst>
      </pc:sldChg>
      <pc:sldChg chg="delSp modSp del mod ord">
        <pc:chgData name="Tshering Lhamo" userId="6010c263-cd21-4be1-a3d3-47f95daf464b" providerId="ADAL" clId="{B71752F4-AC2D-43F4-BEAA-00974A3A62AF}" dt="2024-08-15T15:04:45.314" v="475" actId="47"/>
        <pc:sldMkLst>
          <pc:docMk/>
          <pc:sldMk cId="1395934399" sldId="1610"/>
        </pc:sldMkLst>
        <pc:spChg chg="del mod">
          <ac:chgData name="Tshering Lhamo" userId="6010c263-cd21-4be1-a3d3-47f95daf464b" providerId="ADAL" clId="{B71752F4-AC2D-43F4-BEAA-00974A3A62AF}" dt="2024-08-15T15:04:22.797" v="463"/>
          <ac:spMkLst>
            <pc:docMk/>
            <pc:sldMk cId="1395934399" sldId="1610"/>
            <ac:spMk id="5" creationId="{83986B70-F9CC-E7AA-1D18-C0C6687B374B}"/>
          </ac:spMkLst>
        </pc:spChg>
      </pc:sldChg>
      <pc:sldChg chg="addSp delSp modSp mod modClrScheme chgLayout">
        <pc:chgData name="Tshering Lhamo" userId="6010c263-cd21-4be1-a3d3-47f95daf464b" providerId="ADAL" clId="{B71752F4-AC2D-43F4-BEAA-00974A3A62AF}" dt="2024-08-16T08:00:42.809" v="1668" actId="27636"/>
        <pc:sldMkLst>
          <pc:docMk/>
          <pc:sldMk cId="2832679557" sldId="1616"/>
        </pc:sldMkLst>
        <pc:spChg chg="mod ord">
          <ac:chgData name="Tshering Lhamo" userId="6010c263-cd21-4be1-a3d3-47f95daf464b" providerId="ADAL" clId="{B71752F4-AC2D-43F4-BEAA-00974A3A62AF}" dt="2024-08-15T15:20:07.278" v="687" actId="700"/>
          <ac:spMkLst>
            <pc:docMk/>
            <pc:sldMk cId="2832679557" sldId="1616"/>
            <ac:spMk id="2" creationId="{EF75DD43-3B34-3ADE-72CF-4D5AC79EEB29}"/>
          </ac:spMkLst>
        </pc:spChg>
        <pc:spChg chg="mod">
          <ac:chgData name="Tshering Lhamo" userId="6010c263-cd21-4be1-a3d3-47f95daf464b" providerId="ADAL" clId="{B71752F4-AC2D-43F4-BEAA-00974A3A62AF}" dt="2024-08-16T08:00:42.809" v="1668" actId="27636"/>
          <ac:spMkLst>
            <pc:docMk/>
            <pc:sldMk cId="2832679557" sldId="1616"/>
            <ac:spMk id="8" creationId="{1129EC2B-C496-A67B-8C53-1C87C0792174}"/>
          </ac:spMkLst>
        </pc:spChg>
        <pc:spChg chg="add del mod ord">
          <ac:chgData name="Tshering Lhamo" userId="6010c263-cd21-4be1-a3d3-47f95daf464b" providerId="ADAL" clId="{B71752F4-AC2D-43F4-BEAA-00974A3A62AF}" dt="2024-08-15T15:20:09.591" v="688" actId="478"/>
          <ac:spMkLst>
            <pc:docMk/>
            <pc:sldMk cId="2832679557" sldId="1616"/>
            <ac:spMk id="11" creationId="{3912662B-479B-F6FF-0B80-CBB484295E3F}"/>
          </ac:spMkLst>
        </pc:spChg>
      </pc:sldChg>
      <pc:sldChg chg="del mod modShow">
        <pc:chgData name="Tshering Lhamo" userId="6010c263-cd21-4be1-a3d3-47f95daf464b" providerId="ADAL" clId="{B71752F4-AC2D-43F4-BEAA-00974A3A62AF}" dt="2024-08-16T08:11:20.056" v="2193" actId="47"/>
        <pc:sldMkLst>
          <pc:docMk/>
          <pc:sldMk cId="1361117357" sldId="1618"/>
        </pc:sldMkLst>
      </pc:sldChg>
      <pc:sldChg chg="del">
        <pc:chgData name="Tshering Lhamo" userId="6010c263-cd21-4be1-a3d3-47f95daf464b" providerId="ADAL" clId="{B71752F4-AC2D-43F4-BEAA-00974A3A62AF}" dt="2024-08-15T15:17:20.561" v="671" actId="47"/>
        <pc:sldMkLst>
          <pc:docMk/>
          <pc:sldMk cId="3960886895" sldId="1627"/>
        </pc:sldMkLst>
      </pc:sldChg>
      <pc:sldChg chg="modSp mod ord addCm">
        <pc:chgData name="Tshering Lhamo" userId="6010c263-cd21-4be1-a3d3-47f95daf464b" providerId="ADAL" clId="{B71752F4-AC2D-43F4-BEAA-00974A3A62AF}" dt="2024-08-16T07:04:33.139" v="801"/>
        <pc:sldMkLst>
          <pc:docMk/>
          <pc:sldMk cId="4166139637" sldId="1633"/>
        </pc:sldMkLst>
        <pc:spChg chg="mod">
          <ac:chgData name="Tshering Lhamo" userId="6010c263-cd21-4be1-a3d3-47f95daf464b" providerId="ADAL" clId="{B71752F4-AC2D-43F4-BEAA-00974A3A62AF}" dt="2024-08-16T07:04:02.059" v="800" actId="14100"/>
          <ac:spMkLst>
            <pc:docMk/>
            <pc:sldMk cId="4166139637" sldId="1633"/>
            <ac:spMk id="2" creationId="{5BDF6BEA-2A6B-A51E-C1A2-0297FB34D37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shering Lhamo" userId="6010c263-cd21-4be1-a3d3-47f95daf464b" providerId="ADAL" clId="{B71752F4-AC2D-43F4-BEAA-00974A3A62AF}" dt="2024-08-16T07:04:33.139" v="801"/>
              <pc2:cmMkLst xmlns:pc2="http://schemas.microsoft.com/office/powerpoint/2019/9/main/command">
                <pc:docMk/>
                <pc:sldMk cId="4166139637" sldId="1633"/>
                <pc2:cmMk id="{7886CD88-0978-4C65-B8BA-60E69BE37D53}"/>
              </pc2:cmMkLst>
            </pc226:cmChg>
          </p:ext>
        </pc:extLst>
      </pc:sldChg>
      <pc:sldChg chg="modSp mod ord">
        <pc:chgData name="Tshering Lhamo" userId="6010c263-cd21-4be1-a3d3-47f95daf464b" providerId="ADAL" clId="{B71752F4-AC2D-43F4-BEAA-00974A3A62AF}" dt="2024-08-15T15:09:39.937" v="573" actId="1076"/>
        <pc:sldMkLst>
          <pc:docMk/>
          <pc:sldMk cId="3503381728" sldId="1641"/>
        </pc:sldMkLst>
        <pc:spChg chg="mod">
          <ac:chgData name="Tshering Lhamo" userId="6010c263-cd21-4be1-a3d3-47f95daf464b" providerId="ADAL" clId="{B71752F4-AC2D-43F4-BEAA-00974A3A62AF}" dt="2024-08-15T15:09:39.937" v="573" actId="1076"/>
          <ac:spMkLst>
            <pc:docMk/>
            <pc:sldMk cId="3503381728" sldId="1641"/>
            <ac:spMk id="2" creationId="{5E9CA98F-738D-8ABA-5154-AC84D4F64121}"/>
          </ac:spMkLst>
        </pc:spChg>
      </pc:sldChg>
      <pc:sldChg chg="modSp del mod">
        <pc:chgData name="Tshering Lhamo" userId="6010c263-cd21-4be1-a3d3-47f95daf464b" providerId="ADAL" clId="{B71752F4-AC2D-43F4-BEAA-00974A3A62AF}" dt="2024-08-15T14:39:26.721" v="83" actId="47"/>
        <pc:sldMkLst>
          <pc:docMk/>
          <pc:sldMk cId="608966384" sldId="1663"/>
        </pc:sldMkLst>
        <pc:spChg chg="mod">
          <ac:chgData name="Tshering Lhamo" userId="6010c263-cd21-4be1-a3d3-47f95daf464b" providerId="ADAL" clId="{B71752F4-AC2D-43F4-BEAA-00974A3A62AF}" dt="2024-08-13T12:42:41.371" v="82" actId="20577"/>
          <ac:spMkLst>
            <pc:docMk/>
            <pc:sldMk cId="608966384" sldId="1663"/>
            <ac:spMk id="2" creationId="{EF75DD43-3B34-3ADE-72CF-4D5AC79EEB29}"/>
          </ac:spMkLst>
        </pc:spChg>
        <pc:spChg chg="mod">
          <ac:chgData name="Tshering Lhamo" userId="6010c263-cd21-4be1-a3d3-47f95daf464b" providerId="ADAL" clId="{B71752F4-AC2D-43F4-BEAA-00974A3A62AF}" dt="2024-08-13T12:38:46.182" v="68" actId="20577"/>
          <ac:spMkLst>
            <pc:docMk/>
            <pc:sldMk cId="608966384" sldId="1663"/>
            <ac:spMk id="3" creationId="{54C032E4-3305-9C06-FC5C-75F1446E66F4}"/>
          </ac:spMkLst>
        </pc:spChg>
      </pc:sldChg>
      <pc:sldChg chg="modSp mod ord modClrScheme chgLayout">
        <pc:chgData name="Tshering Lhamo" userId="6010c263-cd21-4be1-a3d3-47f95daf464b" providerId="ADAL" clId="{B71752F4-AC2D-43F4-BEAA-00974A3A62AF}" dt="2024-08-15T15:08:29.512" v="553" actId="1076"/>
        <pc:sldMkLst>
          <pc:docMk/>
          <pc:sldMk cId="521144030" sldId="1664"/>
        </pc:sldMkLst>
        <pc:spChg chg="mod ord">
          <ac:chgData name="Tshering Lhamo" userId="6010c263-cd21-4be1-a3d3-47f95daf464b" providerId="ADAL" clId="{B71752F4-AC2D-43F4-BEAA-00974A3A62AF}" dt="2024-08-15T15:08:29.512" v="553" actId="1076"/>
          <ac:spMkLst>
            <pc:docMk/>
            <pc:sldMk cId="521144030" sldId="1664"/>
            <ac:spMk id="2" creationId="{EF75DD43-3B34-3ADE-72CF-4D5AC79EEB29}"/>
          </ac:spMkLst>
        </pc:spChg>
        <pc:spChg chg="mod ord">
          <ac:chgData name="Tshering Lhamo" userId="6010c263-cd21-4be1-a3d3-47f95daf464b" providerId="ADAL" clId="{B71752F4-AC2D-43F4-BEAA-00974A3A62AF}" dt="2024-08-15T15:08:27.289" v="552" actId="1076"/>
          <ac:spMkLst>
            <pc:docMk/>
            <pc:sldMk cId="521144030" sldId="1664"/>
            <ac:spMk id="3" creationId="{54C032E4-3305-9C06-FC5C-75F1446E66F4}"/>
          </ac:spMkLst>
        </pc:spChg>
      </pc:sldChg>
      <pc:sldChg chg="addSp delSp modSp mod modClrScheme addCm chgLayout">
        <pc:chgData name="Tshering Lhamo" userId="6010c263-cd21-4be1-a3d3-47f95daf464b" providerId="ADAL" clId="{B71752F4-AC2D-43F4-BEAA-00974A3A62AF}" dt="2024-08-16T07:45:38.436" v="1489"/>
        <pc:sldMkLst>
          <pc:docMk/>
          <pc:sldMk cId="3037266111" sldId="1666"/>
        </pc:sldMkLst>
        <pc:spChg chg="add del mod ord">
          <ac:chgData name="Tshering Lhamo" userId="6010c263-cd21-4be1-a3d3-47f95daf464b" providerId="ADAL" clId="{B71752F4-AC2D-43F4-BEAA-00974A3A62AF}" dt="2024-08-15T15:19:59.286" v="685" actId="478"/>
          <ac:spMkLst>
            <pc:docMk/>
            <pc:sldMk cId="3037266111" sldId="1666"/>
            <ac:spMk id="2" creationId="{4C8C03A8-872B-18DA-28B4-156C215785AE}"/>
          </ac:spMkLst>
        </pc:spChg>
        <pc:spChg chg="add del mod ord">
          <ac:chgData name="Tshering Lhamo" userId="6010c263-cd21-4be1-a3d3-47f95daf464b" providerId="ADAL" clId="{B71752F4-AC2D-43F4-BEAA-00974A3A62AF}" dt="2024-08-15T15:20:03.080" v="686" actId="478"/>
          <ac:spMkLst>
            <pc:docMk/>
            <pc:sldMk cId="3037266111" sldId="1666"/>
            <ac:spMk id="3" creationId="{3E346223-B924-F286-FE59-0897A16D99B3}"/>
          </ac:spMkLst>
        </pc:spChg>
        <pc:spChg chg="mod">
          <ac:chgData name="Tshering Lhamo" userId="6010c263-cd21-4be1-a3d3-47f95daf464b" providerId="ADAL" clId="{B71752F4-AC2D-43F4-BEAA-00974A3A62AF}" dt="2024-08-15T15:20:48.097" v="697" actId="2710"/>
          <ac:spMkLst>
            <pc:docMk/>
            <pc:sldMk cId="3037266111" sldId="1666"/>
            <ac:spMk id="6" creationId="{3FEF3B7B-45E4-B4EE-F1CD-BFDA3CB5D5DB}"/>
          </ac:spMkLst>
        </pc:spChg>
        <pc:spChg chg="mod">
          <ac:chgData name="Tshering Lhamo" userId="6010c263-cd21-4be1-a3d3-47f95daf464b" providerId="ADAL" clId="{B71752F4-AC2D-43F4-BEAA-00974A3A62AF}" dt="2024-08-16T07:45:05.026" v="1487" actId="13926"/>
          <ac:spMkLst>
            <pc:docMk/>
            <pc:sldMk cId="3037266111" sldId="1666"/>
            <ac:spMk id="10" creationId="{91B3B7FA-2EE9-AB77-15DC-9B0A7C8622E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shering Lhamo" userId="6010c263-cd21-4be1-a3d3-47f95daf464b" providerId="ADAL" clId="{B71752F4-AC2D-43F4-BEAA-00974A3A62AF}" dt="2024-08-16T07:45:38.436" v="1489"/>
              <pc2:cmMkLst xmlns:pc2="http://schemas.microsoft.com/office/powerpoint/2019/9/main/command">
                <pc:docMk/>
                <pc:sldMk cId="3037266111" sldId="1666"/>
                <pc2:cmMk id="{CC54D90A-13B7-449E-B216-7608ACC0A725}"/>
              </pc2:cmMkLst>
            </pc226:cmChg>
          </p:ext>
        </pc:extLst>
      </pc:sldChg>
      <pc:sldChg chg="addSp delSp modSp add mod modClrScheme chgLayout">
        <pc:chgData name="Tshering Lhamo" userId="6010c263-cd21-4be1-a3d3-47f95daf464b" providerId="ADAL" clId="{B71752F4-AC2D-43F4-BEAA-00974A3A62AF}" dt="2024-08-16T07:02:44.382" v="799" actId="1076"/>
        <pc:sldMkLst>
          <pc:docMk/>
          <pc:sldMk cId="3254344726" sldId="1667"/>
        </pc:sldMkLst>
        <pc:spChg chg="mod ord">
          <ac:chgData name="Tshering Lhamo" userId="6010c263-cd21-4be1-a3d3-47f95daf464b" providerId="ADAL" clId="{B71752F4-AC2D-43F4-BEAA-00974A3A62AF}" dt="2024-08-16T07:01:26.453" v="789" actId="700"/>
          <ac:spMkLst>
            <pc:docMk/>
            <pc:sldMk cId="3254344726" sldId="1667"/>
            <ac:spMk id="2" creationId="{EF75DD43-3B34-3ADE-72CF-4D5AC79EEB29}"/>
          </ac:spMkLst>
        </pc:spChg>
        <pc:spChg chg="mod ord">
          <ac:chgData name="Tshering Lhamo" userId="6010c263-cd21-4be1-a3d3-47f95daf464b" providerId="ADAL" clId="{B71752F4-AC2D-43F4-BEAA-00974A3A62AF}" dt="2024-08-16T07:02:02.203" v="798" actId="20577"/>
          <ac:spMkLst>
            <pc:docMk/>
            <pc:sldMk cId="3254344726" sldId="1667"/>
            <ac:spMk id="3" creationId="{54C032E4-3305-9C06-FC5C-75F1446E66F4}"/>
          </ac:spMkLst>
        </pc:spChg>
        <pc:spChg chg="add del">
          <ac:chgData name="Tshering Lhamo" userId="6010c263-cd21-4be1-a3d3-47f95daf464b" providerId="ADAL" clId="{B71752F4-AC2D-43F4-BEAA-00974A3A62AF}" dt="2024-08-15T14:41:07.957" v="111" actId="22"/>
          <ac:spMkLst>
            <pc:docMk/>
            <pc:sldMk cId="3254344726" sldId="1667"/>
            <ac:spMk id="5" creationId="{2D38B123-DD48-0E76-7860-E7F0CBEAD06D}"/>
          </ac:spMkLst>
        </pc:spChg>
        <pc:grpChg chg="add mod">
          <ac:chgData name="Tshering Lhamo" userId="6010c263-cd21-4be1-a3d3-47f95daf464b" providerId="ADAL" clId="{B71752F4-AC2D-43F4-BEAA-00974A3A62AF}" dt="2024-08-16T07:02:44.382" v="799" actId="1076"/>
          <ac:grpSpMkLst>
            <pc:docMk/>
            <pc:sldMk cId="3254344726" sldId="1667"/>
            <ac:grpSpMk id="10" creationId="{1C32355B-F064-5BDD-915C-B8CB25D8AA2C}"/>
          </ac:grpSpMkLst>
        </pc:grpChg>
        <pc:picChg chg="add mod">
          <ac:chgData name="Tshering Lhamo" userId="6010c263-cd21-4be1-a3d3-47f95daf464b" providerId="ADAL" clId="{B71752F4-AC2D-43F4-BEAA-00974A3A62AF}" dt="2024-08-16T07:02:44.382" v="799" actId="1076"/>
          <ac:picMkLst>
            <pc:docMk/>
            <pc:sldMk cId="3254344726" sldId="1667"/>
            <ac:picMk id="4" creationId="{3AF96B2D-A651-E0D1-A787-3591A9B4B1D4}"/>
          </ac:picMkLst>
        </pc:picChg>
        <pc:picChg chg="add mod">
          <ac:chgData name="Tshering Lhamo" userId="6010c263-cd21-4be1-a3d3-47f95daf464b" providerId="ADAL" clId="{B71752F4-AC2D-43F4-BEAA-00974A3A62AF}" dt="2024-08-16T07:02:44.382" v="799" actId="1076"/>
          <ac:picMkLst>
            <pc:docMk/>
            <pc:sldMk cId="3254344726" sldId="1667"/>
            <ac:picMk id="5" creationId="{2791EA18-6759-4265-5C5F-688E95442CBB}"/>
          </ac:picMkLst>
        </pc:picChg>
        <pc:picChg chg="add del mod">
          <ac:chgData name="Tshering Lhamo" userId="6010c263-cd21-4be1-a3d3-47f95daf464b" providerId="ADAL" clId="{B71752F4-AC2D-43F4-BEAA-00974A3A62AF}" dt="2024-08-16T06:58:19.088" v="762" actId="21"/>
          <ac:picMkLst>
            <pc:docMk/>
            <pc:sldMk cId="3254344726" sldId="1667"/>
            <ac:picMk id="6" creationId="{3AF96B2D-A651-E0D1-A787-3591A9B4B1D4}"/>
          </ac:picMkLst>
        </pc:picChg>
        <pc:picChg chg="add del mod">
          <ac:chgData name="Tshering Lhamo" userId="6010c263-cd21-4be1-a3d3-47f95daf464b" providerId="ADAL" clId="{B71752F4-AC2D-43F4-BEAA-00974A3A62AF}" dt="2024-08-16T06:58:19.088" v="762" actId="21"/>
          <ac:picMkLst>
            <pc:docMk/>
            <pc:sldMk cId="3254344726" sldId="1667"/>
            <ac:picMk id="7" creationId="{2791EA18-6759-4265-5C5F-688E95442CBB}"/>
          </ac:picMkLst>
        </pc:picChg>
        <pc:picChg chg="add del mod">
          <ac:chgData name="Tshering Lhamo" userId="6010c263-cd21-4be1-a3d3-47f95daf464b" providerId="ADAL" clId="{B71752F4-AC2D-43F4-BEAA-00974A3A62AF}" dt="2024-08-16T06:58:19.088" v="762" actId="21"/>
          <ac:picMkLst>
            <pc:docMk/>
            <pc:sldMk cId="3254344726" sldId="1667"/>
            <ac:picMk id="8" creationId="{282A2D88-9E58-8BD0-BB69-A6D914E47B09}"/>
          </ac:picMkLst>
        </pc:picChg>
        <pc:picChg chg="add mod">
          <ac:chgData name="Tshering Lhamo" userId="6010c263-cd21-4be1-a3d3-47f95daf464b" providerId="ADAL" clId="{B71752F4-AC2D-43F4-BEAA-00974A3A62AF}" dt="2024-08-16T07:02:44.382" v="799" actId="1076"/>
          <ac:picMkLst>
            <pc:docMk/>
            <pc:sldMk cId="3254344726" sldId="1667"/>
            <ac:picMk id="9" creationId="{282A2D88-9E58-8BD0-BB69-A6D914E47B09}"/>
          </ac:picMkLst>
        </pc:picChg>
      </pc:sldChg>
      <pc:sldChg chg="addSp delSp modSp add del mod">
        <pc:chgData name="Tshering Lhamo" userId="6010c263-cd21-4be1-a3d3-47f95daf464b" providerId="ADAL" clId="{B71752F4-AC2D-43F4-BEAA-00974A3A62AF}" dt="2024-08-16T07:14:08.455" v="822" actId="47"/>
        <pc:sldMkLst>
          <pc:docMk/>
          <pc:sldMk cId="61473607" sldId="1668"/>
        </pc:sldMkLst>
        <pc:spChg chg="add">
          <ac:chgData name="Tshering Lhamo" userId="6010c263-cd21-4be1-a3d3-47f95daf464b" providerId="ADAL" clId="{B71752F4-AC2D-43F4-BEAA-00974A3A62AF}" dt="2024-08-16T07:12:40.049" v="816" actId="11529"/>
          <ac:spMkLst>
            <pc:docMk/>
            <pc:sldMk cId="61473607" sldId="1668"/>
            <ac:spMk id="2" creationId="{FECD65DD-91F8-F91B-FD43-191560194836}"/>
          </ac:spMkLst>
        </pc:spChg>
        <pc:spChg chg="add del mod">
          <ac:chgData name="Tshering Lhamo" userId="6010c263-cd21-4be1-a3d3-47f95daf464b" providerId="ADAL" clId="{B71752F4-AC2D-43F4-BEAA-00974A3A62AF}" dt="2024-08-16T07:13:01.182" v="820" actId="478"/>
          <ac:spMkLst>
            <pc:docMk/>
            <pc:sldMk cId="61473607" sldId="1668"/>
            <ac:spMk id="3" creationId="{804B300F-1886-D1D0-7038-9AEA494FF942}"/>
          </ac:spMkLst>
        </pc:spChg>
        <pc:spChg chg="del">
          <ac:chgData name="Tshering Lhamo" userId="6010c263-cd21-4be1-a3d3-47f95daf464b" providerId="ADAL" clId="{B71752F4-AC2D-43F4-BEAA-00974A3A62AF}" dt="2024-08-16T07:12:20.523" v="815" actId="478"/>
          <ac:spMkLst>
            <pc:docMk/>
            <pc:sldMk cId="61473607" sldId="1668"/>
            <ac:spMk id="6" creationId="{C82A2680-8980-374E-A5E8-0DF8347D0DBF}"/>
          </ac:spMkLst>
        </pc:spChg>
      </pc:sldChg>
      <pc:sldChg chg="addSp modSp new mod">
        <pc:chgData name="Tshering Lhamo" userId="6010c263-cd21-4be1-a3d3-47f95daf464b" providerId="ADAL" clId="{B71752F4-AC2D-43F4-BEAA-00974A3A62AF}" dt="2024-08-16T08:10:57.556" v="2187" actId="1076"/>
        <pc:sldMkLst>
          <pc:docMk/>
          <pc:sldMk cId="1321627387" sldId="1668"/>
        </pc:sldMkLst>
        <pc:spChg chg="mod">
          <ac:chgData name="Tshering Lhamo" userId="6010c263-cd21-4be1-a3d3-47f95daf464b" providerId="ADAL" clId="{B71752F4-AC2D-43F4-BEAA-00974A3A62AF}" dt="2024-08-16T07:51:13.676" v="1590" actId="20577"/>
          <ac:spMkLst>
            <pc:docMk/>
            <pc:sldMk cId="1321627387" sldId="1668"/>
            <ac:spMk id="2" creationId="{911ECA26-53B4-7267-1112-84084A4157E8}"/>
          </ac:spMkLst>
        </pc:spChg>
        <pc:spChg chg="mod">
          <ac:chgData name="Tshering Lhamo" userId="6010c263-cd21-4be1-a3d3-47f95daf464b" providerId="ADAL" clId="{B71752F4-AC2D-43F4-BEAA-00974A3A62AF}" dt="2024-08-16T08:01:41.032" v="1677" actId="6549"/>
          <ac:spMkLst>
            <pc:docMk/>
            <pc:sldMk cId="1321627387" sldId="1668"/>
            <ac:spMk id="3" creationId="{359D9B7B-160A-BACA-EB3C-652BB0011C96}"/>
          </ac:spMkLst>
        </pc:spChg>
        <pc:graphicFrameChg chg="add mod modGraphic">
          <ac:chgData name="Tshering Lhamo" userId="6010c263-cd21-4be1-a3d3-47f95daf464b" providerId="ADAL" clId="{B71752F4-AC2D-43F4-BEAA-00974A3A62AF}" dt="2024-08-16T08:10:57.556" v="2187" actId="1076"/>
          <ac:graphicFrameMkLst>
            <pc:docMk/>
            <pc:sldMk cId="1321627387" sldId="1668"/>
            <ac:graphicFrameMk id="4" creationId="{93BD78F1-E8D7-AACD-6CEA-207310BCA99C}"/>
          </ac:graphicFrameMkLst>
        </pc:graphicFrameChg>
      </pc:sldChg>
      <pc:sldChg chg="add del">
        <pc:chgData name="Tshering Lhamo" userId="6010c263-cd21-4be1-a3d3-47f95daf464b" providerId="ADAL" clId="{B71752F4-AC2D-43F4-BEAA-00974A3A62AF}" dt="2024-08-15T14:39:27.514" v="84" actId="47"/>
        <pc:sldMkLst>
          <pc:docMk/>
          <pc:sldMk cId="3531580869" sldId="1668"/>
        </pc:sldMkLst>
      </pc:sldChg>
      <pc:sldChg chg="add del">
        <pc:chgData name="Tshering Lhamo" userId="6010c263-cd21-4be1-a3d3-47f95daf464b" providerId="ADAL" clId="{B71752F4-AC2D-43F4-BEAA-00974A3A62AF}" dt="2024-08-15T15:03:20.554" v="457" actId="47"/>
        <pc:sldMkLst>
          <pc:docMk/>
          <pc:sldMk cId="4166103183" sldId="1668"/>
        </pc:sldMkLst>
      </pc:sldChg>
      <pc:sldChg chg="delSp add del mod">
        <pc:chgData name="Tshering Lhamo" userId="6010c263-cd21-4be1-a3d3-47f95daf464b" providerId="ADAL" clId="{B71752F4-AC2D-43F4-BEAA-00974A3A62AF}" dt="2024-08-16T08:11:06.278" v="2188" actId="47"/>
        <pc:sldMkLst>
          <pc:docMk/>
          <pc:sldMk cId="464868988" sldId="1669"/>
        </pc:sldMkLst>
        <pc:graphicFrameChg chg="del">
          <ac:chgData name="Tshering Lhamo" userId="6010c263-cd21-4be1-a3d3-47f95daf464b" providerId="ADAL" clId="{B71752F4-AC2D-43F4-BEAA-00974A3A62AF}" dt="2024-08-16T08:01:36.010" v="1676" actId="478"/>
          <ac:graphicFrameMkLst>
            <pc:docMk/>
            <pc:sldMk cId="464868988" sldId="1669"/>
            <ac:graphicFrameMk id="4" creationId="{93BD78F1-E8D7-AACD-6CEA-207310BCA99C}"/>
          </ac:graphicFrameMkLst>
        </pc:graphicFrameChg>
      </pc:sldChg>
      <pc:sldChg chg="addSp delSp modSp add del mod">
        <pc:chgData name="Tshering Lhamo" userId="6010c263-cd21-4be1-a3d3-47f95daf464b" providerId="ADAL" clId="{B71752F4-AC2D-43F4-BEAA-00974A3A62AF}" dt="2024-08-15T14:41:04.397" v="109"/>
        <pc:sldMkLst>
          <pc:docMk/>
          <pc:sldMk cId="1613899501" sldId="1669"/>
        </pc:sldMkLst>
        <pc:spChg chg="add del mod">
          <ac:chgData name="Tshering Lhamo" userId="6010c263-cd21-4be1-a3d3-47f95daf464b" providerId="ADAL" clId="{B71752F4-AC2D-43F4-BEAA-00974A3A62AF}" dt="2024-08-15T14:41:03.666" v="108" actId="21"/>
          <ac:spMkLst>
            <pc:docMk/>
            <pc:sldMk cId="1613899501" sldId="1669"/>
            <ac:spMk id="10" creationId="{91B3B7FA-2EE9-AB77-15DC-9B0A7C8622E3}"/>
          </ac:spMkLst>
        </pc:spChg>
      </pc:sldChg>
      <pc:sldChg chg="add del">
        <pc:chgData name="Tshering Lhamo" userId="6010c263-cd21-4be1-a3d3-47f95daf464b" providerId="ADAL" clId="{B71752F4-AC2D-43F4-BEAA-00974A3A62AF}" dt="2024-08-15T14:57:49.427" v="420" actId="47"/>
        <pc:sldMkLst>
          <pc:docMk/>
          <pc:sldMk cId="2568156499" sldId="1669"/>
        </pc:sldMkLst>
      </pc:sldChg>
      <pc:sldChg chg="addSp delSp modSp add mod">
        <pc:chgData name="Tshering Lhamo" userId="6010c263-cd21-4be1-a3d3-47f95daf464b" providerId="ADAL" clId="{B71752F4-AC2D-43F4-BEAA-00974A3A62AF}" dt="2024-08-16T08:45:30.528" v="2660" actId="20577"/>
        <pc:sldMkLst>
          <pc:docMk/>
          <pc:sldMk cId="3045291495" sldId="1669"/>
        </pc:sldMkLst>
        <pc:spChg chg="mod">
          <ac:chgData name="Tshering Lhamo" userId="6010c263-cd21-4be1-a3d3-47f95daf464b" providerId="ADAL" clId="{B71752F4-AC2D-43F4-BEAA-00974A3A62AF}" dt="2024-08-16T08:45:30.528" v="2660" actId="20577"/>
          <ac:spMkLst>
            <pc:docMk/>
            <pc:sldMk cId="3045291495" sldId="1669"/>
            <ac:spMk id="2" creationId="{911ECA26-53B4-7267-1112-84084A4157E8}"/>
          </ac:spMkLst>
        </pc:spChg>
        <pc:spChg chg="del mod">
          <ac:chgData name="Tshering Lhamo" userId="6010c263-cd21-4be1-a3d3-47f95daf464b" providerId="ADAL" clId="{B71752F4-AC2D-43F4-BEAA-00974A3A62AF}" dt="2024-08-16T08:20:29.522" v="2638" actId="478"/>
          <ac:spMkLst>
            <pc:docMk/>
            <pc:sldMk cId="3045291495" sldId="1669"/>
            <ac:spMk id="3" creationId="{359D9B7B-160A-BACA-EB3C-652BB0011C96}"/>
          </ac:spMkLst>
        </pc:spChg>
        <pc:spChg chg="add del mod">
          <ac:chgData name="Tshering Lhamo" userId="6010c263-cd21-4be1-a3d3-47f95daf464b" providerId="ADAL" clId="{B71752F4-AC2D-43F4-BEAA-00974A3A62AF}" dt="2024-08-16T08:20:33.192" v="2639" actId="478"/>
          <ac:spMkLst>
            <pc:docMk/>
            <pc:sldMk cId="3045291495" sldId="1669"/>
            <ac:spMk id="6" creationId="{94D145CD-2583-CCDC-6FF5-8A7205F980E1}"/>
          </ac:spMkLst>
        </pc:spChg>
        <pc:graphicFrameChg chg="mod modGraphic">
          <ac:chgData name="Tshering Lhamo" userId="6010c263-cd21-4be1-a3d3-47f95daf464b" providerId="ADAL" clId="{B71752F4-AC2D-43F4-BEAA-00974A3A62AF}" dt="2024-08-16T08:20:26.037" v="2637" actId="1076"/>
          <ac:graphicFrameMkLst>
            <pc:docMk/>
            <pc:sldMk cId="3045291495" sldId="1669"/>
            <ac:graphicFrameMk id="4" creationId="{93BD78F1-E8D7-AACD-6CEA-207310BCA99C}"/>
          </ac:graphicFrameMkLst>
        </pc:graphicFrameChg>
      </pc:sldChg>
    </pc:docChg>
  </pc:docChgLst>
  <pc:docChgLst>
    <pc:chgData name="Zarifou Djibril" userId="S::zdjibril@wmo.int::bd10e8ed-42cc-4faf-b727-e0018f637855" providerId="AD" clId="Web-{43CE037C-1753-4550-7783-B577402ED91A}"/>
    <pc:docChg chg="mod">
      <pc:chgData name="Zarifou Djibril" userId="S::zdjibril@wmo.int::bd10e8ed-42cc-4faf-b727-e0018f637855" providerId="AD" clId="Web-{43CE037C-1753-4550-7783-B577402ED91A}" dt="2024-08-16T08:22:33.767" v="0"/>
      <pc:docMkLst>
        <pc:docMk/>
      </pc:docMkLst>
    </pc:docChg>
  </pc:docChgLst>
  <pc:docChgLst>
    <pc:chgData name="Tshering Lhamo" userId="6010c263-cd21-4be1-a3d3-47f95daf464b" providerId="ADAL" clId="{0BCD6A53-B8BB-4A53-B269-208BC3BB82B3}"/>
    <pc:docChg chg="undo redo custSel addSld delSld modSld sldOrd">
      <pc:chgData name="Tshering Lhamo" userId="6010c263-cd21-4be1-a3d3-47f95daf464b" providerId="ADAL" clId="{0BCD6A53-B8BB-4A53-B269-208BC3BB82B3}" dt="2024-07-30T07:49:09.630" v="590" actId="729"/>
      <pc:docMkLst>
        <pc:docMk/>
      </pc:docMkLst>
      <pc:sldChg chg="modSp mod">
        <pc:chgData name="Tshering Lhamo" userId="6010c263-cd21-4be1-a3d3-47f95daf464b" providerId="ADAL" clId="{0BCD6A53-B8BB-4A53-B269-208BC3BB82B3}" dt="2024-07-23T11:48:57.158" v="72" actId="13926"/>
        <pc:sldMkLst>
          <pc:docMk/>
          <pc:sldMk cId="281851875" sldId="256"/>
        </pc:sldMkLst>
        <pc:spChg chg="mod">
          <ac:chgData name="Tshering Lhamo" userId="6010c263-cd21-4be1-a3d3-47f95daf464b" providerId="ADAL" clId="{0BCD6A53-B8BB-4A53-B269-208BC3BB82B3}" dt="2024-07-23T11:48:47.245" v="71" actId="20577"/>
          <ac:spMkLst>
            <pc:docMk/>
            <pc:sldMk cId="281851875" sldId="256"/>
            <ac:spMk id="2" creationId="{1257ACB5-6892-A143-A4B1-E4A0CC5B1D04}"/>
          </ac:spMkLst>
        </pc:spChg>
        <pc:spChg chg="mod">
          <ac:chgData name="Tshering Lhamo" userId="6010c263-cd21-4be1-a3d3-47f95daf464b" providerId="ADAL" clId="{0BCD6A53-B8BB-4A53-B269-208BC3BB82B3}" dt="2024-07-23T11:48:57.158" v="72" actId="13926"/>
          <ac:spMkLst>
            <pc:docMk/>
            <pc:sldMk cId="281851875" sldId="256"/>
            <ac:spMk id="5" creationId="{B49BAE2B-008E-72FB-BC7A-C3349764869C}"/>
          </ac:spMkLst>
        </pc:spChg>
      </pc:sldChg>
      <pc:sldChg chg="modSp add del mod">
        <pc:chgData name="Tshering Lhamo" userId="6010c263-cd21-4be1-a3d3-47f95daf464b" providerId="ADAL" clId="{0BCD6A53-B8BB-4A53-B269-208BC3BB82B3}" dt="2024-07-29T16:18:42.814" v="457" actId="47"/>
        <pc:sldMkLst>
          <pc:docMk/>
          <pc:sldMk cId="301149899" sldId="271"/>
        </pc:sldMkLst>
        <pc:spChg chg="mod">
          <ac:chgData name="Tshering Lhamo" userId="6010c263-cd21-4be1-a3d3-47f95daf464b" providerId="ADAL" clId="{0BCD6A53-B8BB-4A53-B269-208BC3BB82B3}" dt="2024-07-29T16:18:40.382" v="456" actId="21"/>
          <ac:spMkLst>
            <pc:docMk/>
            <pc:sldMk cId="301149899" sldId="271"/>
            <ac:spMk id="4" creationId="{A809693B-05FA-44E4-9B1E-A78F2E813818}"/>
          </ac:spMkLst>
        </pc:spChg>
      </pc:sldChg>
      <pc:sldChg chg="addSp delSp modSp add mod ord setBg">
        <pc:chgData name="Tshering Lhamo" userId="6010c263-cd21-4be1-a3d3-47f95daf464b" providerId="ADAL" clId="{0BCD6A53-B8BB-4A53-B269-208BC3BB82B3}" dt="2024-07-30T07:44:00.689" v="567" actId="20577"/>
        <pc:sldMkLst>
          <pc:docMk/>
          <pc:sldMk cId="1514193150" sldId="286"/>
        </pc:sldMkLst>
        <pc:spChg chg="add mod">
          <ac:chgData name="Tshering Lhamo" userId="6010c263-cd21-4be1-a3d3-47f95daf464b" providerId="ADAL" clId="{0BCD6A53-B8BB-4A53-B269-208BC3BB82B3}" dt="2024-07-29T16:25:14.931" v="541" actId="1076"/>
          <ac:spMkLst>
            <pc:docMk/>
            <pc:sldMk cId="1514193150" sldId="286"/>
            <ac:spMk id="4" creationId="{3BC4A264-5CE0-3A3C-6CF9-F1FD39BB2759}"/>
          </ac:spMkLst>
        </pc:spChg>
        <pc:spChg chg="add del">
          <ac:chgData name="Tshering Lhamo" userId="6010c263-cd21-4be1-a3d3-47f95daf464b" providerId="ADAL" clId="{0BCD6A53-B8BB-4A53-B269-208BC3BB82B3}" dt="2024-07-29T16:23:29.244" v="515" actId="478"/>
          <ac:spMkLst>
            <pc:docMk/>
            <pc:sldMk cId="1514193150" sldId="286"/>
            <ac:spMk id="5" creationId="{47C33F45-D55E-44B4-E6DF-B3168D8571C9}"/>
          </ac:spMkLst>
        </pc:spChg>
        <pc:spChg chg="mod">
          <ac:chgData name="Tshering Lhamo" userId="6010c263-cd21-4be1-a3d3-47f95daf464b" providerId="ADAL" clId="{0BCD6A53-B8BB-4A53-B269-208BC3BB82B3}" dt="2024-07-30T07:44:00.689" v="567" actId="20577"/>
          <ac:spMkLst>
            <pc:docMk/>
            <pc:sldMk cId="1514193150" sldId="286"/>
            <ac:spMk id="6" creationId="{C82A2680-8980-374E-A5E8-0DF8347D0DBF}"/>
          </ac:spMkLst>
        </pc:spChg>
      </pc:sldChg>
      <pc:sldChg chg="add mod ord modShow">
        <pc:chgData name="Tshering Lhamo" userId="6010c263-cd21-4be1-a3d3-47f95daf464b" providerId="ADAL" clId="{0BCD6A53-B8BB-4A53-B269-208BC3BB82B3}" dt="2024-07-30T07:49:09.630" v="590" actId="729"/>
        <pc:sldMkLst>
          <pc:docMk/>
          <pc:sldMk cId="1382996608" sldId="1569"/>
        </pc:sldMkLst>
      </pc:sldChg>
      <pc:sldChg chg="del">
        <pc:chgData name="Tshering Lhamo" userId="6010c263-cd21-4be1-a3d3-47f95daf464b" providerId="ADAL" clId="{0BCD6A53-B8BB-4A53-B269-208BC3BB82B3}" dt="2024-07-23T12:30:53.721" v="343" actId="47"/>
        <pc:sldMkLst>
          <pc:docMk/>
          <pc:sldMk cId="1913884841" sldId="1587"/>
        </pc:sldMkLst>
      </pc:sldChg>
      <pc:sldChg chg="modSp del mod modClrScheme chgLayout">
        <pc:chgData name="Tshering Lhamo" userId="6010c263-cd21-4be1-a3d3-47f95daf464b" providerId="ADAL" clId="{0BCD6A53-B8BB-4A53-B269-208BC3BB82B3}" dt="2024-07-29T16:24:00.253" v="525" actId="47"/>
        <pc:sldMkLst>
          <pc:docMk/>
          <pc:sldMk cId="2852177521" sldId="1590"/>
        </pc:sldMkLst>
        <pc:spChg chg="mod ord">
          <ac:chgData name="Tshering Lhamo" userId="6010c263-cd21-4be1-a3d3-47f95daf464b" providerId="ADAL" clId="{0BCD6A53-B8BB-4A53-B269-208BC3BB82B3}" dt="2024-07-29T16:21:33.481" v="503" actId="20577"/>
          <ac:spMkLst>
            <pc:docMk/>
            <pc:sldMk cId="2852177521" sldId="1590"/>
            <ac:spMk id="2" creationId="{EF75DD43-3B34-3ADE-72CF-4D5AC79EEB29}"/>
          </ac:spMkLst>
        </pc:spChg>
        <pc:spChg chg="mod ord">
          <ac:chgData name="Tshering Lhamo" userId="6010c263-cd21-4be1-a3d3-47f95daf464b" providerId="ADAL" clId="{0BCD6A53-B8BB-4A53-B269-208BC3BB82B3}" dt="2024-07-29T16:00:25.679" v="441" actId="13926"/>
          <ac:spMkLst>
            <pc:docMk/>
            <pc:sldMk cId="2852177521" sldId="1590"/>
            <ac:spMk id="3" creationId="{4C809848-F7A4-FE0F-A098-63CC2CAA3FB2}"/>
          </ac:spMkLst>
        </pc:spChg>
      </pc:sldChg>
      <pc:sldChg chg="del">
        <pc:chgData name="Tshering Lhamo" userId="6010c263-cd21-4be1-a3d3-47f95daf464b" providerId="ADAL" clId="{0BCD6A53-B8BB-4A53-B269-208BC3BB82B3}" dt="2024-07-29T16:01:39.336" v="452" actId="47"/>
        <pc:sldMkLst>
          <pc:docMk/>
          <pc:sldMk cId="3790690836" sldId="1592"/>
        </pc:sldMkLst>
      </pc:sldChg>
      <pc:sldChg chg="del">
        <pc:chgData name="Tshering Lhamo" userId="6010c263-cd21-4be1-a3d3-47f95daf464b" providerId="ADAL" clId="{0BCD6A53-B8BB-4A53-B269-208BC3BB82B3}" dt="2024-07-23T12:30:48.685" v="341" actId="47"/>
        <pc:sldMkLst>
          <pc:docMk/>
          <pc:sldMk cId="3491061446" sldId="1593"/>
        </pc:sldMkLst>
      </pc:sldChg>
      <pc:sldChg chg="del">
        <pc:chgData name="Tshering Lhamo" userId="6010c263-cd21-4be1-a3d3-47f95daf464b" providerId="ADAL" clId="{0BCD6A53-B8BB-4A53-B269-208BC3BB82B3}" dt="2024-07-23T12:30:51.179" v="342" actId="47"/>
        <pc:sldMkLst>
          <pc:docMk/>
          <pc:sldMk cId="2863962180" sldId="1594"/>
        </pc:sldMkLst>
      </pc:sldChg>
      <pc:sldChg chg="del">
        <pc:chgData name="Tshering Lhamo" userId="6010c263-cd21-4be1-a3d3-47f95daf464b" providerId="ADAL" clId="{0BCD6A53-B8BB-4A53-B269-208BC3BB82B3}" dt="2024-07-23T12:29:08.931" v="330" actId="47"/>
        <pc:sldMkLst>
          <pc:docMk/>
          <pc:sldMk cId="326596936" sldId="1595"/>
        </pc:sldMkLst>
      </pc:sldChg>
      <pc:sldChg chg="del">
        <pc:chgData name="Tshering Lhamo" userId="6010c263-cd21-4be1-a3d3-47f95daf464b" providerId="ADAL" clId="{0BCD6A53-B8BB-4A53-B269-208BC3BB82B3}" dt="2024-07-23T12:29:37.374" v="333" actId="47"/>
        <pc:sldMkLst>
          <pc:docMk/>
          <pc:sldMk cId="3509174442" sldId="1596"/>
        </pc:sldMkLst>
      </pc:sldChg>
      <pc:sldChg chg="add ord">
        <pc:chgData name="Tshering Lhamo" userId="6010c263-cd21-4be1-a3d3-47f95daf464b" providerId="ADAL" clId="{0BCD6A53-B8BB-4A53-B269-208BC3BB82B3}" dt="2024-07-23T12:27:22.275" v="316"/>
        <pc:sldMkLst>
          <pc:docMk/>
          <pc:sldMk cId="3539149941" sldId="1597"/>
        </pc:sldMkLst>
      </pc:sldChg>
      <pc:sldChg chg="modSp add mod ord">
        <pc:chgData name="Tshering Lhamo" userId="6010c263-cd21-4be1-a3d3-47f95daf464b" providerId="ADAL" clId="{0BCD6A53-B8BB-4A53-B269-208BC3BB82B3}" dt="2024-07-30T07:39:44.459" v="543"/>
        <pc:sldMkLst>
          <pc:docMk/>
          <pc:sldMk cId="3924191634" sldId="1599"/>
        </pc:sldMkLst>
        <pc:spChg chg="mod">
          <ac:chgData name="Tshering Lhamo" userId="6010c263-cd21-4be1-a3d3-47f95daf464b" providerId="ADAL" clId="{0BCD6A53-B8BB-4A53-B269-208BC3BB82B3}" dt="2024-07-29T15:21:14.574" v="375" actId="1076"/>
          <ac:spMkLst>
            <pc:docMk/>
            <pc:sldMk cId="3924191634" sldId="1599"/>
            <ac:spMk id="2" creationId="{D17D8090-2C11-5CAC-F928-0C73E838C836}"/>
          </ac:spMkLst>
        </pc:spChg>
        <pc:spChg chg="mod">
          <ac:chgData name="Tshering Lhamo" userId="6010c263-cd21-4be1-a3d3-47f95daf464b" providerId="ADAL" clId="{0BCD6A53-B8BB-4A53-B269-208BC3BB82B3}" dt="2024-07-29T15:21:18.674" v="376" actId="1076"/>
          <ac:spMkLst>
            <pc:docMk/>
            <pc:sldMk cId="3924191634" sldId="1599"/>
            <ac:spMk id="4" creationId="{1E9E4EF9-77E6-798E-6AA5-1426F7F69CD4}"/>
          </ac:spMkLst>
        </pc:spChg>
      </pc:sldChg>
      <pc:sldChg chg="add del ord">
        <pc:chgData name="Tshering Lhamo" userId="6010c263-cd21-4be1-a3d3-47f95daf464b" providerId="ADAL" clId="{0BCD6A53-B8BB-4A53-B269-208BC3BB82B3}" dt="2024-07-29T15:59:31.028" v="436" actId="47"/>
        <pc:sldMkLst>
          <pc:docMk/>
          <pc:sldMk cId="329377660" sldId="1600"/>
        </pc:sldMkLst>
      </pc:sldChg>
      <pc:sldChg chg="modSp add del mod ord">
        <pc:chgData name="Tshering Lhamo" userId="6010c263-cd21-4be1-a3d3-47f95daf464b" providerId="ADAL" clId="{0BCD6A53-B8BB-4A53-B269-208BC3BB82B3}" dt="2024-07-30T07:41:44.270" v="553" actId="20577"/>
        <pc:sldMkLst>
          <pc:docMk/>
          <pc:sldMk cId="1304991866" sldId="1601"/>
        </pc:sldMkLst>
        <pc:spChg chg="mod">
          <ac:chgData name="Tshering Lhamo" userId="6010c263-cd21-4be1-a3d3-47f95daf464b" providerId="ADAL" clId="{0BCD6A53-B8BB-4A53-B269-208BC3BB82B3}" dt="2024-07-30T07:41:44.270" v="553" actId="20577"/>
          <ac:spMkLst>
            <pc:docMk/>
            <pc:sldMk cId="1304991866" sldId="1601"/>
            <ac:spMk id="14" creationId="{29E8D611-0AE0-6538-6B23-A7F1EB8B6A1E}"/>
          </ac:spMkLst>
        </pc:spChg>
        <pc:spChg chg="mod">
          <ac:chgData name="Tshering Lhamo" userId="6010c263-cd21-4be1-a3d3-47f95daf464b" providerId="ADAL" clId="{0BCD6A53-B8BB-4A53-B269-208BC3BB82B3}" dt="2024-07-23T12:28:09.096" v="322" actId="13926"/>
          <ac:spMkLst>
            <pc:docMk/>
            <pc:sldMk cId="1304991866" sldId="1601"/>
            <ac:spMk id="18" creationId="{8E0E5DD3-DD66-E5F1-0B96-ED24019F8C32}"/>
          </ac:spMkLst>
        </pc:spChg>
      </pc:sldChg>
      <pc:sldChg chg="add del mod modShow">
        <pc:chgData name="Tshering Lhamo" userId="6010c263-cd21-4be1-a3d3-47f95daf464b" providerId="ADAL" clId="{0BCD6A53-B8BB-4A53-B269-208BC3BB82B3}" dt="2024-07-30T07:49:05.083" v="588" actId="729"/>
        <pc:sldMkLst>
          <pc:docMk/>
          <pc:sldMk cId="1331433050" sldId="1602"/>
        </pc:sldMkLst>
      </pc:sldChg>
      <pc:sldChg chg="add del ord">
        <pc:chgData name="Tshering Lhamo" userId="6010c263-cd21-4be1-a3d3-47f95daf464b" providerId="ADAL" clId="{0BCD6A53-B8BB-4A53-B269-208BC3BB82B3}" dt="2024-07-30T07:44:48.745" v="568" actId="47"/>
        <pc:sldMkLst>
          <pc:docMk/>
          <pc:sldMk cId="3577210660" sldId="1603"/>
        </pc:sldMkLst>
      </pc:sldChg>
      <pc:sldChg chg="modSp add mod ord">
        <pc:chgData name="Tshering Lhamo" userId="6010c263-cd21-4be1-a3d3-47f95daf464b" providerId="ADAL" clId="{0BCD6A53-B8BB-4A53-B269-208BC3BB82B3}" dt="2024-07-29T08:29:54.384" v="360" actId="27636"/>
        <pc:sldMkLst>
          <pc:docMk/>
          <pc:sldMk cId="3935033681" sldId="1607"/>
        </pc:sldMkLst>
        <pc:spChg chg="mod">
          <ac:chgData name="Tshering Lhamo" userId="6010c263-cd21-4be1-a3d3-47f95daf464b" providerId="ADAL" clId="{0BCD6A53-B8BB-4A53-B269-208BC3BB82B3}" dt="2024-07-29T08:29:54.384" v="360" actId="27636"/>
          <ac:spMkLst>
            <pc:docMk/>
            <pc:sldMk cId="3935033681" sldId="1607"/>
            <ac:spMk id="2" creationId="{5BC7AE9E-4C10-FC14-A565-CE189B780817}"/>
          </ac:spMkLst>
        </pc:spChg>
      </pc:sldChg>
      <pc:sldChg chg="add ord">
        <pc:chgData name="Tshering Lhamo" userId="6010c263-cd21-4be1-a3d3-47f95daf464b" providerId="ADAL" clId="{0BCD6A53-B8BB-4A53-B269-208BC3BB82B3}" dt="2024-07-23T12:27:19.227" v="314"/>
        <pc:sldMkLst>
          <pc:docMk/>
          <pc:sldMk cId="3827873877" sldId="1608"/>
        </pc:sldMkLst>
      </pc:sldChg>
      <pc:sldChg chg="addSp delSp modSp add mod modClrScheme chgLayout">
        <pc:chgData name="Tshering Lhamo" userId="6010c263-cd21-4be1-a3d3-47f95daf464b" providerId="ADAL" clId="{0BCD6A53-B8BB-4A53-B269-208BC3BB82B3}" dt="2024-07-30T07:46:34.452" v="582" actId="403"/>
        <pc:sldMkLst>
          <pc:docMk/>
          <pc:sldMk cId="3218793779" sldId="1609"/>
        </pc:sldMkLst>
        <pc:spChg chg="mod">
          <ac:chgData name="Tshering Lhamo" userId="6010c263-cd21-4be1-a3d3-47f95daf464b" providerId="ADAL" clId="{0BCD6A53-B8BB-4A53-B269-208BC3BB82B3}" dt="2024-07-30T07:45:04.005" v="571" actId="26606"/>
          <ac:spMkLst>
            <pc:docMk/>
            <pc:sldMk cId="3218793779" sldId="1609"/>
            <ac:spMk id="2" creationId="{EF75DD43-3B34-3ADE-72CF-4D5AC79EEB29}"/>
          </ac:spMkLst>
        </pc:spChg>
        <pc:spChg chg="mod">
          <ac:chgData name="Tshering Lhamo" userId="6010c263-cd21-4be1-a3d3-47f95daf464b" providerId="ADAL" clId="{0BCD6A53-B8BB-4A53-B269-208BC3BB82B3}" dt="2024-07-30T07:46:34.452" v="582" actId="403"/>
          <ac:spMkLst>
            <pc:docMk/>
            <pc:sldMk cId="3218793779" sldId="1609"/>
            <ac:spMk id="3" creationId="{4C809848-F7A4-FE0F-A098-63CC2CAA3FB2}"/>
          </ac:spMkLst>
        </pc:spChg>
        <pc:picChg chg="add mod">
          <ac:chgData name="Tshering Lhamo" userId="6010c263-cd21-4be1-a3d3-47f95daf464b" providerId="ADAL" clId="{0BCD6A53-B8BB-4A53-B269-208BC3BB82B3}" dt="2024-07-30T07:46:27.098" v="579" actId="1076"/>
          <ac:picMkLst>
            <pc:docMk/>
            <pc:sldMk cId="3218793779" sldId="1609"/>
            <ac:picMk id="4" creationId="{95715426-EA34-8A83-3F7A-E66F575A877F}"/>
          </ac:picMkLst>
        </pc:picChg>
        <pc:picChg chg="del">
          <ac:chgData name="Tshering Lhamo" userId="6010c263-cd21-4be1-a3d3-47f95daf464b" providerId="ADAL" clId="{0BCD6A53-B8BB-4A53-B269-208BC3BB82B3}" dt="2024-07-23T12:28:23.990" v="323" actId="478"/>
          <ac:picMkLst>
            <pc:docMk/>
            <pc:sldMk cId="3218793779" sldId="1609"/>
            <ac:picMk id="5" creationId="{1502558A-AF02-B63F-82D8-62407167A20C}"/>
          </ac:picMkLst>
        </pc:picChg>
      </pc:sldChg>
      <pc:sldChg chg="add ord">
        <pc:chgData name="Tshering Lhamo" userId="6010c263-cd21-4be1-a3d3-47f95daf464b" providerId="ADAL" clId="{0BCD6A53-B8BB-4A53-B269-208BC3BB82B3}" dt="2024-07-30T07:39:59.297" v="547"/>
        <pc:sldMkLst>
          <pc:docMk/>
          <pc:sldMk cId="1395934399" sldId="1610"/>
        </pc:sldMkLst>
      </pc:sldChg>
      <pc:sldChg chg="modSp add del mod">
        <pc:chgData name="Tshering Lhamo" userId="6010c263-cd21-4be1-a3d3-47f95daf464b" providerId="ADAL" clId="{0BCD6A53-B8BB-4A53-B269-208BC3BB82B3}" dt="2024-07-23T12:18:44.811" v="218" actId="2696"/>
        <pc:sldMkLst>
          <pc:docMk/>
          <pc:sldMk cId="2989546113" sldId="1610"/>
        </pc:sldMkLst>
        <pc:spChg chg="mod">
          <ac:chgData name="Tshering Lhamo" userId="6010c263-cd21-4be1-a3d3-47f95daf464b" providerId="ADAL" clId="{0BCD6A53-B8BB-4A53-B269-208BC3BB82B3}" dt="2024-07-23T11:56:28.260" v="148" actId="20577"/>
          <ac:spMkLst>
            <pc:docMk/>
            <pc:sldMk cId="2989546113" sldId="1610"/>
            <ac:spMk id="2" creationId="{5BDF6BEA-2A6B-A51E-C1A2-0297FB34D378}"/>
          </ac:spMkLst>
        </pc:spChg>
        <pc:spChg chg="mod">
          <ac:chgData name="Tshering Lhamo" userId="6010c263-cd21-4be1-a3d3-47f95daf464b" providerId="ADAL" clId="{0BCD6A53-B8BB-4A53-B269-208BC3BB82B3}" dt="2024-07-23T11:55:55.979" v="131" actId="13926"/>
          <ac:spMkLst>
            <pc:docMk/>
            <pc:sldMk cId="2989546113" sldId="1610"/>
            <ac:spMk id="10" creationId="{1CE7D28B-741B-C905-CA3A-B558DA9CD8BF}"/>
          </ac:spMkLst>
        </pc:spChg>
        <pc:spChg chg="mod">
          <ac:chgData name="Tshering Lhamo" userId="6010c263-cd21-4be1-a3d3-47f95daf464b" providerId="ADAL" clId="{0BCD6A53-B8BB-4A53-B269-208BC3BB82B3}" dt="2024-07-23T11:56:01.520" v="132" actId="13926"/>
          <ac:spMkLst>
            <pc:docMk/>
            <pc:sldMk cId="2989546113" sldId="1610"/>
            <ac:spMk id="11" creationId="{1CF8B4CD-0B6F-5577-8DB3-6626DC2FE27B}"/>
          </ac:spMkLst>
        </pc:spChg>
      </pc:sldChg>
      <pc:sldChg chg="add del">
        <pc:chgData name="Tshering Lhamo" userId="6010c263-cd21-4be1-a3d3-47f95daf464b" providerId="ADAL" clId="{0BCD6A53-B8BB-4A53-B269-208BC3BB82B3}" dt="2024-07-23T12:27:50.699" v="319" actId="47"/>
        <pc:sldMkLst>
          <pc:docMk/>
          <pc:sldMk cId="330417188" sldId="1611"/>
        </pc:sldMkLst>
      </pc:sldChg>
      <pc:sldChg chg="delSp modSp add mod">
        <pc:chgData name="Tshering Lhamo" userId="6010c263-cd21-4be1-a3d3-47f95daf464b" providerId="ADAL" clId="{0BCD6A53-B8BB-4A53-B269-208BC3BB82B3}" dt="2024-07-29T16:01:22.372" v="445" actId="1076"/>
        <pc:sldMkLst>
          <pc:docMk/>
          <pc:sldMk cId="3603213661" sldId="1613"/>
        </pc:sldMkLst>
        <pc:spChg chg="mod">
          <ac:chgData name="Tshering Lhamo" userId="6010c263-cd21-4be1-a3d3-47f95daf464b" providerId="ADAL" clId="{0BCD6A53-B8BB-4A53-B269-208BC3BB82B3}" dt="2024-07-29T16:01:20.492" v="444" actId="1076"/>
          <ac:spMkLst>
            <pc:docMk/>
            <pc:sldMk cId="3603213661" sldId="1613"/>
            <ac:spMk id="2" creationId="{8F99A03F-D7ED-CD70-6CCA-9148E066FD3A}"/>
          </ac:spMkLst>
        </pc:spChg>
        <pc:spChg chg="mod">
          <ac:chgData name="Tshering Lhamo" userId="6010c263-cd21-4be1-a3d3-47f95daf464b" providerId="ADAL" clId="{0BCD6A53-B8BB-4A53-B269-208BC3BB82B3}" dt="2024-07-29T16:01:22.372" v="445" actId="1076"/>
          <ac:spMkLst>
            <pc:docMk/>
            <pc:sldMk cId="3603213661" sldId="1613"/>
            <ac:spMk id="3" creationId="{45B7F0A8-A588-5820-003D-6D465D72EF0F}"/>
          </ac:spMkLst>
        </pc:spChg>
        <pc:picChg chg="del">
          <ac:chgData name="Tshering Lhamo" userId="6010c263-cd21-4be1-a3d3-47f95daf464b" providerId="ADAL" clId="{0BCD6A53-B8BB-4A53-B269-208BC3BB82B3}" dt="2024-07-29T16:01:18.200" v="443" actId="478"/>
          <ac:picMkLst>
            <pc:docMk/>
            <pc:sldMk cId="3603213661" sldId="1613"/>
            <ac:picMk id="6" creationId="{5782FF44-7FC1-791A-B0E4-010DBD583CD7}"/>
          </ac:picMkLst>
        </pc:picChg>
      </pc:sldChg>
      <pc:sldChg chg="delSp modSp add mod">
        <pc:chgData name="Tshering Lhamo" userId="6010c263-cd21-4be1-a3d3-47f95daf464b" providerId="ADAL" clId="{0BCD6A53-B8BB-4A53-B269-208BC3BB82B3}" dt="2024-07-29T16:01:28.234" v="448" actId="1076"/>
        <pc:sldMkLst>
          <pc:docMk/>
          <pc:sldMk cId="970935881" sldId="1614"/>
        </pc:sldMkLst>
        <pc:spChg chg="mod">
          <ac:chgData name="Tshering Lhamo" userId="6010c263-cd21-4be1-a3d3-47f95daf464b" providerId="ADAL" clId="{0BCD6A53-B8BB-4A53-B269-208BC3BB82B3}" dt="2024-07-29T16:01:26.452" v="447" actId="1076"/>
          <ac:spMkLst>
            <pc:docMk/>
            <pc:sldMk cId="970935881" sldId="1614"/>
            <ac:spMk id="2" creationId="{9EE45B3C-FD5A-8D10-A591-D815B1C98302}"/>
          </ac:spMkLst>
        </pc:spChg>
        <pc:graphicFrameChg chg="mod">
          <ac:chgData name="Tshering Lhamo" userId="6010c263-cd21-4be1-a3d3-47f95daf464b" providerId="ADAL" clId="{0BCD6A53-B8BB-4A53-B269-208BC3BB82B3}" dt="2024-07-29T16:01:28.234" v="448" actId="1076"/>
          <ac:graphicFrameMkLst>
            <pc:docMk/>
            <pc:sldMk cId="970935881" sldId="1614"/>
            <ac:graphicFrameMk id="3" creationId="{40C28D5C-96BF-56DD-601D-787BC1083E24}"/>
          </ac:graphicFrameMkLst>
        </pc:graphicFrameChg>
        <pc:picChg chg="del">
          <ac:chgData name="Tshering Lhamo" userId="6010c263-cd21-4be1-a3d3-47f95daf464b" providerId="ADAL" clId="{0BCD6A53-B8BB-4A53-B269-208BC3BB82B3}" dt="2024-07-29T16:01:24.224" v="446" actId="478"/>
          <ac:picMkLst>
            <pc:docMk/>
            <pc:sldMk cId="970935881" sldId="1614"/>
            <ac:picMk id="6" creationId="{5782FF44-7FC1-791A-B0E4-010DBD583CD7}"/>
          </ac:picMkLst>
        </pc:picChg>
      </pc:sldChg>
      <pc:sldChg chg="delSp modSp add mod">
        <pc:chgData name="Tshering Lhamo" userId="6010c263-cd21-4be1-a3d3-47f95daf464b" providerId="ADAL" clId="{0BCD6A53-B8BB-4A53-B269-208BC3BB82B3}" dt="2024-07-29T16:01:33.551" v="451" actId="1076"/>
        <pc:sldMkLst>
          <pc:docMk/>
          <pc:sldMk cId="1762051970" sldId="1615"/>
        </pc:sldMkLst>
        <pc:spChg chg="mod">
          <ac:chgData name="Tshering Lhamo" userId="6010c263-cd21-4be1-a3d3-47f95daf464b" providerId="ADAL" clId="{0BCD6A53-B8BB-4A53-B269-208BC3BB82B3}" dt="2024-07-29T16:01:31.738" v="450" actId="1076"/>
          <ac:spMkLst>
            <pc:docMk/>
            <pc:sldMk cId="1762051970" sldId="1615"/>
            <ac:spMk id="7" creationId="{BA5AABFB-B026-B746-0B38-316980043C5B}"/>
          </ac:spMkLst>
        </pc:spChg>
        <pc:grpChg chg="mod">
          <ac:chgData name="Tshering Lhamo" userId="6010c263-cd21-4be1-a3d3-47f95daf464b" providerId="ADAL" clId="{0BCD6A53-B8BB-4A53-B269-208BC3BB82B3}" dt="2024-07-29T16:01:33.551" v="451" actId="1076"/>
          <ac:grpSpMkLst>
            <pc:docMk/>
            <pc:sldMk cId="1762051970" sldId="1615"/>
            <ac:grpSpMk id="3" creationId="{28AD9EDD-1A7C-416D-13AB-7F4139AFA3EB}"/>
          </ac:grpSpMkLst>
        </pc:grpChg>
        <pc:picChg chg="del">
          <ac:chgData name="Tshering Lhamo" userId="6010c263-cd21-4be1-a3d3-47f95daf464b" providerId="ADAL" clId="{0BCD6A53-B8BB-4A53-B269-208BC3BB82B3}" dt="2024-07-29T16:01:29.802" v="449" actId="478"/>
          <ac:picMkLst>
            <pc:docMk/>
            <pc:sldMk cId="1762051970" sldId="1615"/>
            <ac:picMk id="6" creationId="{5782FF44-7FC1-791A-B0E4-010DBD583CD7}"/>
          </ac:picMkLst>
        </pc:picChg>
      </pc:sldChg>
      <pc:sldChg chg="modSp add mod ord">
        <pc:chgData name="Tshering Lhamo" userId="6010c263-cd21-4be1-a3d3-47f95daf464b" providerId="ADAL" clId="{0BCD6A53-B8BB-4A53-B269-208BC3BB82B3}" dt="2024-07-30T07:43:01.054" v="558" actId="1076"/>
        <pc:sldMkLst>
          <pc:docMk/>
          <pc:sldMk cId="2832679557" sldId="1616"/>
        </pc:sldMkLst>
        <pc:spChg chg="mod">
          <ac:chgData name="Tshering Lhamo" userId="6010c263-cd21-4be1-a3d3-47f95daf464b" providerId="ADAL" clId="{0BCD6A53-B8BB-4A53-B269-208BC3BB82B3}" dt="2024-07-30T07:43:01.054" v="558" actId="1076"/>
          <ac:spMkLst>
            <pc:docMk/>
            <pc:sldMk cId="2832679557" sldId="1616"/>
            <ac:spMk id="4" creationId="{A7B43FCA-94BB-110D-6BD8-3979C85C9E0E}"/>
          </ac:spMkLst>
        </pc:spChg>
        <pc:spChg chg="mod">
          <ac:chgData name="Tshering Lhamo" userId="6010c263-cd21-4be1-a3d3-47f95daf464b" providerId="ADAL" clId="{0BCD6A53-B8BB-4A53-B269-208BC3BB82B3}" dt="2024-07-30T07:42:55.215" v="557" actId="1076"/>
          <ac:spMkLst>
            <pc:docMk/>
            <pc:sldMk cId="2832679557" sldId="1616"/>
            <ac:spMk id="18" creationId="{F0BBA0E3-5662-61EF-0D6A-4C6B2A0818AA}"/>
          </ac:spMkLst>
        </pc:spChg>
      </pc:sldChg>
      <pc:sldChg chg="add mod modShow">
        <pc:chgData name="Tshering Lhamo" userId="6010c263-cd21-4be1-a3d3-47f95daf464b" providerId="ADAL" clId="{0BCD6A53-B8BB-4A53-B269-208BC3BB82B3}" dt="2024-07-30T07:49:07.045" v="589" actId="729"/>
        <pc:sldMkLst>
          <pc:docMk/>
          <pc:sldMk cId="1361117357" sldId="1618"/>
        </pc:sldMkLst>
      </pc:sldChg>
      <pc:sldChg chg="add del">
        <pc:chgData name="Tshering Lhamo" userId="6010c263-cd21-4be1-a3d3-47f95daf464b" providerId="ADAL" clId="{0BCD6A53-B8BB-4A53-B269-208BC3BB82B3}" dt="2024-07-23T12:28:55.379" v="327" actId="47"/>
        <pc:sldMkLst>
          <pc:docMk/>
          <pc:sldMk cId="1038483277" sldId="1620"/>
        </pc:sldMkLst>
      </pc:sldChg>
      <pc:sldChg chg="add">
        <pc:chgData name="Tshering Lhamo" userId="6010c263-cd21-4be1-a3d3-47f95daf464b" providerId="ADAL" clId="{0BCD6A53-B8BB-4A53-B269-208BC3BB82B3}" dt="2024-07-23T12:00:40.310" v="162"/>
        <pc:sldMkLst>
          <pc:docMk/>
          <pc:sldMk cId="3473976983" sldId="1621"/>
        </pc:sldMkLst>
      </pc:sldChg>
      <pc:sldChg chg="modSp add mod ord">
        <pc:chgData name="Tshering Lhamo" userId="6010c263-cd21-4be1-a3d3-47f95daf464b" providerId="ADAL" clId="{0BCD6A53-B8BB-4A53-B269-208BC3BB82B3}" dt="2024-07-30T07:42:48.912" v="556"/>
        <pc:sldMkLst>
          <pc:docMk/>
          <pc:sldMk cId="3960886895" sldId="1627"/>
        </pc:sldMkLst>
        <pc:spChg chg="mod">
          <ac:chgData name="Tshering Lhamo" userId="6010c263-cd21-4be1-a3d3-47f95daf464b" providerId="ADAL" clId="{0BCD6A53-B8BB-4A53-B269-208BC3BB82B3}" dt="2024-07-29T16:21:16.933" v="486" actId="1076"/>
          <ac:spMkLst>
            <pc:docMk/>
            <pc:sldMk cId="3960886895" sldId="1627"/>
            <ac:spMk id="2" creationId="{36BC35AC-89E1-3A19-9921-1083E231AEDB}"/>
          </ac:spMkLst>
        </pc:spChg>
        <pc:spChg chg="mod">
          <ac:chgData name="Tshering Lhamo" userId="6010c263-cd21-4be1-a3d3-47f95daf464b" providerId="ADAL" clId="{0BCD6A53-B8BB-4A53-B269-208BC3BB82B3}" dt="2024-07-30T07:42:48.912" v="556"/>
          <ac:spMkLst>
            <pc:docMk/>
            <pc:sldMk cId="3960886895" sldId="1627"/>
            <ac:spMk id="3" creationId="{B2C2B1EC-A6F9-1A3C-D71B-B50D937F96E7}"/>
          </ac:spMkLst>
        </pc:spChg>
      </pc:sldChg>
      <pc:sldChg chg="modSp add del mod">
        <pc:chgData name="Tshering Lhamo" userId="6010c263-cd21-4be1-a3d3-47f95daf464b" providerId="ADAL" clId="{0BCD6A53-B8BB-4A53-B269-208BC3BB82B3}" dt="2024-07-23T12:18:44.811" v="218" actId="2696"/>
        <pc:sldMkLst>
          <pc:docMk/>
          <pc:sldMk cId="3595444962" sldId="1633"/>
        </pc:sldMkLst>
        <pc:spChg chg="mod">
          <ac:chgData name="Tshering Lhamo" userId="6010c263-cd21-4be1-a3d3-47f95daf464b" providerId="ADAL" clId="{0BCD6A53-B8BB-4A53-B269-208BC3BB82B3}" dt="2024-07-23T11:56:39.140" v="150"/>
          <ac:spMkLst>
            <pc:docMk/>
            <pc:sldMk cId="3595444962" sldId="1633"/>
            <ac:spMk id="2" creationId="{5BDF6BEA-2A6B-A51E-C1A2-0297FB34D378}"/>
          </ac:spMkLst>
        </pc:spChg>
      </pc:sldChg>
      <pc:sldChg chg="modSp add mod ord">
        <pc:chgData name="Tshering Lhamo" userId="6010c263-cd21-4be1-a3d3-47f95daf464b" providerId="ADAL" clId="{0BCD6A53-B8BB-4A53-B269-208BC3BB82B3}" dt="2024-07-30T07:39:52.922" v="545"/>
        <pc:sldMkLst>
          <pc:docMk/>
          <pc:sldMk cId="4166139637" sldId="1633"/>
        </pc:sldMkLst>
        <pc:spChg chg="mod">
          <ac:chgData name="Tshering Lhamo" userId="6010c263-cd21-4be1-a3d3-47f95daf464b" providerId="ADAL" clId="{0BCD6A53-B8BB-4A53-B269-208BC3BB82B3}" dt="2024-07-29T15:19:34.630" v="369" actId="1076"/>
          <ac:spMkLst>
            <pc:docMk/>
            <pc:sldMk cId="4166139637" sldId="1633"/>
            <ac:spMk id="2" creationId="{5BDF6BEA-2A6B-A51E-C1A2-0297FB34D378}"/>
          </ac:spMkLst>
        </pc:spChg>
      </pc:sldChg>
      <pc:sldChg chg="add del">
        <pc:chgData name="Tshering Lhamo" userId="6010c263-cd21-4be1-a3d3-47f95daf464b" providerId="ADAL" clId="{0BCD6A53-B8BB-4A53-B269-208BC3BB82B3}" dt="2024-07-23T12:28:36.412" v="324" actId="47"/>
        <pc:sldMkLst>
          <pc:docMk/>
          <pc:sldMk cId="4041672208" sldId="1640"/>
        </pc:sldMkLst>
      </pc:sldChg>
      <pc:sldChg chg="add ord">
        <pc:chgData name="Tshering Lhamo" userId="6010c263-cd21-4be1-a3d3-47f95daf464b" providerId="ADAL" clId="{0BCD6A53-B8BB-4A53-B269-208BC3BB82B3}" dt="2024-07-29T08:29:13.064" v="354"/>
        <pc:sldMkLst>
          <pc:docMk/>
          <pc:sldMk cId="3503381728" sldId="1641"/>
        </pc:sldMkLst>
      </pc:sldChg>
      <pc:sldChg chg="add">
        <pc:chgData name="Tshering Lhamo" userId="6010c263-cd21-4be1-a3d3-47f95daf464b" providerId="ADAL" clId="{0BCD6A53-B8BB-4A53-B269-208BC3BB82B3}" dt="2024-07-23T11:57:32.075" v="154"/>
        <pc:sldMkLst>
          <pc:docMk/>
          <pc:sldMk cId="4043010107" sldId="1642"/>
        </pc:sldMkLst>
      </pc:sldChg>
      <pc:sldChg chg="addSp delSp modSp add del mod ord modClrScheme chgLayout">
        <pc:chgData name="Tshering Lhamo" userId="6010c263-cd21-4be1-a3d3-47f95daf464b" providerId="ADAL" clId="{0BCD6A53-B8BB-4A53-B269-208BC3BB82B3}" dt="2024-07-30T07:40:06.824" v="548" actId="47"/>
        <pc:sldMkLst>
          <pc:docMk/>
          <pc:sldMk cId="4157576491" sldId="1643"/>
        </pc:sldMkLst>
        <pc:spChg chg="add del mod">
          <ac:chgData name="Tshering Lhamo" userId="6010c263-cd21-4be1-a3d3-47f95daf464b" providerId="ADAL" clId="{0BCD6A53-B8BB-4A53-B269-208BC3BB82B3}" dt="2024-07-23T12:22:00.296" v="224" actId="478"/>
          <ac:spMkLst>
            <pc:docMk/>
            <pc:sldMk cId="4157576491" sldId="1643"/>
            <ac:spMk id="3" creationId="{F11EE22B-35DB-AB88-24D3-87F38C5EBA27}"/>
          </ac:spMkLst>
        </pc:spChg>
        <pc:spChg chg="add mod ord">
          <ac:chgData name="Tshering Lhamo" userId="6010c263-cd21-4be1-a3d3-47f95daf464b" providerId="ADAL" clId="{0BCD6A53-B8BB-4A53-B269-208BC3BB82B3}" dt="2024-07-23T12:22:35.145" v="259" actId="13926"/>
          <ac:spMkLst>
            <pc:docMk/>
            <pc:sldMk cId="4157576491" sldId="1643"/>
            <ac:spMk id="4" creationId="{2EF8FB62-2B56-A409-A20C-99BD98F7DEAB}"/>
          </ac:spMkLst>
        </pc:spChg>
        <pc:spChg chg="add del mod ord">
          <ac:chgData name="Tshering Lhamo" userId="6010c263-cd21-4be1-a3d3-47f95daf464b" providerId="ADAL" clId="{0BCD6A53-B8BB-4A53-B269-208BC3BB82B3}" dt="2024-07-23T12:22:37.467" v="260" actId="478"/>
          <ac:spMkLst>
            <pc:docMk/>
            <pc:sldMk cId="4157576491" sldId="1643"/>
            <ac:spMk id="5" creationId="{E674AC93-A236-0CB3-04A2-E4D117967B9C}"/>
          </ac:spMkLst>
        </pc:spChg>
        <pc:spChg chg="del">
          <ac:chgData name="Tshering Lhamo" userId="6010c263-cd21-4be1-a3d3-47f95daf464b" providerId="ADAL" clId="{0BCD6A53-B8BB-4A53-B269-208BC3BB82B3}" dt="2024-07-23T12:22:03.146" v="225" actId="478"/>
          <ac:spMkLst>
            <pc:docMk/>
            <pc:sldMk cId="4157576491" sldId="1643"/>
            <ac:spMk id="11" creationId="{D5517256-4E7B-3DBA-A856-21864CAE8BE3}"/>
          </ac:spMkLst>
        </pc:spChg>
        <pc:spChg chg="del mod">
          <ac:chgData name="Tshering Lhamo" userId="6010c263-cd21-4be1-a3d3-47f95daf464b" providerId="ADAL" clId="{0BCD6A53-B8BB-4A53-B269-208BC3BB82B3}" dt="2024-07-23T12:22:40.743" v="261" actId="478"/>
          <ac:spMkLst>
            <pc:docMk/>
            <pc:sldMk cId="4157576491" sldId="1643"/>
            <ac:spMk id="12" creationId="{11D00A70-22B3-01DA-9947-CE68EEAAE390}"/>
          </ac:spMkLst>
        </pc:spChg>
        <pc:spChg chg="mod">
          <ac:chgData name="Tshering Lhamo" userId="6010c263-cd21-4be1-a3d3-47f95daf464b" providerId="ADAL" clId="{0BCD6A53-B8BB-4A53-B269-208BC3BB82B3}" dt="2024-07-23T12:23:42.800" v="270" actId="13926"/>
          <ac:spMkLst>
            <pc:docMk/>
            <pc:sldMk cId="4157576491" sldId="1643"/>
            <ac:spMk id="15" creationId="{B0A5F41E-5E27-94D6-869F-3C2D6C5F52B3}"/>
          </ac:spMkLst>
        </pc:spChg>
        <pc:spChg chg="mod">
          <ac:chgData name="Tshering Lhamo" userId="6010c263-cd21-4be1-a3d3-47f95daf464b" providerId="ADAL" clId="{0BCD6A53-B8BB-4A53-B269-208BC3BB82B3}" dt="2024-07-23T12:23:19.379" v="267" actId="14100"/>
          <ac:spMkLst>
            <pc:docMk/>
            <pc:sldMk cId="4157576491" sldId="1643"/>
            <ac:spMk id="16" creationId="{31918904-E84C-7980-55F6-3FD12C442B45}"/>
          </ac:spMkLst>
        </pc:spChg>
        <pc:picChg chg="del">
          <ac:chgData name="Tshering Lhamo" userId="6010c263-cd21-4be1-a3d3-47f95daf464b" providerId="ADAL" clId="{0BCD6A53-B8BB-4A53-B269-208BC3BB82B3}" dt="2024-07-23T12:21:57.423" v="223" actId="478"/>
          <ac:picMkLst>
            <pc:docMk/>
            <pc:sldMk cId="4157576491" sldId="1643"/>
            <ac:picMk id="6" creationId="{512C779E-0B2F-80BB-3F29-2CD7D0CC5DC6}"/>
          </ac:picMkLst>
        </pc:picChg>
        <pc:picChg chg="mod">
          <ac:chgData name="Tshering Lhamo" userId="6010c263-cd21-4be1-a3d3-47f95daf464b" providerId="ADAL" clId="{0BCD6A53-B8BB-4A53-B269-208BC3BB82B3}" dt="2024-07-23T12:23:52.897" v="271" actId="1076"/>
          <ac:picMkLst>
            <pc:docMk/>
            <pc:sldMk cId="4157576491" sldId="1643"/>
            <ac:picMk id="13" creationId="{DF7EE43E-5508-0202-47B9-EEF878805A4F}"/>
          </ac:picMkLst>
        </pc:picChg>
        <pc:picChg chg="mod">
          <ac:chgData name="Tshering Lhamo" userId="6010c263-cd21-4be1-a3d3-47f95daf464b" providerId="ADAL" clId="{0BCD6A53-B8BB-4A53-B269-208BC3BB82B3}" dt="2024-07-23T12:24:07.399" v="274" actId="1076"/>
          <ac:picMkLst>
            <pc:docMk/>
            <pc:sldMk cId="4157576491" sldId="1643"/>
            <ac:picMk id="14" creationId="{E9C5452C-BC4D-9A0D-83AB-DD95E1D336DC}"/>
          </ac:picMkLst>
        </pc:picChg>
      </pc:sldChg>
      <pc:sldChg chg="add">
        <pc:chgData name="Tshering Lhamo" userId="6010c263-cd21-4be1-a3d3-47f95daf464b" providerId="ADAL" clId="{0BCD6A53-B8BB-4A53-B269-208BC3BB82B3}" dt="2024-07-23T12:00:18.386" v="160"/>
        <pc:sldMkLst>
          <pc:docMk/>
          <pc:sldMk cId="3037683172" sldId="1644"/>
        </pc:sldMkLst>
      </pc:sldChg>
      <pc:sldChg chg="add">
        <pc:chgData name="Tshering Lhamo" userId="6010c263-cd21-4be1-a3d3-47f95daf464b" providerId="ADAL" clId="{0BCD6A53-B8BB-4A53-B269-208BC3BB82B3}" dt="2024-07-23T12:00:25.201" v="161"/>
        <pc:sldMkLst>
          <pc:docMk/>
          <pc:sldMk cId="2098642919" sldId="1645"/>
        </pc:sldMkLst>
      </pc:sldChg>
      <pc:sldChg chg="add">
        <pc:chgData name="Tshering Lhamo" userId="6010c263-cd21-4be1-a3d3-47f95daf464b" providerId="ADAL" clId="{0BCD6A53-B8BB-4A53-B269-208BC3BB82B3}" dt="2024-07-23T12:01:40.732" v="163"/>
        <pc:sldMkLst>
          <pc:docMk/>
          <pc:sldMk cId="2889141112" sldId="1647"/>
        </pc:sldMkLst>
      </pc:sldChg>
      <pc:sldChg chg="add">
        <pc:chgData name="Tshering Lhamo" userId="6010c263-cd21-4be1-a3d3-47f95daf464b" providerId="ADAL" clId="{0BCD6A53-B8BB-4A53-B269-208BC3BB82B3}" dt="2024-07-23T12:01:40.732" v="163"/>
        <pc:sldMkLst>
          <pc:docMk/>
          <pc:sldMk cId="1118440796" sldId="1651"/>
        </pc:sldMkLst>
      </pc:sldChg>
      <pc:sldChg chg="add">
        <pc:chgData name="Tshering Lhamo" userId="6010c263-cd21-4be1-a3d3-47f95daf464b" providerId="ADAL" clId="{0BCD6A53-B8BB-4A53-B269-208BC3BB82B3}" dt="2024-07-23T12:01:40.732" v="163"/>
        <pc:sldMkLst>
          <pc:docMk/>
          <pc:sldMk cId="1660668390" sldId="1653"/>
        </pc:sldMkLst>
      </pc:sldChg>
      <pc:sldChg chg="add">
        <pc:chgData name="Tshering Lhamo" userId="6010c263-cd21-4be1-a3d3-47f95daf464b" providerId="ADAL" clId="{0BCD6A53-B8BB-4A53-B269-208BC3BB82B3}" dt="2024-07-23T12:01:40.732" v="163"/>
        <pc:sldMkLst>
          <pc:docMk/>
          <pc:sldMk cId="1029939172" sldId="1654"/>
        </pc:sldMkLst>
      </pc:sldChg>
      <pc:sldChg chg="add">
        <pc:chgData name="Tshering Lhamo" userId="6010c263-cd21-4be1-a3d3-47f95daf464b" providerId="ADAL" clId="{0BCD6A53-B8BB-4A53-B269-208BC3BB82B3}" dt="2024-07-23T12:01:40.732" v="163"/>
        <pc:sldMkLst>
          <pc:docMk/>
          <pc:sldMk cId="2744710105" sldId="1656"/>
        </pc:sldMkLst>
      </pc:sldChg>
      <pc:sldChg chg="add">
        <pc:chgData name="Tshering Lhamo" userId="6010c263-cd21-4be1-a3d3-47f95daf464b" providerId="ADAL" clId="{0BCD6A53-B8BB-4A53-B269-208BC3BB82B3}" dt="2024-07-23T12:01:40.732" v="163"/>
        <pc:sldMkLst>
          <pc:docMk/>
          <pc:sldMk cId="3075421778" sldId="1657"/>
        </pc:sldMkLst>
      </pc:sldChg>
      <pc:sldChg chg="add">
        <pc:chgData name="Tshering Lhamo" userId="6010c263-cd21-4be1-a3d3-47f95daf464b" providerId="ADAL" clId="{0BCD6A53-B8BB-4A53-B269-208BC3BB82B3}" dt="2024-07-23T12:01:40.732" v="163"/>
        <pc:sldMkLst>
          <pc:docMk/>
          <pc:sldMk cId="678571428" sldId="1658"/>
        </pc:sldMkLst>
      </pc:sldChg>
      <pc:sldChg chg="add">
        <pc:chgData name="Tshering Lhamo" userId="6010c263-cd21-4be1-a3d3-47f95daf464b" providerId="ADAL" clId="{0BCD6A53-B8BB-4A53-B269-208BC3BB82B3}" dt="2024-07-23T12:01:40.732" v="163"/>
        <pc:sldMkLst>
          <pc:docMk/>
          <pc:sldMk cId="2307318274" sldId="1660"/>
        </pc:sldMkLst>
      </pc:sldChg>
      <pc:sldChg chg="add">
        <pc:chgData name="Tshering Lhamo" userId="6010c263-cd21-4be1-a3d3-47f95daf464b" providerId="ADAL" clId="{0BCD6A53-B8BB-4A53-B269-208BC3BB82B3}" dt="2024-07-23T12:01:40.732" v="163"/>
        <pc:sldMkLst>
          <pc:docMk/>
          <pc:sldMk cId="2696147240" sldId="1661"/>
        </pc:sldMkLst>
      </pc:sldChg>
      <pc:sldChg chg="delSp modSp add del mod ord">
        <pc:chgData name="Tshering Lhamo" userId="6010c263-cd21-4be1-a3d3-47f95daf464b" providerId="ADAL" clId="{0BCD6A53-B8BB-4A53-B269-208BC3BB82B3}" dt="2024-07-29T08:28:35.388" v="350" actId="47"/>
        <pc:sldMkLst>
          <pc:docMk/>
          <pc:sldMk cId="636924287" sldId="1662"/>
        </pc:sldMkLst>
        <pc:spChg chg="mod">
          <ac:chgData name="Tshering Lhamo" userId="6010c263-cd21-4be1-a3d3-47f95daf464b" providerId="ADAL" clId="{0BCD6A53-B8BB-4A53-B269-208BC3BB82B3}" dt="2024-07-23T12:25:41.099" v="292" actId="20577"/>
          <ac:spMkLst>
            <pc:docMk/>
            <pc:sldMk cId="636924287" sldId="1662"/>
            <ac:spMk id="4" creationId="{2EF8FB62-2B56-A409-A20C-99BD98F7DEAB}"/>
          </ac:spMkLst>
        </pc:spChg>
        <pc:spChg chg="mod">
          <ac:chgData name="Tshering Lhamo" userId="6010c263-cd21-4be1-a3d3-47f95daf464b" providerId="ADAL" clId="{0BCD6A53-B8BB-4A53-B269-208BC3BB82B3}" dt="2024-07-23T12:25:55.181" v="300" actId="20577"/>
          <ac:spMkLst>
            <pc:docMk/>
            <pc:sldMk cId="636924287" sldId="1662"/>
            <ac:spMk id="15" creationId="{B0A5F41E-5E27-94D6-869F-3C2D6C5F52B3}"/>
          </ac:spMkLst>
        </pc:spChg>
        <pc:spChg chg="del">
          <ac:chgData name="Tshering Lhamo" userId="6010c263-cd21-4be1-a3d3-47f95daf464b" providerId="ADAL" clId="{0BCD6A53-B8BB-4A53-B269-208BC3BB82B3}" dt="2024-07-23T12:25:45.494" v="293" actId="478"/>
          <ac:spMkLst>
            <pc:docMk/>
            <pc:sldMk cId="636924287" sldId="1662"/>
            <ac:spMk id="16" creationId="{31918904-E84C-7980-55F6-3FD12C442B45}"/>
          </ac:spMkLst>
        </pc:spChg>
        <pc:picChg chg="del">
          <ac:chgData name="Tshering Lhamo" userId="6010c263-cd21-4be1-a3d3-47f95daf464b" providerId="ADAL" clId="{0BCD6A53-B8BB-4A53-B269-208BC3BB82B3}" dt="2024-07-23T12:25:46.434" v="294" actId="478"/>
          <ac:picMkLst>
            <pc:docMk/>
            <pc:sldMk cId="636924287" sldId="1662"/>
            <ac:picMk id="13" creationId="{DF7EE43E-5508-0202-47B9-EEF878805A4F}"/>
          </ac:picMkLst>
        </pc:picChg>
        <pc:picChg chg="del">
          <ac:chgData name="Tshering Lhamo" userId="6010c263-cd21-4be1-a3d3-47f95daf464b" providerId="ADAL" clId="{0BCD6A53-B8BB-4A53-B269-208BC3BB82B3}" dt="2024-07-23T12:25:47.102" v="295" actId="478"/>
          <ac:picMkLst>
            <pc:docMk/>
            <pc:sldMk cId="636924287" sldId="1662"/>
            <ac:picMk id="14" creationId="{E9C5452C-BC4D-9A0D-83AB-DD95E1D336DC}"/>
          </ac:picMkLst>
        </pc:picChg>
      </pc:sldChg>
      <pc:sldChg chg="modSp add mod">
        <pc:chgData name="Tshering Lhamo" userId="6010c263-cd21-4be1-a3d3-47f95daf464b" providerId="ADAL" clId="{0BCD6A53-B8BB-4A53-B269-208BC3BB82B3}" dt="2024-07-29T08:26:07.674" v="349" actId="20577"/>
        <pc:sldMkLst>
          <pc:docMk/>
          <pc:sldMk cId="608966384" sldId="1663"/>
        </pc:sldMkLst>
        <pc:spChg chg="mod">
          <ac:chgData name="Tshering Lhamo" userId="6010c263-cd21-4be1-a3d3-47f95daf464b" providerId="ADAL" clId="{0BCD6A53-B8BB-4A53-B269-208BC3BB82B3}" dt="2024-07-29T08:26:07.674" v="349" actId="20577"/>
          <ac:spMkLst>
            <pc:docMk/>
            <pc:sldMk cId="608966384" sldId="1663"/>
            <ac:spMk id="3" creationId="{54C032E4-3305-9C06-FC5C-75F1446E66F4}"/>
          </ac:spMkLst>
        </pc:spChg>
      </pc:sldChg>
      <pc:sldChg chg="modSp add mod">
        <pc:chgData name="Tshering Lhamo" userId="6010c263-cd21-4be1-a3d3-47f95daf464b" providerId="ADAL" clId="{0BCD6A53-B8BB-4A53-B269-208BC3BB82B3}" dt="2024-07-29T08:28:46.315" v="352" actId="1076"/>
        <pc:sldMkLst>
          <pc:docMk/>
          <pc:sldMk cId="521144030" sldId="1664"/>
        </pc:sldMkLst>
        <pc:spChg chg="mod">
          <ac:chgData name="Tshering Lhamo" userId="6010c263-cd21-4be1-a3d3-47f95daf464b" providerId="ADAL" clId="{0BCD6A53-B8BB-4A53-B269-208BC3BB82B3}" dt="2024-07-29T08:28:43.022" v="351" actId="1076"/>
          <ac:spMkLst>
            <pc:docMk/>
            <pc:sldMk cId="521144030" sldId="1664"/>
            <ac:spMk id="2" creationId="{EF75DD43-3B34-3ADE-72CF-4D5AC79EEB29}"/>
          </ac:spMkLst>
        </pc:spChg>
        <pc:spChg chg="mod">
          <ac:chgData name="Tshering Lhamo" userId="6010c263-cd21-4be1-a3d3-47f95daf464b" providerId="ADAL" clId="{0BCD6A53-B8BB-4A53-B269-208BC3BB82B3}" dt="2024-07-29T08:28:46.315" v="352" actId="1076"/>
          <ac:spMkLst>
            <pc:docMk/>
            <pc:sldMk cId="521144030" sldId="1664"/>
            <ac:spMk id="3" creationId="{54C032E4-3305-9C06-FC5C-75F1446E66F4}"/>
          </ac:spMkLst>
        </pc:spChg>
      </pc:sldChg>
      <pc:sldChg chg="add del">
        <pc:chgData name="Tshering Lhamo" userId="6010c263-cd21-4be1-a3d3-47f95daf464b" providerId="ADAL" clId="{0BCD6A53-B8BB-4A53-B269-208BC3BB82B3}" dt="2024-07-29T08:30:05.395" v="363" actId="47"/>
        <pc:sldMkLst>
          <pc:docMk/>
          <pc:sldMk cId="3609339323" sldId="1665"/>
        </pc:sldMkLst>
      </pc:sldChg>
      <pc:sldChg chg="modSp add mod ord">
        <pc:chgData name="Tshering Lhamo" userId="6010c263-cd21-4be1-a3d3-47f95daf464b" providerId="ADAL" clId="{0BCD6A53-B8BB-4A53-B269-208BC3BB82B3}" dt="2024-07-29T15:58:36.412" v="435" actId="20577"/>
        <pc:sldMkLst>
          <pc:docMk/>
          <pc:sldMk cId="3037266111" sldId="1666"/>
        </pc:sldMkLst>
        <pc:spChg chg="mod">
          <ac:chgData name="Tshering Lhamo" userId="6010c263-cd21-4be1-a3d3-47f95daf464b" providerId="ADAL" clId="{0BCD6A53-B8BB-4A53-B269-208BC3BB82B3}" dt="2024-07-29T15:21:02.083" v="374"/>
          <ac:spMkLst>
            <pc:docMk/>
            <pc:sldMk cId="3037266111" sldId="1666"/>
            <ac:spMk id="6" creationId="{3FEF3B7B-45E4-B4EE-F1CD-BFDA3CB5D5DB}"/>
          </ac:spMkLst>
        </pc:spChg>
        <pc:spChg chg="mod">
          <ac:chgData name="Tshering Lhamo" userId="6010c263-cd21-4be1-a3d3-47f95daf464b" providerId="ADAL" clId="{0BCD6A53-B8BB-4A53-B269-208BC3BB82B3}" dt="2024-07-29T15:58:36.412" v="435" actId="20577"/>
          <ac:spMkLst>
            <pc:docMk/>
            <pc:sldMk cId="3037266111" sldId="1666"/>
            <ac:spMk id="10" creationId="{91B3B7FA-2EE9-AB77-15DC-9B0A7C8622E3}"/>
          </ac:spMkLst>
        </pc:spChg>
      </pc:sldChg>
    </pc:docChg>
  </pc:docChgLst>
  <pc:docChgLst>
    <pc:chgData name="Tshering Lhamo" userId="6010c263-cd21-4be1-a3d3-47f95daf464b" providerId="ADAL" clId="{3C791B6C-65C6-4A66-92BC-C91FC39F56C1}"/>
    <pc:docChg chg="addSld delSld modSld">
      <pc:chgData name="Tshering Lhamo" userId="6010c263-cd21-4be1-a3d3-47f95daf464b" providerId="ADAL" clId="{3C791B6C-65C6-4A66-92BC-C91FC39F56C1}" dt="2024-08-07T12:04:58.424" v="41" actId="47"/>
      <pc:docMkLst>
        <pc:docMk/>
      </pc:docMkLst>
      <pc:sldChg chg="del">
        <pc:chgData name="Tshering Lhamo" userId="6010c263-cd21-4be1-a3d3-47f95daf464b" providerId="ADAL" clId="{3C791B6C-65C6-4A66-92BC-C91FC39F56C1}" dt="2024-07-30T07:51:06.483" v="8" actId="47"/>
        <pc:sldMkLst>
          <pc:docMk/>
          <pc:sldMk cId="4246622991" sldId="1591"/>
        </pc:sldMkLst>
      </pc:sldChg>
      <pc:sldChg chg="del">
        <pc:chgData name="Tshering Lhamo" userId="6010c263-cd21-4be1-a3d3-47f95daf464b" providerId="ADAL" clId="{3C791B6C-65C6-4A66-92BC-C91FC39F56C1}" dt="2024-07-30T07:50:59.136" v="0" actId="47"/>
        <pc:sldMkLst>
          <pc:docMk/>
          <pc:sldMk cId="1331433050" sldId="1602"/>
        </pc:sldMkLst>
      </pc:sldChg>
      <pc:sldChg chg="del">
        <pc:chgData name="Tshering Lhamo" userId="6010c263-cd21-4be1-a3d3-47f95daf464b" providerId="ADAL" clId="{3C791B6C-65C6-4A66-92BC-C91FC39F56C1}" dt="2024-07-30T07:51:01.445" v="2" actId="47"/>
        <pc:sldMkLst>
          <pc:docMk/>
          <pc:sldMk cId="3603213661" sldId="1613"/>
        </pc:sldMkLst>
      </pc:sldChg>
      <pc:sldChg chg="del">
        <pc:chgData name="Tshering Lhamo" userId="6010c263-cd21-4be1-a3d3-47f95daf464b" providerId="ADAL" clId="{3C791B6C-65C6-4A66-92BC-C91FC39F56C1}" dt="2024-07-30T07:51:02.011" v="3" actId="47"/>
        <pc:sldMkLst>
          <pc:docMk/>
          <pc:sldMk cId="970935881" sldId="1614"/>
        </pc:sldMkLst>
      </pc:sldChg>
      <pc:sldChg chg="del">
        <pc:chgData name="Tshering Lhamo" userId="6010c263-cd21-4be1-a3d3-47f95daf464b" providerId="ADAL" clId="{3C791B6C-65C6-4A66-92BC-C91FC39F56C1}" dt="2024-07-30T07:51:02.503" v="4" actId="47"/>
        <pc:sldMkLst>
          <pc:docMk/>
          <pc:sldMk cId="1762051970" sldId="1615"/>
        </pc:sldMkLst>
      </pc:sldChg>
      <pc:sldChg chg="del">
        <pc:chgData name="Tshering Lhamo" userId="6010c263-cd21-4be1-a3d3-47f95daf464b" providerId="ADAL" clId="{3C791B6C-65C6-4A66-92BC-C91FC39F56C1}" dt="2024-07-30T07:51:05.653" v="7" actId="47"/>
        <pc:sldMkLst>
          <pc:docMk/>
          <pc:sldMk cId="3473976983" sldId="1621"/>
        </pc:sldMkLst>
      </pc:sldChg>
      <pc:sldChg chg="del">
        <pc:chgData name="Tshering Lhamo" userId="6010c263-cd21-4be1-a3d3-47f95daf464b" providerId="ADAL" clId="{3C791B6C-65C6-4A66-92BC-C91FC39F56C1}" dt="2024-07-30T07:50:59.779" v="1" actId="47"/>
        <pc:sldMkLst>
          <pc:docMk/>
          <pc:sldMk cId="4043010107" sldId="1642"/>
        </pc:sldMkLst>
      </pc:sldChg>
      <pc:sldChg chg="del">
        <pc:chgData name="Tshering Lhamo" userId="6010c263-cd21-4be1-a3d3-47f95daf464b" providerId="ADAL" clId="{3C791B6C-65C6-4A66-92BC-C91FC39F56C1}" dt="2024-07-30T07:51:03.176" v="5" actId="47"/>
        <pc:sldMkLst>
          <pc:docMk/>
          <pc:sldMk cId="3037683172" sldId="1644"/>
        </pc:sldMkLst>
      </pc:sldChg>
      <pc:sldChg chg="del">
        <pc:chgData name="Tshering Lhamo" userId="6010c263-cd21-4be1-a3d3-47f95daf464b" providerId="ADAL" clId="{3C791B6C-65C6-4A66-92BC-C91FC39F56C1}" dt="2024-07-30T07:51:04.934" v="6" actId="47"/>
        <pc:sldMkLst>
          <pc:docMk/>
          <pc:sldMk cId="2098642919" sldId="1645"/>
        </pc:sldMkLst>
      </pc:sldChg>
      <pc:sldChg chg="del">
        <pc:chgData name="Tshering Lhamo" userId="6010c263-cd21-4be1-a3d3-47f95daf464b" providerId="ADAL" clId="{3C791B6C-65C6-4A66-92BC-C91FC39F56C1}" dt="2024-07-30T07:51:11.513" v="14" actId="47"/>
        <pc:sldMkLst>
          <pc:docMk/>
          <pc:sldMk cId="2889141112" sldId="1647"/>
        </pc:sldMkLst>
      </pc:sldChg>
      <pc:sldChg chg="del">
        <pc:chgData name="Tshering Lhamo" userId="6010c263-cd21-4be1-a3d3-47f95daf464b" providerId="ADAL" clId="{3C791B6C-65C6-4A66-92BC-C91FC39F56C1}" dt="2024-07-30T07:51:11.865" v="15" actId="47"/>
        <pc:sldMkLst>
          <pc:docMk/>
          <pc:sldMk cId="1118440796" sldId="1651"/>
        </pc:sldMkLst>
      </pc:sldChg>
      <pc:sldChg chg="del">
        <pc:chgData name="Tshering Lhamo" userId="6010c263-cd21-4be1-a3d3-47f95daf464b" providerId="ADAL" clId="{3C791B6C-65C6-4A66-92BC-C91FC39F56C1}" dt="2024-07-30T07:51:12.592" v="17" actId="47"/>
        <pc:sldMkLst>
          <pc:docMk/>
          <pc:sldMk cId="1660668390" sldId="1653"/>
        </pc:sldMkLst>
      </pc:sldChg>
      <pc:sldChg chg="del">
        <pc:chgData name="Tshering Lhamo" userId="6010c263-cd21-4be1-a3d3-47f95daf464b" providerId="ADAL" clId="{3C791B6C-65C6-4A66-92BC-C91FC39F56C1}" dt="2024-07-30T07:51:11.205" v="13" actId="47"/>
        <pc:sldMkLst>
          <pc:docMk/>
          <pc:sldMk cId="1029939172" sldId="1654"/>
        </pc:sldMkLst>
      </pc:sldChg>
      <pc:sldChg chg="del">
        <pc:chgData name="Tshering Lhamo" userId="6010c263-cd21-4be1-a3d3-47f95daf464b" providerId="ADAL" clId="{3C791B6C-65C6-4A66-92BC-C91FC39F56C1}" dt="2024-07-30T07:51:12.227" v="16" actId="47"/>
        <pc:sldMkLst>
          <pc:docMk/>
          <pc:sldMk cId="2744710105" sldId="1656"/>
        </pc:sldMkLst>
      </pc:sldChg>
      <pc:sldChg chg="del">
        <pc:chgData name="Tshering Lhamo" userId="6010c263-cd21-4be1-a3d3-47f95daf464b" providerId="ADAL" clId="{3C791B6C-65C6-4A66-92BC-C91FC39F56C1}" dt="2024-07-30T07:51:07.376" v="9" actId="47"/>
        <pc:sldMkLst>
          <pc:docMk/>
          <pc:sldMk cId="3075421778" sldId="1657"/>
        </pc:sldMkLst>
      </pc:sldChg>
      <pc:sldChg chg="del">
        <pc:chgData name="Tshering Lhamo" userId="6010c263-cd21-4be1-a3d3-47f95daf464b" providerId="ADAL" clId="{3C791B6C-65C6-4A66-92BC-C91FC39F56C1}" dt="2024-07-30T07:51:07.989" v="10" actId="47"/>
        <pc:sldMkLst>
          <pc:docMk/>
          <pc:sldMk cId="678571428" sldId="1658"/>
        </pc:sldMkLst>
      </pc:sldChg>
      <pc:sldChg chg="del">
        <pc:chgData name="Tshering Lhamo" userId="6010c263-cd21-4be1-a3d3-47f95daf464b" providerId="ADAL" clId="{3C791B6C-65C6-4A66-92BC-C91FC39F56C1}" dt="2024-07-30T07:51:10.416" v="11" actId="47"/>
        <pc:sldMkLst>
          <pc:docMk/>
          <pc:sldMk cId="2307318274" sldId="1660"/>
        </pc:sldMkLst>
      </pc:sldChg>
      <pc:sldChg chg="del">
        <pc:chgData name="Tshering Lhamo" userId="6010c263-cd21-4be1-a3d3-47f95daf464b" providerId="ADAL" clId="{3C791B6C-65C6-4A66-92BC-C91FC39F56C1}" dt="2024-07-30T07:51:10.836" v="12" actId="47"/>
        <pc:sldMkLst>
          <pc:docMk/>
          <pc:sldMk cId="2696147240" sldId="1661"/>
        </pc:sldMkLst>
      </pc:sldChg>
      <pc:sldChg chg="addSp modSp add del mod">
        <pc:chgData name="Tshering Lhamo" userId="6010c263-cd21-4be1-a3d3-47f95daf464b" providerId="ADAL" clId="{3C791B6C-65C6-4A66-92BC-C91FC39F56C1}" dt="2024-08-07T12:04:58.424" v="41" actId="47"/>
        <pc:sldMkLst>
          <pc:docMk/>
          <pc:sldMk cId="2348557390" sldId="1667"/>
        </pc:sldMkLst>
        <pc:spChg chg="mod">
          <ac:chgData name="Tshering Lhamo" userId="6010c263-cd21-4be1-a3d3-47f95daf464b" providerId="ADAL" clId="{3C791B6C-65C6-4A66-92BC-C91FC39F56C1}" dt="2024-08-07T12:03:46.124" v="40" actId="164"/>
          <ac:spMkLst>
            <pc:docMk/>
            <pc:sldMk cId="2348557390" sldId="1667"/>
            <ac:spMk id="8" creationId="{2C4D6786-A355-AF46-AA7F-3532F05A69FD}"/>
          </ac:spMkLst>
        </pc:spChg>
        <pc:grpChg chg="add mod">
          <ac:chgData name="Tshering Lhamo" userId="6010c263-cd21-4be1-a3d3-47f95daf464b" providerId="ADAL" clId="{3C791B6C-65C6-4A66-92BC-C91FC39F56C1}" dt="2024-08-07T12:03:46.124" v="40" actId="164"/>
          <ac:grpSpMkLst>
            <pc:docMk/>
            <pc:sldMk cId="2348557390" sldId="1667"/>
            <ac:grpSpMk id="3" creationId="{687707BC-5FBB-4716-2EF8-418F8686E7BE}"/>
          </ac:grpSpMkLst>
        </pc:grpChg>
        <pc:picChg chg="mod">
          <ac:chgData name="Tshering Lhamo" userId="6010c263-cd21-4be1-a3d3-47f95daf464b" providerId="ADAL" clId="{3C791B6C-65C6-4A66-92BC-C91FC39F56C1}" dt="2024-08-07T12:03:46.124" v="40" actId="164"/>
          <ac:picMkLst>
            <pc:docMk/>
            <pc:sldMk cId="2348557390" sldId="1667"/>
            <ac:picMk id="4" creationId="{E4A32FAA-2340-CD8C-C336-28807CA16E69}"/>
          </ac:picMkLst>
        </pc:picChg>
        <pc:picChg chg="mod modCrop">
          <ac:chgData name="Tshering Lhamo" userId="6010c263-cd21-4be1-a3d3-47f95daf464b" providerId="ADAL" clId="{3C791B6C-65C6-4A66-92BC-C91FC39F56C1}" dt="2024-08-07T12:03:46.124" v="40" actId="164"/>
          <ac:picMkLst>
            <pc:docMk/>
            <pc:sldMk cId="2348557390" sldId="1667"/>
            <ac:picMk id="10" creationId="{EAC4AAA8-0AED-4913-D812-7AB48EA2186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61F17-72BF-4A46-8CB2-781D21AD914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3B82E-D4CC-9045-9BA3-DF41A8606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196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84401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57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48690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09879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i="0" u="none" strike="noStrike">
                <a:solidFill>
                  <a:srgbClr val="21212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as a UN fund, SOFF effectively brings together:</a:t>
            </a:r>
          </a:p>
          <a:p>
            <a:r>
              <a:rPr lang="en-GB" b="0" i="0" u="none" strike="noStrike">
                <a:solidFill>
                  <a:srgbClr val="21212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27 met offices from advanced countries to provide technical assistance</a:t>
            </a:r>
            <a:endParaRPr lang="en-GB">
              <a:solidFill>
                <a:srgbClr val="21212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b="0" i="0" u="none" strike="noStrike">
                <a:solidFill>
                  <a:srgbClr val="21212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9 Implementing Entities</a:t>
            </a:r>
          </a:p>
          <a:p>
            <a:pPr lvl="1"/>
            <a:r>
              <a:rPr lang="en-GB" b="0" i="0" u="none" strike="noStrike">
                <a:solidFill>
                  <a:srgbClr val="21212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MDBs, UNDP, UNEP, WFP, IFAD</a:t>
            </a:r>
          </a:p>
          <a:p>
            <a:r>
              <a:rPr lang="en-GB" b="0" i="0" u="none" strike="noStrike">
                <a:solidFill>
                  <a:srgbClr val="21212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11 donors and several additional stakeholders in SOFF Steering Committee</a:t>
            </a:r>
          </a:p>
          <a:p>
            <a:pPr lvl="1"/>
            <a:r>
              <a:rPr lang="en-GB" b="0" i="0" u="none" strike="noStrike">
                <a:solidFill>
                  <a:srgbClr val="21212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incl. LDC Group, AOSIS, CREWS</a:t>
            </a:r>
          </a:p>
          <a:p>
            <a:r>
              <a:rPr lang="en-GB" b="0" i="0" u="none" strike="noStrike">
                <a:solidFill>
                  <a:srgbClr val="21212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“enablers” in SOFF Advisory </a:t>
            </a:r>
            <a:r>
              <a:rPr lang="en-GB">
                <a:solidFill>
                  <a:srgbClr val="21212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GB" b="0" i="0" u="none" strike="noStrike">
                <a:solidFill>
                  <a:srgbClr val="21212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oard</a:t>
            </a:r>
          </a:p>
          <a:p>
            <a:pPr lvl="1"/>
            <a:r>
              <a:rPr lang="en-GB" b="0" i="0" u="none" strike="noStrike">
                <a:solidFill>
                  <a:srgbClr val="21212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incl. UNDRR, climate funds, private sector, civil society</a:t>
            </a:r>
            <a:endParaRPr lang="en-GB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240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9266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44828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/>
              <a:t>For upper air, additionally we are looking at required resolution</a:t>
            </a:r>
          </a:p>
          <a:p>
            <a:r>
              <a:rPr lang="en-CH"/>
              <a:t>WDQMS is operated in cooperation with DWD (Germany), ECMWF, JMA (Japan), and NOAA/NCEP (USA)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265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9">
            <a:extLst>
              <a:ext uri="{FF2B5EF4-FFF2-40B4-BE49-F238E27FC236}">
                <a16:creationId xmlns:a16="http://schemas.microsoft.com/office/drawing/2014/main" id="{68923632-1E47-9EF8-ACB1-8AC25A846A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DFED73D9-1082-65C0-CE8C-5A2E2CE4F8E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51384" y="1913157"/>
            <a:ext cx="7963966" cy="3232876"/>
          </a:xfrm>
        </p:spPr>
        <p:txBody>
          <a:bodyPr>
            <a:normAutofit/>
          </a:bodyPr>
          <a:lstStyle/>
          <a:p>
            <a:pPr algn="l"/>
            <a:r>
              <a:rPr lang="en-US" b="1">
                <a:solidFill>
                  <a:srgbClr val="112A42"/>
                </a:solidFill>
                <a:latin typeface="Segoe UI"/>
                <a:cs typeface="Segoe UI"/>
              </a:rPr>
              <a:t>Click to edit Master title style</a:t>
            </a:r>
            <a:endParaRPr lang="de-DE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CAE5BD-0BAE-F693-F06C-60C5D235A8D6}"/>
              </a:ext>
            </a:extLst>
          </p:cNvPr>
          <p:cNvCxnSpPr/>
          <p:nvPr userDrawn="1"/>
        </p:nvCxnSpPr>
        <p:spPr>
          <a:xfrm>
            <a:off x="667916" y="1913157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A38533-8EAB-9A8B-333C-237E2EC45A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1111375"/>
            <a:ext cx="10107612" cy="56991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C3454"/>
                </a:solidFill>
              </a:defRPr>
            </a:lvl1pPr>
            <a:lvl2pPr marL="457200" indent="0">
              <a:buNone/>
              <a:defRPr sz="2400">
                <a:solidFill>
                  <a:srgbClr val="1C3454"/>
                </a:solidFill>
              </a:defRPr>
            </a:lvl2pPr>
            <a:lvl3pPr marL="914400" indent="0">
              <a:buNone/>
              <a:defRPr sz="2400">
                <a:solidFill>
                  <a:srgbClr val="1C3454"/>
                </a:solidFill>
              </a:defRPr>
            </a:lvl3pPr>
            <a:lvl4pPr marL="1371600" indent="0">
              <a:buNone/>
              <a:defRPr sz="2400">
                <a:solidFill>
                  <a:srgbClr val="1C3454"/>
                </a:solidFill>
              </a:defRPr>
            </a:lvl4pPr>
            <a:lvl5pPr marL="1828800" indent="0">
              <a:buNone/>
              <a:defRPr sz="2400">
                <a:solidFill>
                  <a:srgbClr val="1C345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00462E-3957-FF52-2E7C-49128711355A}"/>
              </a:ext>
            </a:extLst>
          </p:cNvPr>
          <p:cNvCxnSpPr/>
          <p:nvPr userDrawn="1"/>
        </p:nvCxnSpPr>
        <p:spPr>
          <a:xfrm>
            <a:off x="667915" y="5146035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  <a:p>
            <a:pPr lvl="2"/>
            <a:r>
              <a:rPr lang="fr-CH" err="1"/>
              <a:t>Third</a:t>
            </a:r>
            <a:r>
              <a:rPr lang="fr-CH"/>
              <a:t> </a:t>
            </a:r>
            <a:r>
              <a:rPr lang="fr-CH" err="1"/>
              <a:t>level</a:t>
            </a:r>
            <a:endParaRPr lang="fr-CH"/>
          </a:p>
          <a:p>
            <a:pPr lvl="3"/>
            <a:r>
              <a:rPr lang="fr-CH" err="1"/>
              <a:t>Fourth</a:t>
            </a:r>
            <a:r>
              <a:rPr lang="fr-CH"/>
              <a:t> </a:t>
            </a:r>
            <a:r>
              <a:rPr lang="fr-CH" err="1"/>
              <a:t>level</a:t>
            </a:r>
            <a:endParaRPr lang="fr-CH"/>
          </a:p>
          <a:p>
            <a:pPr lvl="4"/>
            <a:r>
              <a:rPr lang="fr-CH" err="1"/>
              <a:t>Fifth</a:t>
            </a:r>
            <a:r>
              <a:rPr lang="fr-CH"/>
              <a:t> </a:t>
            </a:r>
            <a:r>
              <a:rPr lang="fr-CH" err="1"/>
              <a:t>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4536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285875"/>
            <a:ext cx="10363200" cy="4286250"/>
          </a:xfrm>
        </p:spPr>
        <p:txBody>
          <a:bodyPr anchor="ctr"/>
          <a:lstStyle>
            <a:lvl1pPr algn="ctr">
              <a:defRPr sz="4000" b="1" cap="none"/>
            </a:lvl1pPr>
          </a:lstStyle>
          <a:p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title</a:t>
            </a:r>
            <a:r>
              <a:rPr lang="fr-CH"/>
              <a:t>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23806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59532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67195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19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8160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C799-4231-2346-88CD-50EB4F7D6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A7F83-D93D-B848-B8B4-C00862A7B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10179-53D6-2541-984B-2302772D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9576-B9E5-EC45-822F-70872F47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7FFFE-58EC-AD47-BCC4-79F7901E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60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285875"/>
            <a:ext cx="10363200" cy="4286250"/>
          </a:xfrm>
        </p:spPr>
        <p:txBody>
          <a:bodyPr anchor="ctr"/>
          <a:lstStyle>
            <a:lvl1pPr algn="ctr">
              <a:defRPr sz="4000" b="1" cap="none"/>
            </a:lvl1pPr>
          </a:lstStyle>
          <a:p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title</a:t>
            </a:r>
            <a:r>
              <a:rPr lang="fr-CH"/>
              <a:t>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C799-4231-2346-88CD-50EB4F7D6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A7F83-D93D-B848-B8B4-C00862A7B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10179-53D6-2541-984B-2302772D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9576-B9E5-EC45-822F-70872F47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7FFFE-58EC-AD47-BCC4-79F7901E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3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9">
            <a:extLst>
              <a:ext uri="{FF2B5EF4-FFF2-40B4-BE49-F238E27FC236}">
                <a16:creationId xmlns:a16="http://schemas.microsoft.com/office/drawing/2014/main" id="{68923632-1E47-9EF8-ACB1-8AC25A846A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DFED73D9-1082-65C0-CE8C-5A2E2CE4F8E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51384" y="1913157"/>
            <a:ext cx="7963966" cy="3232876"/>
          </a:xfrm>
        </p:spPr>
        <p:txBody>
          <a:bodyPr>
            <a:normAutofit/>
          </a:bodyPr>
          <a:lstStyle/>
          <a:p>
            <a:pPr algn="l"/>
            <a:r>
              <a:rPr lang="de-DE" b="1">
                <a:solidFill>
                  <a:srgbClr val="112A42"/>
                </a:solidFill>
                <a:latin typeface="Segoe UI"/>
                <a:cs typeface="Segoe UI"/>
              </a:rPr>
              <a:t>Title</a:t>
            </a:r>
            <a:b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err="1">
                <a:solidFill>
                  <a:schemeClr val="bg1"/>
                </a:solidFill>
              </a:rPr>
              <a:t>Subtitle</a:t>
            </a:r>
            <a:endParaRPr lang="de-DE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CAE5BD-0BAE-F693-F06C-60C5D235A8D6}"/>
              </a:ext>
            </a:extLst>
          </p:cNvPr>
          <p:cNvCxnSpPr/>
          <p:nvPr userDrawn="1"/>
        </p:nvCxnSpPr>
        <p:spPr>
          <a:xfrm>
            <a:off x="667916" y="1913157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A38533-8EAB-9A8B-333C-237E2EC45A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1111375"/>
            <a:ext cx="10107612" cy="56991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C3454"/>
                </a:solidFill>
              </a:defRPr>
            </a:lvl1pPr>
            <a:lvl2pPr marL="457200" indent="0">
              <a:buNone/>
              <a:defRPr sz="2400">
                <a:solidFill>
                  <a:srgbClr val="1C3454"/>
                </a:solidFill>
              </a:defRPr>
            </a:lvl2pPr>
            <a:lvl3pPr marL="914400" indent="0">
              <a:buNone/>
              <a:defRPr sz="2400">
                <a:solidFill>
                  <a:srgbClr val="1C3454"/>
                </a:solidFill>
              </a:defRPr>
            </a:lvl3pPr>
            <a:lvl4pPr marL="1371600" indent="0">
              <a:buNone/>
              <a:defRPr sz="2400">
                <a:solidFill>
                  <a:srgbClr val="1C3454"/>
                </a:solidFill>
              </a:defRPr>
            </a:lvl4pPr>
            <a:lvl5pPr marL="1828800" indent="0">
              <a:buNone/>
              <a:defRPr sz="2400">
                <a:solidFill>
                  <a:srgbClr val="1C3454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00462E-3957-FF52-2E7C-49128711355A}"/>
              </a:ext>
            </a:extLst>
          </p:cNvPr>
          <p:cNvCxnSpPr/>
          <p:nvPr userDrawn="1"/>
        </p:nvCxnSpPr>
        <p:spPr>
          <a:xfrm>
            <a:off x="667915" y="5146035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67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15B9E-792A-8367-C57B-23708949F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E2AB8-8FC9-AEAD-A27B-15E9A0BDE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19C2576-A9F8-8741-8E7F-87600CB154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0B25385-E367-FC96-C46F-C80DF01C9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5C5F35E-5980-884E-B4FE-F65E21B09210}" type="datetimeFigureOut">
              <a:rPr lang="en-GB" smtClean="0"/>
              <a:pPr/>
              <a:t>24/09/2024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91" r:id="rId8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18598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62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title</a:t>
            </a:r>
            <a:r>
              <a:rPr lang="fr-CH"/>
              <a:t>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  <a:p>
            <a:pPr lvl="2"/>
            <a:r>
              <a:rPr lang="fr-CH" err="1"/>
              <a:t>Third</a:t>
            </a:r>
            <a:r>
              <a:rPr lang="fr-CH"/>
              <a:t> </a:t>
            </a:r>
            <a:r>
              <a:rPr lang="fr-CH" err="1"/>
              <a:t>level</a:t>
            </a:r>
            <a:endParaRPr lang="fr-CH"/>
          </a:p>
          <a:p>
            <a:pPr lvl="3"/>
            <a:r>
              <a:rPr lang="fr-CH" err="1"/>
              <a:t>Fourth</a:t>
            </a:r>
            <a:r>
              <a:rPr lang="fr-CH"/>
              <a:t> </a:t>
            </a:r>
            <a:r>
              <a:rPr lang="fr-CH" err="1"/>
              <a:t>level</a:t>
            </a:r>
            <a:endParaRPr lang="fr-CH"/>
          </a:p>
          <a:p>
            <a:pPr lvl="4"/>
            <a:r>
              <a:rPr lang="fr-CH" err="1"/>
              <a:t>Fifth</a:t>
            </a:r>
            <a:r>
              <a:rPr lang="fr-CH"/>
              <a:t> </a:t>
            </a:r>
            <a:r>
              <a:rPr lang="fr-CH" err="1"/>
              <a:t>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15B9E-792A-8367-C57B-23708949F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E2AB8-8FC9-AEAD-A27B-15E9A0BDE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19C2576-A9F8-8741-8E7F-87600CB154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0B25385-E367-FC96-C46F-C80DF01C9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5C5F35E-5980-884E-B4FE-F65E21B09210}" type="datetimeFigureOut">
              <a:rPr lang="en-GB" smtClean="0"/>
              <a:pPr/>
              <a:t>24/09/2024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DDC1CC-4C70-FA6C-1A56-74C811EFC61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583" y="387353"/>
            <a:ext cx="2751454" cy="98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7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2" r:id="rId8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18598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bon-compliance.wmo.int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3597C2DC-C8FF-D04C-AEF5-6B1BB4BCA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257ACB5-6892-A143-A4B1-E4A0CC5B1D0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51384" y="1913157"/>
            <a:ext cx="9372792" cy="3232876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>
                <a:solidFill>
                  <a:srgbClr val="112A42"/>
                </a:solidFill>
              </a:rPr>
              <a:t>Closing the Basic Weather and Climate </a:t>
            </a:r>
            <a:br>
              <a:rPr lang="en-US" sz="3600">
                <a:solidFill>
                  <a:srgbClr val="112A42"/>
                </a:solidFill>
              </a:rPr>
            </a:br>
            <a:r>
              <a:rPr lang="en-US" sz="3600">
                <a:solidFill>
                  <a:srgbClr val="112A42"/>
                </a:solidFill>
              </a:rPr>
              <a:t>Data Gaps in South Asia: Advancing SOFF implementation and creating synergies</a:t>
            </a:r>
            <a:br>
              <a:rPr lang="de-DE"/>
            </a:br>
            <a:br>
              <a:rPr lang="de-DE"/>
            </a:br>
            <a:r>
              <a:rPr lang="en-CH">
                <a:solidFill>
                  <a:schemeClr val="bg1"/>
                </a:solidFill>
              </a:rPr>
              <a:t>Session 1: Setting the scene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CE664AA6-FCBD-2241-B2B9-8B8EDC894C4B}"/>
              </a:ext>
            </a:extLst>
          </p:cNvPr>
          <p:cNvSpPr txBox="1">
            <a:spLocks/>
          </p:cNvSpPr>
          <p:nvPr/>
        </p:nvSpPr>
        <p:spPr>
          <a:xfrm>
            <a:off x="551384" y="1148073"/>
            <a:ext cx="9865096" cy="576063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685800" ea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defRPr sz="2400" kern="1200">
                <a:solidFill>
                  <a:srgbClr val="112A4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3429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>
              <a:solidFill>
                <a:srgbClr val="1C345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9BAE2B-008E-72FB-BC7A-C334976486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1368877"/>
            <a:ext cx="10107612" cy="569912"/>
          </a:xfrm>
        </p:spPr>
        <p:txBody>
          <a:bodyPr/>
          <a:lstStyle/>
          <a:p>
            <a:r>
              <a:rPr lang="en-CH"/>
              <a:t>24 – 26 September 2024</a:t>
            </a:r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613DAA-5F2F-FDF0-8180-C328E094E81D}"/>
              </a:ext>
            </a:extLst>
          </p:cNvPr>
          <p:cNvCxnSpPr/>
          <p:nvPr/>
        </p:nvCxnSpPr>
        <p:spPr>
          <a:xfrm>
            <a:off x="667916" y="1913157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508C05-9087-170C-AA3D-19A24DC71FF0}"/>
              </a:ext>
            </a:extLst>
          </p:cNvPr>
          <p:cNvCxnSpPr/>
          <p:nvPr/>
        </p:nvCxnSpPr>
        <p:spPr>
          <a:xfrm>
            <a:off x="667915" y="5146035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now covered mountain with a cloud and sun&#10;&#10;Description automatically generated with medium confidence">
            <a:extLst>
              <a:ext uri="{FF2B5EF4-FFF2-40B4-BE49-F238E27FC236}">
                <a16:creationId xmlns:a16="http://schemas.microsoft.com/office/drawing/2014/main" id="{71446293-073C-3F3F-20C2-C43E8C8194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491449"/>
            <a:ext cx="832800" cy="8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1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265A6-FD72-2226-9341-CC9156F7B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324" y="26436"/>
            <a:ext cx="10972800" cy="492963"/>
          </a:xfrm>
        </p:spPr>
        <p:txBody>
          <a:bodyPr>
            <a:normAutofit fontScale="90000"/>
          </a:bodyPr>
          <a:lstStyle/>
          <a:p>
            <a:pPr algn="ctr"/>
            <a:r>
              <a:rPr lang="en-CH" sz="3200" dirty="0"/>
              <a:t>South Asia: Global GBON Gap Analysis, June 2023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60ED586-A390-CF3D-6CA7-2A763E1FCA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506352"/>
              </p:ext>
            </p:extLst>
          </p:nvPr>
        </p:nvGraphicFramePr>
        <p:xfrm>
          <a:off x="474324" y="519398"/>
          <a:ext cx="11243352" cy="6025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2863">
                  <a:extLst>
                    <a:ext uri="{9D8B030D-6E8A-4147-A177-3AD203B41FA5}">
                      <a16:colId xmlns:a16="http://schemas.microsoft.com/office/drawing/2014/main" val="945495620"/>
                    </a:ext>
                  </a:extLst>
                </a:gridCol>
                <a:gridCol w="1630074">
                  <a:extLst>
                    <a:ext uri="{9D8B030D-6E8A-4147-A177-3AD203B41FA5}">
                      <a16:colId xmlns:a16="http://schemas.microsoft.com/office/drawing/2014/main" val="528685082"/>
                    </a:ext>
                  </a:extLst>
                </a:gridCol>
                <a:gridCol w="1253902">
                  <a:extLst>
                    <a:ext uri="{9D8B030D-6E8A-4147-A177-3AD203B41FA5}">
                      <a16:colId xmlns:a16="http://schemas.microsoft.com/office/drawing/2014/main" val="2621980204"/>
                    </a:ext>
                  </a:extLst>
                </a:gridCol>
                <a:gridCol w="1416911">
                  <a:extLst>
                    <a:ext uri="{9D8B030D-6E8A-4147-A177-3AD203B41FA5}">
                      <a16:colId xmlns:a16="http://schemas.microsoft.com/office/drawing/2014/main" val="859388729"/>
                    </a:ext>
                  </a:extLst>
                </a:gridCol>
                <a:gridCol w="1479605">
                  <a:extLst>
                    <a:ext uri="{9D8B030D-6E8A-4147-A177-3AD203B41FA5}">
                      <a16:colId xmlns:a16="http://schemas.microsoft.com/office/drawing/2014/main" val="2789357710"/>
                    </a:ext>
                  </a:extLst>
                </a:gridCol>
                <a:gridCol w="1510175">
                  <a:extLst>
                    <a:ext uri="{9D8B030D-6E8A-4147-A177-3AD203B41FA5}">
                      <a16:colId xmlns:a16="http://schemas.microsoft.com/office/drawing/2014/main" val="407080482"/>
                    </a:ext>
                  </a:extLst>
                </a:gridCol>
                <a:gridCol w="1559822">
                  <a:extLst>
                    <a:ext uri="{9D8B030D-6E8A-4147-A177-3AD203B41FA5}">
                      <a16:colId xmlns:a16="http://schemas.microsoft.com/office/drawing/2014/main" val="4080514185"/>
                    </a:ext>
                  </a:extLst>
                </a:gridCol>
              </a:tblGrid>
              <a:tr h="725464">
                <a:tc rowSpan="3">
                  <a:txBody>
                    <a:bodyPr/>
                    <a:lstStyle/>
                    <a:p>
                      <a:pPr algn="ctr"/>
                      <a:r>
                        <a:rPr lang="en-CH"/>
                        <a:t>SOFF countries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CH"/>
                        <a:t>WMO GBON Global Gap Analysis, June 2023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CH" b="1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H"/>
                        <a:t>Approved for SOFF support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733151"/>
                  </a:ext>
                </a:extLst>
              </a:tr>
              <a:tr h="42030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H" b="1"/>
                        <a:t>Target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H" b="1"/>
                        <a:t>Gap (total)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H" b="1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H"/>
                        <a:t>Total  for inv</a:t>
                      </a:r>
                      <a:r>
                        <a:rPr lang="da-DK"/>
                        <a:t>es</a:t>
                      </a:r>
                      <a:r>
                        <a:rPr lang="en-CH" err="1"/>
                        <a:t>tment</a:t>
                      </a:r>
                      <a:r>
                        <a:rPr lang="en-CH"/>
                        <a:t>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H">
                        <a:highlight>
                          <a:srgbClr val="FF00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157104"/>
                  </a:ext>
                </a:extLst>
              </a:tr>
              <a:tr h="725464">
                <a:tc vMerge="1">
                  <a:txBody>
                    <a:bodyPr/>
                    <a:lstStyle/>
                    <a:p>
                      <a:pPr algn="ctr"/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b="1"/>
                        <a:t>Surface </a:t>
                      </a:r>
                    </a:p>
                    <a:p>
                      <a:pPr algn="ctr"/>
                      <a:endParaRPr lang="en-CH" b="1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b="1"/>
                        <a:t>U</a:t>
                      </a:r>
                      <a:r>
                        <a:rPr lang="en-CH" b="1"/>
                        <a:t>AS</a:t>
                      </a:r>
                    </a:p>
                    <a:p>
                      <a:pPr algn="ctr"/>
                      <a:endParaRPr lang="en-CH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b="1"/>
                        <a:t>Surface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b="1"/>
                        <a:t>UAS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/>
                        <a:t>Surface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/>
                        <a:t>U</a:t>
                      </a:r>
                      <a:r>
                        <a:rPr lang="en-CH"/>
                        <a:t>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410272"/>
                  </a:ext>
                </a:extLst>
              </a:tr>
              <a:tr h="414551">
                <a:tc>
                  <a:txBody>
                    <a:bodyPr/>
                    <a:lstStyle/>
                    <a:p>
                      <a:pPr algn="ctr"/>
                      <a:r>
                        <a:rPr lang="en-CH" b="1"/>
                        <a:t>Bangladesh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b="1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b="1" u="none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008342"/>
                  </a:ext>
                </a:extLst>
              </a:tr>
              <a:tr h="414551">
                <a:tc>
                  <a:txBody>
                    <a:bodyPr/>
                    <a:lstStyle/>
                    <a:p>
                      <a:pPr algn="ctr"/>
                      <a:r>
                        <a:rPr lang="en-CH" b="1"/>
                        <a:t>Bhutan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b="1" u="none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b="1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031469"/>
                  </a:ext>
                </a:extLst>
              </a:tr>
              <a:tr h="725464">
                <a:tc>
                  <a:txBody>
                    <a:bodyPr/>
                    <a:lstStyle/>
                    <a:p>
                      <a:pPr algn="ctr"/>
                      <a:r>
                        <a:rPr lang="en-CH" b="1"/>
                        <a:t>Maldives </a:t>
                      </a:r>
                    </a:p>
                    <a:p>
                      <a:pPr algn="ctr"/>
                      <a:endParaRPr lang="en-CH" b="1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/>
                        <a:t>1</a:t>
                      </a:r>
                    </a:p>
                    <a:p>
                      <a:pPr algn="ctr"/>
                      <a:endParaRPr lang="en-C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b="1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b="1"/>
                        <a:t>1</a:t>
                      </a:r>
                    </a:p>
                    <a:p>
                      <a:pPr algn="ctr"/>
                      <a:endParaRPr lang="en-CH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822138"/>
                  </a:ext>
                </a:extLst>
              </a:tr>
              <a:tr h="497894">
                <a:tc>
                  <a:txBody>
                    <a:bodyPr/>
                    <a:lstStyle/>
                    <a:p>
                      <a:pPr algn="ctr"/>
                      <a:r>
                        <a:rPr lang="en-CH" b="1"/>
                        <a:t>Nepal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b="1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b="1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580221"/>
                  </a:ext>
                </a:extLst>
              </a:tr>
              <a:tr h="420309">
                <a:tc>
                  <a:txBody>
                    <a:bodyPr/>
                    <a:lstStyle/>
                    <a:p>
                      <a:pPr algn="ctr"/>
                      <a:r>
                        <a:rPr lang="en-CH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Afghanistan</a:t>
                      </a:r>
                    </a:p>
                  </a:txBody>
                  <a:tcPr marL="9525" marR="9525" marT="9525" marB="9525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/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b="1"/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b="1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054896"/>
                  </a:ext>
                </a:extLst>
              </a:tr>
              <a:tr h="420309">
                <a:tc>
                  <a:txBody>
                    <a:bodyPr/>
                    <a:lstStyle/>
                    <a:p>
                      <a:pPr algn="ctr"/>
                      <a:r>
                        <a:rPr lang="en-CH" sz="1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India</a:t>
                      </a:r>
                      <a:endParaRPr lang="en-CH" b="1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/>
                        <a:t>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b="1"/>
                        <a:t>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b="1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89306"/>
                  </a:ext>
                </a:extLst>
              </a:tr>
              <a:tr h="420309">
                <a:tc>
                  <a:txBody>
                    <a:bodyPr/>
                    <a:lstStyle/>
                    <a:p>
                      <a:pPr algn="ctr"/>
                      <a:r>
                        <a:rPr lang="en-CH" sz="1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Myanmar</a:t>
                      </a:r>
                      <a:endParaRPr lang="en-CH" b="1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/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b="1"/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b="1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751634"/>
                  </a:ext>
                </a:extLst>
              </a:tr>
              <a:tr h="420309">
                <a:tc>
                  <a:txBody>
                    <a:bodyPr/>
                    <a:lstStyle/>
                    <a:p>
                      <a:pPr algn="ctr"/>
                      <a:r>
                        <a:rPr lang="en-CH" sz="1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</a:t>
                      </a:r>
                      <a:endParaRPr lang="en-CH" b="1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b="1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b="1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299536"/>
                  </a:ext>
                </a:extLst>
              </a:tr>
              <a:tr h="420309">
                <a:tc>
                  <a:txBody>
                    <a:bodyPr/>
                    <a:lstStyle/>
                    <a:p>
                      <a:pPr algn="ctr"/>
                      <a:r>
                        <a:rPr lang="en-CH" sz="1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Sri Lanka</a:t>
                      </a:r>
                      <a:endParaRPr lang="en-CH" b="1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b="1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28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874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map of the world with different colors of the world&#10;&#10;Description automatically generated">
            <a:extLst>
              <a:ext uri="{FF2B5EF4-FFF2-40B4-BE49-F238E27FC236}">
                <a16:creationId xmlns:a16="http://schemas.microsoft.com/office/drawing/2014/main" id="{F378066C-09B7-E0BF-2B2B-A2319B70B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011" y="607218"/>
            <a:ext cx="5991989" cy="5472112"/>
          </a:xfrm>
        </p:spPr>
      </p:pic>
      <p:pic>
        <p:nvPicPr>
          <p:cNvPr id="11" name="Picture 10" descr="A map of the world&#10;&#10;Description automatically generated">
            <a:extLst>
              <a:ext uri="{FF2B5EF4-FFF2-40B4-BE49-F238E27FC236}">
                <a16:creationId xmlns:a16="http://schemas.microsoft.com/office/drawing/2014/main" id="{40F75197-6048-F612-53DB-E3E59F6FA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672" y="607218"/>
            <a:ext cx="6178328" cy="54721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CAA8-1C62-C844-44CA-F30734E57C5A}"/>
              </a:ext>
            </a:extLst>
          </p:cNvPr>
          <p:cNvSpPr txBox="1"/>
          <p:nvPr/>
        </p:nvSpPr>
        <p:spPr>
          <a:xfrm>
            <a:off x="3819728" y="6079330"/>
            <a:ext cx="3264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hlinkClick r:id="rId4"/>
              </a:rPr>
              <a:t>GBON compliance app (wmo.int)</a:t>
            </a:r>
            <a:endParaRPr lang="en-CH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1F83C3-2367-8363-28B9-DCAA3402BE0F}"/>
              </a:ext>
            </a:extLst>
          </p:cNvPr>
          <p:cNvSpPr txBox="1"/>
          <p:nvPr/>
        </p:nvSpPr>
        <p:spPr>
          <a:xfrm>
            <a:off x="3863386" y="0"/>
            <a:ext cx="5482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800" b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GBON Compliance in Q2 2024 </a:t>
            </a:r>
          </a:p>
        </p:txBody>
      </p:sp>
    </p:spTree>
    <p:extLst>
      <p:ext uri="{BB962C8B-B14F-4D97-AF65-F5344CB8AC3E}">
        <p14:creationId xmlns:p14="http://schemas.microsoft.com/office/powerpoint/2010/main" val="3021990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DE9D70-3045-516A-8E74-01F3D84EE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9767" r="1" b="1"/>
          <a:stretch/>
        </p:blipFill>
        <p:spPr>
          <a:xfrm>
            <a:off x="120650" y="68263"/>
            <a:ext cx="11950700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6779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CEE9E4-AABE-44EA-211F-046F43574F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100" b="-1"/>
          <a:stretch/>
        </p:blipFill>
        <p:spPr>
          <a:xfrm>
            <a:off x="120650" y="68263"/>
            <a:ext cx="11950700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2934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EB34B57-B687-7B49-D6BC-F8C7A0B79F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5328" r="5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3850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5B68A4-4BF5-0D29-582F-B4A9E3AE27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999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3672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>
            <a:extLst>
              <a:ext uri="{FF2B5EF4-FFF2-40B4-BE49-F238E27FC236}">
                <a16:creationId xmlns:a16="http://schemas.microsoft.com/office/drawing/2014/main" id="{22FBE3A5-05F3-1862-28D7-191203520DA7}"/>
              </a:ext>
            </a:extLst>
          </p:cNvPr>
          <p:cNvSpPr txBox="1">
            <a:spLocks/>
          </p:cNvSpPr>
          <p:nvPr/>
        </p:nvSpPr>
        <p:spPr>
          <a:xfrm>
            <a:off x="748060" y="64127"/>
            <a:ext cx="10839284" cy="891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800" b="1" i="0" u="none" strike="noStrike" kern="1200" cap="none" spc="0" normalizeH="0" baseline="0" noProof="0">
                <a:ln>
                  <a:noFill/>
                </a:ln>
                <a:solidFill>
                  <a:srgbClr val="0B3D5E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GBON compliance: tools and criteria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B3D5E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  <a:sym typeface="Helvetica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7C28A94-0F75-D5BB-4D8A-DAF3ACAE791C}"/>
              </a:ext>
            </a:extLst>
          </p:cNvPr>
          <p:cNvGrpSpPr/>
          <p:nvPr/>
        </p:nvGrpSpPr>
        <p:grpSpPr>
          <a:xfrm>
            <a:off x="9866774" y="2947256"/>
            <a:ext cx="1660358" cy="1865368"/>
            <a:chOff x="9866774" y="2947256"/>
            <a:chExt cx="1660358" cy="1865368"/>
          </a:xfrm>
        </p:grpSpPr>
        <p:pic>
          <p:nvPicPr>
            <p:cNvPr id="10" name="Picture 9" descr="A picture containing clipart, silhouette, art, illustration&#10;&#10;Description automatically generated">
              <a:extLst>
                <a:ext uri="{FF2B5EF4-FFF2-40B4-BE49-F238E27FC236}">
                  <a16:creationId xmlns:a16="http://schemas.microsoft.com/office/drawing/2014/main" id="{580F4C4A-AD36-262E-17FB-5435C3043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1665" y="2947256"/>
              <a:ext cx="1022449" cy="102655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FC313D-D6C4-9306-C08F-111B718B3406}"/>
                </a:ext>
              </a:extLst>
            </p:cNvPr>
            <p:cNvSpPr txBox="1"/>
            <p:nvPr/>
          </p:nvSpPr>
          <p:spPr>
            <a:xfrm>
              <a:off x="9866774" y="4166293"/>
              <a:ext cx="16603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G</a:t>
              </a:r>
              <a:r>
                <a:rPr kumimoji="0" lang="en-CH" sz="18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lobal NWP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centre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2B0EEDE-8291-6FFE-E5E6-FB0B7D773939}"/>
              </a:ext>
            </a:extLst>
          </p:cNvPr>
          <p:cNvGrpSpPr/>
          <p:nvPr/>
        </p:nvGrpSpPr>
        <p:grpSpPr>
          <a:xfrm>
            <a:off x="1083233" y="2784374"/>
            <a:ext cx="1660358" cy="1323808"/>
            <a:chOff x="1083233" y="2784374"/>
            <a:chExt cx="1660358" cy="1323808"/>
          </a:xfrm>
        </p:grpSpPr>
        <p:pic>
          <p:nvPicPr>
            <p:cNvPr id="6" name="Picture 5" descr="A black and white image of a tower&#10;&#10;Description automatically generated with low confidence">
              <a:extLst>
                <a:ext uri="{FF2B5EF4-FFF2-40B4-BE49-F238E27FC236}">
                  <a16:creationId xmlns:a16="http://schemas.microsoft.com/office/drawing/2014/main" id="{35E9D1D4-1364-D884-F917-4CDACCFD0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1912" y="2784374"/>
              <a:ext cx="1143000" cy="1143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1A4120F-7B40-3FD2-96AD-E38AAA271F8E}"/>
                </a:ext>
              </a:extLst>
            </p:cNvPr>
            <p:cNvSpPr txBox="1"/>
            <p:nvPr/>
          </p:nvSpPr>
          <p:spPr>
            <a:xfrm>
              <a:off x="1083233" y="3738850"/>
              <a:ext cx="166035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Station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5267056-59B9-99C6-0BD4-73266E174A8A}"/>
              </a:ext>
            </a:extLst>
          </p:cNvPr>
          <p:cNvGrpSpPr/>
          <p:nvPr/>
        </p:nvGrpSpPr>
        <p:grpSpPr>
          <a:xfrm>
            <a:off x="3269846" y="3031717"/>
            <a:ext cx="1660358" cy="1918382"/>
            <a:chOff x="3269846" y="3031717"/>
            <a:chExt cx="1660358" cy="1918382"/>
          </a:xfrm>
        </p:grpSpPr>
        <p:pic>
          <p:nvPicPr>
            <p:cNvPr id="17" name="Graphic 16" descr="Server with solid fill">
              <a:extLst>
                <a:ext uri="{FF2B5EF4-FFF2-40B4-BE49-F238E27FC236}">
                  <a16:creationId xmlns:a16="http://schemas.microsoft.com/office/drawing/2014/main" id="{71CA9DA0-A885-80EF-615E-D001A6743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829809" y="3031717"/>
              <a:ext cx="561717" cy="56171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F4FE784-EAC0-735E-0061-68500EB21F5F}"/>
                </a:ext>
              </a:extLst>
            </p:cNvPr>
            <p:cNvSpPr txBox="1"/>
            <p:nvPr/>
          </p:nvSpPr>
          <p:spPr>
            <a:xfrm>
              <a:off x="3269846" y="3995992"/>
              <a:ext cx="16603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D</a:t>
              </a:r>
              <a:r>
                <a:rPr kumimoji="0" lang="en-CH" sz="18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ata</a:t>
              </a:r>
              <a:endParaRPr kumimoji="0" lang="en-CH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endParaRP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processing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centre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FE68182-9931-30C4-5767-663F880E011B}"/>
              </a:ext>
            </a:extLst>
          </p:cNvPr>
          <p:cNvSpPr txBox="1"/>
          <p:nvPr/>
        </p:nvSpPr>
        <p:spPr>
          <a:xfrm>
            <a:off x="807717" y="4461705"/>
            <a:ext cx="2825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1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Consumables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1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Trained operators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1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Regular maintenance and calibration</a:t>
            </a:r>
            <a:endParaRPr kumimoji="0" lang="en-GB" sz="18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  <a:sym typeface="Helvetica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73ED67-CB06-ABD0-133B-3B90313C89D5}"/>
              </a:ext>
            </a:extLst>
          </p:cNvPr>
          <p:cNvGrpSpPr/>
          <p:nvPr/>
        </p:nvGrpSpPr>
        <p:grpSpPr>
          <a:xfrm>
            <a:off x="667948" y="2244604"/>
            <a:ext cx="2490928" cy="2022927"/>
            <a:chOff x="667948" y="2244604"/>
            <a:chExt cx="2490928" cy="2022927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932F185-5DD2-603C-F7C1-30853E69B730}"/>
                </a:ext>
              </a:extLst>
            </p:cNvPr>
            <p:cNvSpPr/>
            <p:nvPr/>
          </p:nvSpPr>
          <p:spPr>
            <a:xfrm>
              <a:off x="1249774" y="2731265"/>
              <a:ext cx="1327276" cy="153626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Helvetica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A3960DB-BDAC-4DC2-C7EB-4FE557BF8BA6}"/>
                </a:ext>
              </a:extLst>
            </p:cNvPr>
            <p:cNvSpPr txBox="1"/>
            <p:nvPr/>
          </p:nvSpPr>
          <p:spPr>
            <a:xfrm>
              <a:off x="667948" y="2244604"/>
              <a:ext cx="2490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Security</a:t>
              </a:r>
              <a:endParaRPr kumimoji="0" lang="en-GB" sz="1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9BFFC70-5F06-809D-EBAB-A87783B3B934}"/>
              </a:ext>
            </a:extLst>
          </p:cNvPr>
          <p:cNvGrpSpPr/>
          <p:nvPr/>
        </p:nvGrpSpPr>
        <p:grpSpPr>
          <a:xfrm>
            <a:off x="100590" y="3143076"/>
            <a:ext cx="1126572" cy="790893"/>
            <a:chOff x="100590" y="3143076"/>
            <a:chExt cx="1126572" cy="79089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8151251-714E-9B1C-9226-D585FD2066DD}"/>
                </a:ext>
              </a:extLst>
            </p:cNvPr>
            <p:cNvSpPr txBox="1"/>
            <p:nvPr/>
          </p:nvSpPr>
          <p:spPr>
            <a:xfrm>
              <a:off x="100590" y="3143076"/>
              <a:ext cx="1126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Power</a:t>
              </a:r>
              <a:endParaRPr kumimoji="0" lang="en-GB" sz="1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endParaRPr>
            </a:p>
          </p:txBody>
        </p:sp>
        <p:pic>
          <p:nvPicPr>
            <p:cNvPr id="29" name="Graphic 28" descr="High voltage with solid fill">
              <a:extLst>
                <a:ext uri="{FF2B5EF4-FFF2-40B4-BE49-F238E27FC236}">
                  <a16:creationId xmlns:a16="http://schemas.microsoft.com/office/drawing/2014/main" id="{368ECDE5-B416-E6CF-38F4-A9F718A62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0990" y="3543186"/>
              <a:ext cx="390783" cy="390783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6435A99-EBEC-94C4-DEDF-70F585C0D3A4}"/>
              </a:ext>
            </a:extLst>
          </p:cNvPr>
          <p:cNvGrpSpPr/>
          <p:nvPr/>
        </p:nvGrpSpPr>
        <p:grpSpPr>
          <a:xfrm>
            <a:off x="5564234" y="2784374"/>
            <a:ext cx="3941072" cy="2138429"/>
            <a:chOff x="5564234" y="2784374"/>
            <a:chExt cx="3941072" cy="213842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CB64738-2B40-B40E-DB2A-A614A8B2C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51452" y="3001834"/>
              <a:ext cx="840205" cy="84020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D515760-DB0A-F43C-6BC8-B921B19D89AB}"/>
                </a:ext>
              </a:extLst>
            </p:cNvPr>
            <p:cNvSpPr txBox="1"/>
            <p:nvPr/>
          </p:nvSpPr>
          <p:spPr>
            <a:xfrm>
              <a:off x="5564234" y="3968696"/>
              <a:ext cx="16603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WMO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Information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System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endParaRPr>
            </a:p>
          </p:txBody>
        </p:sp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648D3C32-F9BD-5279-3E39-1F7DEBEE2B2C}"/>
                </a:ext>
              </a:extLst>
            </p:cNvPr>
            <p:cNvSpPr/>
            <p:nvPr/>
          </p:nvSpPr>
          <p:spPr>
            <a:xfrm>
              <a:off x="5703522" y="2784374"/>
              <a:ext cx="3801784" cy="1323439"/>
            </a:xfrm>
            <a:prstGeom prst="rightArrow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Helvetica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B25B88F-2F2E-E847-B227-F581BB7FD6EF}"/>
              </a:ext>
            </a:extLst>
          </p:cNvPr>
          <p:cNvGrpSpPr/>
          <p:nvPr/>
        </p:nvGrpSpPr>
        <p:grpSpPr>
          <a:xfrm>
            <a:off x="2460848" y="3091854"/>
            <a:ext cx="1344897" cy="415374"/>
            <a:chOff x="2460848" y="3091854"/>
            <a:chExt cx="1344897" cy="41537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AE0F8BE-AEC9-4779-F359-F50C18B8F0CD}"/>
                </a:ext>
              </a:extLst>
            </p:cNvPr>
            <p:cNvSpPr txBox="1"/>
            <p:nvPr/>
          </p:nvSpPr>
          <p:spPr>
            <a:xfrm>
              <a:off x="2634395" y="3091854"/>
              <a:ext cx="997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Comms</a:t>
              </a:r>
              <a:endParaRPr kumimoji="0" lang="en-GB" sz="1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959A4C8-89A3-9DE8-8951-80B13C793933}"/>
                </a:ext>
              </a:extLst>
            </p:cNvPr>
            <p:cNvCxnSpPr/>
            <p:nvPr/>
          </p:nvCxnSpPr>
          <p:spPr>
            <a:xfrm>
              <a:off x="2460848" y="3507228"/>
              <a:ext cx="134489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80D6086-237D-0597-9BDB-E02F7F91378D}"/>
              </a:ext>
            </a:extLst>
          </p:cNvPr>
          <p:cNvGrpSpPr/>
          <p:nvPr/>
        </p:nvGrpSpPr>
        <p:grpSpPr>
          <a:xfrm>
            <a:off x="4284108" y="3072921"/>
            <a:ext cx="1327276" cy="923330"/>
            <a:chOff x="4284108" y="3072921"/>
            <a:chExt cx="1327276" cy="9233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3FDF3D3-CCDF-D4C5-8C06-90A9A8D65E43}"/>
                </a:ext>
              </a:extLst>
            </p:cNvPr>
            <p:cNvSpPr txBox="1"/>
            <p:nvPr/>
          </p:nvSpPr>
          <p:spPr>
            <a:xfrm>
              <a:off x="4284108" y="3072921"/>
              <a:ext cx="13272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Comms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CH" i="1" kern="0">
                <a:solidFill>
                  <a:srgbClr val="00000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endParaRP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WIS2 node</a:t>
              </a:r>
              <a:endParaRPr kumimoji="0" lang="en-GB" sz="1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endParaRP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2B851DA-DAD9-3717-B525-32CE90131BE4}"/>
                </a:ext>
              </a:extLst>
            </p:cNvPr>
            <p:cNvCxnSpPr>
              <a:cxnSpLocks/>
            </p:cNvCxnSpPr>
            <p:nvPr/>
          </p:nvCxnSpPr>
          <p:spPr>
            <a:xfrm>
              <a:off x="4412262" y="3521151"/>
              <a:ext cx="112911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A36BA71-7B8F-9929-DA31-6EB780CE820F}"/>
              </a:ext>
            </a:extLst>
          </p:cNvPr>
          <p:cNvGrpSpPr/>
          <p:nvPr/>
        </p:nvGrpSpPr>
        <p:grpSpPr>
          <a:xfrm>
            <a:off x="8193095" y="2682913"/>
            <a:ext cx="1718749" cy="3179074"/>
            <a:chOff x="8193095" y="2682913"/>
            <a:chExt cx="1718749" cy="317907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7AD1618-0354-DFAD-F1A5-8D18FC4A4863}"/>
                </a:ext>
              </a:extLst>
            </p:cNvPr>
            <p:cNvSpPr txBox="1"/>
            <p:nvPr/>
          </p:nvSpPr>
          <p:spPr>
            <a:xfrm>
              <a:off x="8193095" y="4384659"/>
              <a:ext cx="166035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WIGOS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Data Quality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Monitoring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System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1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WDQMS</a:t>
              </a:r>
              <a:endPara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74717D98-469A-1CD7-6EE3-5972BD168003}"/>
                </a:ext>
              </a:extLst>
            </p:cNvPr>
            <p:cNvSpPr/>
            <p:nvPr/>
          </p:nvSpPr>
          <p:spPr>
            <a:xfrm>
              <a:off x="8193095" y="2682913"/>
              <a:ext cx="1718749" cy="1631216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Helvetica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D219D74-844E-3DE0-1B17-1AC696582567}"/>
              </a:ext>
            </a:extLst>
          </p:cNvPr>
          <p:cNvGrpSpPr/>
          <p:nvPr/>
        </p:nvGrpSpPr>
        <p:grpSpPr>
          <a:xfrm>
            <a:off x="4640261" y="5307472"/>
            <a:ext cx="3941072" cy="707269"/>
            <a:chOff x="4640261" y="5307472"/>
            <a:chExt cx="3941072" cy="707269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C4F7EE04-C2A0-4F24-6FE8-0418E77D248D}"/>
                </a:ext>
              </a:extLst>
            </p:cNvPr>
            <p:cNvCxnSpPr/>
            <p:nvPr/>
          </p:nvCxnSpPr>
          <p:spPr>
            <a:xfrm flipH="1">
              <a:off x="4917632" y="5307472"/>
              <a:ext cx="3275463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7F5ACC0-0F32-91D9-7153-879C11F8E767}"/>
                </a:ext>
              </a:extLst>
            </p:cNvPr>
            <p:cNvSpPr txBox="1"/>
            <p:nvPr/>
          </p:nvSpPr>
          <p:spPr>
            <a:xfrm>
              <a:off x="4640261" y="5368410"/>
              <a:ext cx="3941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WMO and </a:t>
              </a:r>
              <a:br>
                <a:rPr kumimoji="0" lang="en-CH" sz="18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</a:br>
              <a:r>
                <a:rPr kumimoji="0" lang="en-CH" sz="18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WIGOS Regional Centres</a:t>
              </a:r>
              <a:endPara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endParaRPr>
            </a:p>
          </p:txBody>
        </p:sp>
      </p:grpSp>
      <p:pic>
        <p:nvPicPr>
          <p:cNvPr id="55" name="Picture 2" descr="INFCOM-2">
            <a:extLst>
              <a:ext uri="{FF2B5EF4-FFF2-40B4-BE49-F238E27FC236}">
                <a16:creationId xmlns:a16="http://schemas.microsoft.com/office/drawing/2014/main" id="{074298BA-4DB1-1BEF-CD96-18262C08F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3846" y="5771214"/>
            <a:ext cx="635348" cy="90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6D030EB0-5670-1A81-9087-0C860110E4FE}"/>
              </a:ext>
            </a:extLst>
          </p:cNvPr>
          <p:cNvSpPr txBox="1"/>
          <p:nvPr/>
        </p:nvSpPr>
        <p:spPr>
          <a:xfrm>
            <a:off x="7465614" y="6099720"/>
            <a:ext cx="317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1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Tailored SOFF reporting</a:t>
            </a:r>
            <a:endParaRPr kumimoji="0" lang="en-GB" sz="1800" b="0" i="1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  <a:sym typeface="Helvetica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FA9792D-658F-FC09-3764-F21299B5EE96}"/>
              </a:ext>
            </a:extLst>
          </p:cNvPr>
          <p:cNvGrpSpPr/>
          <p:nvPr/>
        </p:nvGrpSpPr>
        <p:grpSpPr>
          <a:xfrm>
            <a:off x="8540929" y="10996"/>
            <a:ext cx="3788832" cy="2912202"/>
            <a:chOff x="8540929" y="10996"/>
            <a:chExt cx="3788832" cy="2912202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F7518C9-D979-7074-C8D0-492C3FC78D9C}"/>
                </a:ext>
              </a:extLst>
            </p:cNvPr>
            <p:cNvGrpSpPr/>
            <p:nvPr/>
          </p:nvGrpSpPr>
          <p:grpSpPr>
            <a:xfrm>
              <a:off x="8540929" y="117622"/>
              <a:ext cx="1597916" cy="2805576"/>
              <a:chOff x="8540929" y="117622"/>
              <a:chExt cx="1597916" cy="280557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D7A62B63-6578-F9B0-4602-6C9E33CA7B47}"/>
                  </a:ext>
                </a:extLst>
              </p:cNvPr>
              <p:cNvGrpSpPr/>
              <p:nvPr/>
            </p:nvGrpSpPr>
            <p:grpSpPr>
              <a:xfrm>
                <a:off x="8871766" y="652059"/>
                <a:ext cx="1267079" cy="2125903"/>
                <a:chOff x="8572819" y="672115"/>
                <a:chExt cx="1267079" cy="2125903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349222D-B364-1F26-7869-717E2670ED6B}"/>
                    </a:ext>
                  </a:extLst>
                </p:cNvPr>
                <p:cNvSpPr txBox="1"/>
                <p:nvPr/>
              </p:nvSpPr>
              <p:spPr>
                <a:xfrm rot="18433537">
                  <a:off x="7694533" y="1550401"/>
                  <a:ext cx="212590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C0504D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j-ea"/>
                      <a:cs typeface="Segoe UI" panose="020B0502040204020203" pitchFamily="34" charset="0"/>
                      <a:sym typeface="Helvetica"/>
                    </a:rPr>
                    <a:t>Availability</a:t>
                  </a:r>
                  <a:r>
                    <a:rPr kumimoji="0" lang="en-CH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C0504D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j-ea"/>
                      <a:cs typeface="Segoe UI" panose="020B0502040204020203" pitchFamily="34" charset="0"/>
                      <a:sym typeface="Helvetica"/>
                    </a:rPr>
                    <a:t>  ≥80%</a:t>
                  </a: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  <a:sym typeface="Helvetica"/>
                  </a:endParaRP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990E88B-6784-A24B-A313-826F13C71063}"/>
                    </a:ext>
                  </a:extLst>
                </p:cNvPr>
                <p:cNvSpPr txBox="1"/>
                <p:nvPr/>
              </p:nvSpPr>
              <p:spPr>
                <a:xfrm rot="18433537">
                  <a:off x="8301520" y="1642067"/>
                  <a:ext cx="19175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C0504D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j-ea"/>
                      <a:cs typeface="Segoe UI" panose="020B0502040204020203" pitchFamily="34" charset="0"/>
                      <a:sym typeface="Helvetica"/>
                    </a:rPr>
                    <a:t>Timeliness</a:t>
                  </a:r>
                  <a:r>
                    <a:rPr kumimoji="0" lang="en-CH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C0504D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j-ea"/>
                      <a:cs typeface="Segoe UI" panose="020B0502040204020203" pitchFamily="34" charset="0"/>
                      <a:sym typeface="Helvetica"/>
                    </a:rPr>
                    <a:t>  &lt;5%</a:t>
                  </a: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  <a:sym typeface="Helvetica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B401D6A-10BD-45ED-8610-B543B9CAA100}"/>
                    </a:ext>
                  </a:extLst>
                </p:cNvPr>
                <p:cNvSpPr txBox="1"/>
                <p:nvPr/>
              </p:nvSpPr>
              <p:spPr>
                <a:xfrm rot="18433537">
                  <a:off x="8903263" y="1770801"/>
                  <a:ext cx="15039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C0504D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j-ea"/>
                      <a:cs typeface="Segoe UI" panose="020B0502040204020203" pitchFamily="34" charset="0"/>
                      <a:sym typeface="Helvetica"/>
                    </a:rPr>
                    <a:t>Quality </a:t>
                  </a:r>
                  <a:r>
                    <a:rPr kumimoji="0" lang="en-CH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C0504D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j-ea"/>
                      <a:cs typeface="Segoe UI" panose="020B0502040204020203" pitchFamily="34" charset="0"/>
                      <a:sym typeface="Helvetica"/>
                    </a:rPr>
                    <a:t>&lt;5%</a:t>
                  </a: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  <a:sym typeface="Helvetica"/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6E25735-763A-7BAF-97CD-D9DBD2DD6253}"/>
                  </a:ext>
                </a:extLst>
              </p:cNvPr>
              <p:cNvSpPr txBox="1"/>
              <p:nvPr/>
            </p:nvSpPr>
            <p:spPr>
              <a:xfrm rot="18433537">
                <a:off x="7322807" y="1335744"/>
                <a:ext cx="28055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  <a:sym typeface="Helvetica"/>
                  </a:rPr>
                  <a:t>GBON station compliance</a:t>
                </a: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endParaRP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6BAD06C-1DF6-D0FB-C28D-BCDBB7273D9E}"/>
                </a:ext>
              </a:extLst>
            </p:cNvPr>
            <p:cNvSpPr txBox="1"/>
            <p:nvPr/>
          </p:nvSpPr>
          <p:spPr>
            <a:xfrm>
              <a:off x="9911844" y="10996"/>
              <a:ext cx="24179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200" b="0" i="1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GBON Guide: EC-77 (Feb. 2023)</a:t>
              </a:r>
              <a:endParaRPr kumimoji="0" lang="en-GB" sz="1200" b="0" i="1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C4AE9EB-70E0-4111-1531-E079AAA48AEA}"/>
              </a:ext>
            </a:extLst>
          </p:cNvPr>
          <p:cNvSpPr txBox="1"/>
          <p:nvPr/>
        </p:nvSpPr>
        <p:spPr>
          <a:xfrm>
            <a:off x="4988287" y="4937411"/>
            <a:ext cx="317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1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5773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5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C884E-2D7C-30BF-AD59-D224F22E6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071" y="2857500"/>
            <a:ext cx="10972800" cy="1143000"/>
          </a:xfrm>
        </p:spPr>
        <p:txBody>
          <a:bodyPr/>
          <a:lstStyle/>
          <a:p>
            <a:pPr algn="ctr"/>
            <a:r>
              <a:rPr lang="en-CH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954919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E42F5-B03C-75EE-0C3B-BC7835E21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is SOFF?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289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5DD43-3B34-3ADE-72CF-4D5AC79EE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H" sz="4000"/>
              <a:t>The </a:t>
            </a:r>
            <a:r>
              <a:rPr lang="en-US" sz="4000"/>
              <a:t>Systematic Observations Financing Facility</a:t>
            </a:r>
            <a:r>
              <a:rPr lang="en-CH" sz="4000"/>
              <a:t> - SOFF</a:t>
            </a:r>
            <a:endParaRPr lang="en-GB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032E4-3305-9C06-FC5C-75F1446E6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104" y="1962151"/>
            <a:ext cx="10528878" cy="4525963"/>
          </a:xfrm>
        </p:spPr>
        <p:txBody>
          <a:bodyPr>
            <a:normAutofit/>
          </a:bodyPr>
          <a:lstStyle/>
          <a:p>
            <a:r>
              <a:rPr lang="en-CH" sz="2400" b="1"/>
              <a:t>A specialized United Nations climate fund </a:t>
            </a:r>
            <a:r>
              <a:rPr lang="en-CH" sz="2400"/>
              <a:t>co-created by the World Meteorological Organization, United Nations Environment Programme, and United Nations Development Programme</a:t>
            </a:r>
          </a:p>
          <a:p>
            <a:r>
              <a:rPr lang="en-US" sz="2400"/>
              <a:t>Established to fill in </a:t>
            </a:r>
            <a:r>
              <a:rPr lang="en-US" sz="2400" b="1"/>
              <a:t>major gaps in basic weather and climate data</a:t>
            </a:r>
            <a:r>
              <a:rPr lang="en-US" sz="2400"/>
              <a:t> in the countries with the biggest capacity constraints – Least Developed Countries and Small Island Developing States</a:t>
            </a:r>
          </a:p>
          <a:p>
            <a:r>
              <a:rPr lang="en-US" sz="2400"/>
              <a:t>Mandated to support the implementation of the Global Basic Observing Network </a:t>
            </a:r>
            <a:r>
              <a:rPr lang="en-CH" sz="2400"/>
              <a:t>- </a:t>
            </a:r>
            <a:r>
              <a:rPr lang="en-CH" sz="2400" b="1"/>
              <a:t>GBON</a:t>
            </a:r>
            <a:endParaRPr lang="en-US" sz="2400" b="1"/>
          </a:p>
          <a:p>
            <a:r>
              <a:rPr lang="en-CH" sz="2400" b="1"/>
              <a:t>Foundational </a:t>
            </a:r>
            <a:r>
              <a:rPr lang="en-US" sz="2400" b="1"/>
              <a:t>element</a:t>
            </a:r>
            <a:r>
              <a:rPr lang="en-CH" sz="2400" b="1"/>
              <a:t> and delivery vehicle</a:t>
            </a:r>
            <a:r>
              <a:rPr lang="en-US" sz="2400"/>
              <a:t> of the</a:t>
            </a:r>
            <a:r>
              <a:rPr lang="en-CH" sz="2400"/>
              <a:t> UN</a:t>
            </a:r>
            <a:r>
              <a:rPr lang="en-US" sz="2400"/>
              <a:t> Early Warnings for All Initiative </a:t>
            </a:r>
            <a:endParaRPr lang="en-US" sz="2400" b="0" i="0" u="none" strike="noStrike">
              <a:solidFill>
                <a:srgbClr val="000000"/>
              </a:solidFill>
              <a:effectLst/>
            </a:endParaRPr>
          </a:p>
          <a:p>
            <a:endParaRPr lang="en-US" sz="2400" b="0" i="0" u="none" strike="noStrike">
              <a:solidFill>
                <a:srgbClr val="000000"/>
              </a:solidFill>
              <a:effectLst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32355B-F064-5BDD-915C-B8CB25D8AA2C}"/>
              </a:ext>
            </a:extLst>
          </p:cNvPr>
          <p:cNvGrpSpPr/>
          <p:nvPr/>
        </p:nvGrpSpPr>
        <p:grpSpPr>
          <a:xfrm>
            <a:off x="10933116" y="2293582"/>
            <a:ext cx="1089018" cy="3086852"/>
            <a:chOff x="11010550" y="2607907"/>
            <a:chExt cx="1089018" cy="3086852"/>
          </a:xfrm>
        </p:grpSpPr>
        <p:pic>
          <p:nvPicPr>
            <p:cNvPr id="4" name="Picture 2" descr="World Meteorological Organization – WMO | Genève internationale">
              <a:extLst>
                <a:ext uri="{FF2B5EF4-FFF2-40B4-BE49-F238E27FC236}">
                  <a16:creationId xmlns:a16="http://schemas.microsoft.com/office/drawing/2014/main" id="{3AF96B2D-A651-E0D1-A787-3591A9B4B1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3931" y="2607907"/>
              <a:ext cx="881940" cy="881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791EA18-6759-4265-5C5F-688E95442C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8318" y="4504102"/>
              <a:ext cx="588163" cy="1190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unep logo - RSB">
              <a:extLst>
                <a:ext uri="{FF2B5EF4-FFF2-40B4-BE49-F238E27FC236}">
                  <a16:creationId xmlns:a16="http://schemas.microsoft.com/office/drawing/2014/main" id="{282A2D88-9E58-8BD0-BB69-A6D914E47B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0550" y="3585427"/>
              <a:ext cx="1089018" cy="823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4344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1B3B7FA-2EE9-AB77-15DC-9B0A7C8622E3}"/>
              </a:ext>
            </a:extLst>
          </p:cNvPr>
          <p:cNvSpPr txBox="1"/>
          <p:nvPr/>
        </p:nvSpPr>
        <p:spPr>
          <a:xfrm>
            <a:off x="296136" y="1420657"/>
            <a:ext cx="11599728" cy="48751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SOFF provides financial assistance </a:t>
            </a:r>
            <a:r>
              <a:rPr lang="en-GB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generate</a:t>
            </a:r>
            <a:r>
              <a:rPr lang="en-CH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exchange and sustain</a:t>
            </a:r>
            <a:r>
              <a:rPr lang="en-GB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basic observations</a:t>
            </a:r>
            <a:r>
              <a:rPr lang="en-CH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global public good financing mechanism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H" sz="1050" b="1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H" sz="2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Peer-to-peer t</a:t>
            </a:r>
            <a:r>
              <a:rPr lang="en-GB" sz="2400" b="1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echnical</a:t>
            </a:r>
            <a:r>
              <a:rPr lang="en-GB" sz="2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assistance provided </a:t>
            </a:r>
            <a:r>
              <a:rPr lang="en-GB"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  <a:r>
              <a:rPr lang="en-CH"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advanced</a:t>
            </a:r>
            <a:r>
              <a:rPr lang="en-GB"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met offices – long term twinning arrangements</a:t>
            </a:r>
            <a:endParaRPr lang="en-CH" sz="24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Single focus 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data generation and exchange and 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crowding-in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additional financing for investments in latter part of value chain.</a:t>
            </a:r>
          </a:p>
          <a:p>
            <a:endParaRPr lang="en-US" sz="1050" b="1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SOFF is delivering at speed and scale. </a:t>
            </a:r>
            <a:r>
              <a:rPr lang="en-US"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of June 2023, </a:t>
            </a:r>
            <a:r>
              <a:rPr lang="en-CH"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66 countries programmed, </a:t>
            </a:r>
            <a:r>
              <a:rPr lang="en-US"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60 </a:t>
            </a:r>
            <a:r>
              <a:rPr lang="en-CH"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</a:t>
            </a:r>
            <a:r>
              <a:rPr lang="fr-CH" sz="2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</a:t>
            </a:r>
            <a:r>
              <a:rPr lang="en-CH" sz="2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ving</a:t>
            </a:r>
            <a:r>
              <a:rPr lang="en-CH"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support, </a:t>
            </a:r>
            <a:r>
              <a:rPr lang="en-US" sz="2400" i="0" u="none" strike="noStrik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USD 115 million provided. Of these, </a:t>
            </a:r>
            <a:r>
              <a:rPr lang="en-CH" sz="2400" b="1" i="0" u="none" strike="noStrik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USD 10 </a:t>
            </a:r>
            <a:r>
              <a:rPr lang="en-US" sz="2400" b="1" i="0" u="none" strike="noStrik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million </a:t>
            </a:r>
            <a:r>
              <a:rPr lang="en-US" sz="2400" i="0" u="none" strike="noStrik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were allocated to </a:t>
            </a:r>
            <a:r>
              <a:rPr lang="en-CH" sz="2400" b="1" i="0" u="none" strike="noStrik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South Asian</a:t>
            </a:r>
            <a:r>
              <a:rPr lang="en-US" sz="2400" b="1" i="0" u="none" strike="noStrik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countries</a:t>
            </a:r>
            <a:r>
              <a:rPr lang="en-US" sz="2400" i="0" u="none" strike="noStrik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US" sz="24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5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0" u="none" strike="noStrik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country demand</a:t>
            </a:r>
            <a:r>
              <a:rPr lang="en-US" sz="2400" i="0" u="none" strike="noStrik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CH" sz="2400" i="0" u="none" strike="noStrik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35</a:t>
            </a:r>
            <a:r>
              <a:rPr lang="en-US" sz="2400" i="0" u="none" strike="noStrik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CH" sz="2400" i="0" u="none" strike="noStrik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additional </a:t>
            </a:r>
            <a:r>
              <a:rPr lang="en-US" sz="2400" i="0" u="none" strike="noStrik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countries </a:t>
            </a:r>
            <a:r>
              <a:rPr lang="en-CH" sz="2400" i="0" u="none" strike="noStrik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 </a:t>
            </a:r>
            <a:r>
              <a:rPr lang="en-US" sz="2400" i="0" u="none" strike="noStrik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requested SOFF support</a:t>
            </a:r>
            <a:endParaRPr lang="en-CH" sz="2400" i="0" u="none" strike="noStrike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CH" sz="2400" i="0" u="none" strike="noStrike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050" b="1" u="none" strike="noStrike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3FEF3B7B-45E4-B4EE-F1CD-BFDA3CB5D5DB}"/>
              </a:ext>
            </a:extLst>
          </p:cNvPr>
          <p:cNvSpPr/>
          <p:nvPr/>
        </p:nvSpPr>
        <p:spPr>
          <a:xfrm>
            <a:off x="462390" y="365214"/>
            <a:ext cx="11433474" cy="61555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>
              <a:defRPr sz="1800"/>
            </a:pPr>
            <a:r>
              <a:rPr lang="en-US" sz="4000" b="1" kern="1000">
                <a:solidFill>
                  <a:srgbClr val="185980"/>
                </a:solidFill>
                <a:latin typeface="Open Sans"/>
                <a:ea typeface="Open Sans"/>
                <a:cs typeface="Open Sans"/>
                <a:sym typeface="Montserrat-Regular"/>
              </a:rPr>
              <a:t>SOFF – </a:t>
            </a:r>
            <a:r>
              <a:rPr lang="en-CH" sz="4000" b="1" kern="1000">
                <a:solidFill>
                  <a:srgbClr val="185980"/>
                </a:solidFill>
                <a:latin typeface="Open Sans"/>
                <a:ea typeface="Open Sans"/>
                <a:cs typeface="Open Sans"/>
                <a:sym typeface="Montserrat-Regular"/>
              </a:rPr>
              <a:t>A new approach</a:t>
            </a:r>
            <a:endParaRPr lang="en-US" sz="4000" b="1" kern="1000">
              <a:solidFill>
                <a:srgbClr val="18598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266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23F8F-208C-0D49-9219-A3613F12D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48" y="413489"/>
            <a:ext cx="11363305" cy="1143000"/>
          </a:xfrm>
        </p:spPr>
        <p:txBody>
          <a:bodyPr>
            <a:normAutofit fontScale="90000"/>
          </a:bodyPr>
          <a:lstStyle/>
          <a:p>
            <a:r>
              <a:rPr lang="en-GB"/>
              <a:t>SOFF – bringing together multiple partners under one roof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DDC0938-F05F-701F-7A20-5C5BD7538929}"/>
              </a:ext>
            </a:extLst>
          </p:cNvPr>
          <p:cNvGrpSpPr/>
          <p:nvPr/>
        </p:nvGrpSpPr>
        <p:grpSpPr>
          <a:xfrm>
            <a:off x="410948" y="1845393"/>
            <a:ext cx="2039757" cy="4520484"/>
            <a:chOff x="699630" y="1764406"/>
            <a:chExt cx="2420708" cy="4520484"/>
          </a:xfrm>
          <a:solidFill>
            <a:srgbClr val="1C3454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6FAFBE7-1B9D-3C53-7003-5E875FAAE3C6}"/>
                </a:ext>
              </a:extLst>
            </p:cNvPr>
            <p:cNvSpPr/>
            <p:nvPr/>
          </p:nvSpPr>
          <p:spPr>
            <a:xfrm>
              <a:off x="708338" y="1764406"/>
              <a:ext cx="2412000" cy="452048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EDF8AB5-9A35-5C95-C6E3-99ED792DC77C}"/>
                </a:ext>
              </a:extLst>
            </p:cNvPr>
            <p:cNvSpPr txBox="1"/>
            <p:nvPr/>
          </p:nvSpPr>
          <p:spPr>
            <a:xfrm>
              <a:off x="780997" y="3161442"/>
              <a:ext cx="2266682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>
                  <a:solidFill>
                    <a:schemeClr val="bg1"/>
                  </a:solidFill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Peer Advisors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36F9897-EC54-7FBF-1783-BA5455CDE758}"/>
                </a:ext>
              </a:extLst>
            </p:cNvPr>
            <p:cNvSpPr txBox="1"/>
            <p:nvPr/>
          </p:nvSpPr>
          <p:spPr>
            <a:xfrm>
              <a:off x="780997" y="2094879"/>
              <a:ext cx="2266682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>
                  <a:solidFill>
                    <a:schemeClr val="bg1"/>
                  </a:solidFill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28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7EDA3A8-1669-92FC-AD09-EC3D7A45F80B}"/>
                </a:ext>
              </a:extLst>
            </p:cNvPr>
            <p:cNvSpPr txBox="1"/>
            <p:nvPr/>
          </p:nvSpPr>
          <p:spPr>
            <a:xfrm>
              <a:off x="699630" y="4017160"/>
              <a:ext cx="2266682" cy="19389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0" i="0" u="none" strike="noStrike">
                  <a:solidFill>
                    <a:schemeClr val="bg1"/>
                  </a:solidFill>
                  <a:effectLst/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meteorological offices from advanced countries to provide technical assistance</a:t>
              </a:r>
              <a:endParaRPr lang="en-GB">
                <a:solidFill>
                  <a:schemeClr val="bg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36482D5-541C-562F-BC75-81D101400E9A}"/>
              </a:ext>
            </a:extLst>
          </p:cNvPr>
          <p:cNvGrpSpPr/>
          <p:nvPr/>
        </p:nvGrpSpPr>
        <p:grpSpPr>
          <a:xfrm>
            <a:off x="2624208" y="1845393"/>
            <a:ext cx="2032419" cy="4520484"/>
            <a:chOff x="3544552" y="1764406"/>
            <a:chExt cx="2412000" cy="4520484"/>
          </a:xfrm>
          <a:solidFill>
            <a:srgbClr val="185980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BCB3854-8521-6BD2-FB88-A64AEA582CCC}"/>
                </a:ext>
              </a:extLst>
            </p:cNvPr>
            <p:cNvSpPr/>
            <p:nvPr/>
          </p:nvSpPr>
          <p:spPr>
            <a:xfrm>
              <a:off x="3544552" y="1764406"/>
              <a:ext cx="2412000" cy="452048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D35299-4D15-A0A3-F7E5-4CF1B86BC0AC}"/>
                </a:ext>
              </a:extLst>
            </p:cNvPr>
            <p:cNvSpPr txBox="1"/>
            <p:nvPr/>
          </p:nvSpPr>
          <p:spPr>
            <a:xfrm>
              <a:off x="3617211" y="3007554"/>
              <a:ext cx="2266682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>
                  <a:solidFill>
                    <a:schemeClr val="bg1"/>
                  </a:solidFill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Implementing Entities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2A9C24-5C3A-6F71-B591-668AD61A86A3}"/>
                </a:ext>
              </a:extLst>
            </p:cNvPr>
            <p:cNvSpPr txBox="1"/>
            <p:nvPr/>
          </p:nvSpPr>
          <p:spPr>
            <a:xfrm>
              <a:off x="3617211" y="2094879"/>
              <a:ext cx="2266682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>
                  <a:solidFill>
                    <a:schemeClr val="bg1"/>
                  </a:solidFill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9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7CBBC39-54FF-7A81-68B4-7DC19919889C}"/>
                </a:ext>
              </a:extLst>
            </p:cNvPr>
            <p:cNvSpPr txBox="1"/>
            <p:nvPr/>
          </p:nvSpPr>
          <p:spPr>
            <a:xfrm>
              <a:off x="3617211" y="4104840"/>
              <a:ext cx="2266682" cy="1323439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GB" b="0" i="0" u="none" strike="noStrike">
                  <a:solidFill>
                    <a:schemeClr val="bg1"/>
                  </a:solidFill>
                  <a:effectLst/>
                  <a:latin typeface="Segoe UI"/>
                  <a:ea typeface="Open Sans"/>
                  <a:cs typeface="Segoe UI"/>
                </a:rPr>
                <a:t>Multilateral Development Banks</a:t>
              </a:r>
              <a:r>
                <a:rPr lang="en-GB">
                  <a:solidFill>
                    <a:schemeClr val="bg1"/>
                  </a:solidFill>
                  <a:latin typeface="Segoe UI"/>
                  <a:ea typeface="Open Sans"/>
                  <a:cs typeface="Segoe UI"/>
                </a:rPr>
                <a:t> and UN agencies</a:t>
              </a:r>
              <a:endParaRPr lang="en-GB">
                <a:solidFill>
                  <a:schemeClr val="bg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1474948-9BB4-0AB0-C08A-F7D2BFBFD068}"/>
              </a:ext>
            </a:extLst>
          </p:cNvPr>
          <p:cNvGrpSpPr/>
          <p:nvPr/>
        </p:nvGrpSpPr>
        <p:grpSpPr>
          <a:xfrm>
            <a:off x="4830131" y="1843078"/>
            <a:ext cx="2146522" cy="4520484"/>
            <a:chOff x="6380766" y="1764406"/>
            <a:chExt cx="2412000" cy="4520484"/>
          </a:xfrm>
          <a:solidFill>
            <a:srgbClr val="018C85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76082C1-DF78-E173-8E8A-2D1AA374FE56}"/>
                </a:ext>
              </a:extLst>
            </p:cNvPr>
            <p:cNvSpPr/>
            <p:nvPr/>
          </p:nvSpPr>
          <p:spPr>
            <a:xfrm>
              <a:off x="6380766" y="1764406"/>
              <a:ext cx="2412000" cy="452048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5449E2-B5EA-717C-8E60-BCF1F9D80C13}"/>
                </a:ext>
              </a:extLst>
            </p:cNvPr>
            <p:cNvSpPr txBox="1"/>
            <p:nvPr/>
          </p:nvSpPr>
          <p:spPr>
            <a:xfrm>
              <a:off x="6453425" y="2853666"/>
              <a:ext cx="2266682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>
                  <a:solidFill>
                    <a:schemeClr val="bg1"/>
                  </a:solidFill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Steering Committee members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9E8D611-0AE0-6538-6B23-A7F1EB8B6A1E}"/>
                </a:ext>
              </a:extLst>
            </p:cNvPr>
            <p:cNvSpPr txBox="1"/>
            <p:nvPr/>
          </p:nvSpPr>
          <p:spPr>
            <a:xfrm>
              <a:off x="6380766" y="2094258"/>
              <a:ext cx="2266682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H" sz="4800" b="1">
                  <a:solidFill>
                    <a:schemeClr val="bg1"/>
                  </a:solidFill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18</a:t>
              </a:r>
              <a:endParaRPr lang="en-GB" sz="4800" b="1">
                <a:solidFill>
                  <a:schemeClr val="bg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F2BEC7D-22A2-C43B-458B-8947A209F645}"/>
                </a:ext>
              </a:extLst>
            </p:cNvPr>
            <p:cNvSpPr txBox="1"/>
            <p:nvPr/>
          </p:nvSpPr>
          <p:spPr>
            <a:xfrm>
              <a:off x="6453425" y="3985720"/>
              <a:ext cx="2266681" cy="2246769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GB" b="0" i="0" u="none" strike="noStrike">
                  <a:solidFill>
                    <a:schemeClr val="bg1"/>
                  </a:solidFill>
                  <a:effectLst/>
                  <a:latin typeface="Segoe UI"/>
                  <a:ea typeface="Open Sans"/>
                  <a:cs typeface="Segoe UI"/>
                </a:rPr>
                <a:t>donors, co-founders and </a:t>
              </a:r>
              <a:r>
                <a:rPr lang="en-GB">
                  <a:solidFill>
                    <a:schemeClr val="bg1"/>
                  </a:solidFill>
                  <a:latin typeface="Segoe UI"/>
                  <a:ea typeface="Open Sans"/>
                  <a:cs typeface="Segoe UI"/>
                </a:rPr>
                <a:t>other</a:t>
              </a:r>
              <a:r>
                <a:rPr lang="en-GB" b="0" i="0" u="none" strike="noStrike">
                  <a:solidFill>
                    <a:schemeClr val="bg1"/>
                  </a:solidFill>
                  <a:effectLst/>
                  <a:latin typeface="Segoe UI"/>
                  <a:ea typeface="Open Sans"/>
                  <a:cs typeface="Segoe UI"/>
                </a:rPr>
                <a:t> stakeholders,</a:t>
              </a:r>
            </a:p>
            <a:p>
              <a:pPr algn="ctr"/>
              <a:r>
                <a:rPr lang="en-GB" b="0" i="0" u="none" strike="noStrike">
                  <a:solidFill>
                    <a:schemeClr val="bg1"/>
                  </a:solidFill>
                  <a:effectLst/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incl. LDC Group, AOSIS, CREWS</a:t>
              </a:r>
            </a:p>
            <a:p>
              <a:pPr algn="ctr"/>
              <a:endParaRPr lang="en-GB" b="0" i="0" u="none" strike="noStrike">
                <a:solidFill>
                  <a:schemeClr val="bg1"/>
                </a:solidFill>
                <a:effectLst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D9F71C2-6CF1-8990-208B-34A16E4D5F4A}"/>
              </a:ext>
            </a:extLst>
          </p:cNvPr>
          <p:cNvGrpSpPr/>
          <p:nvPr/>
        </p:nvGrpSpPr>
        <p:grpSpPr>
          <a:xfrm>
            <a:off x="7196270" y="1845393"/>
            <a:ext cx="2141261" cy="4520484"/>
            <a:chOff x="9216980" y="1764406"/>
            <a:chExt cx="2412000" cy="4520484"/>
          </a:xfrm>
          <a:solidFill>
            <a:srgbClr val="FFC000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AE9A492-E88A-0D96-E375-6BB359E7A5B3}"/>
                </a:ext>
              </a:extLst>
            </p:cNvPr>
            <p:cNvSpPr/>
            <p:nvPr/>
          </p:nvSpPr>
          <p:spPr>
            <a:xfrm>
              <a:off x="9216980" y="1764406"/>
              <a:ext cx="2412000" cy="452048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A639351-B549-CE6D-5501-2F6102C84434}"/>
                </a:ext>
              </a:extLst>
            </p:cNvPr>
            <p:cNvSpPr txBox="1"/>
            <p:nvPr/>
          </p:nvSpPr>
          <p:spPr>
            <a:xfrm>
              <a:off x="9289639" y="3007554"/>
              <a:ext cx="2266682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>
                  <a:solidFill>
                    <a:schemeClr val="bg1"/>
                  </a:solidFill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Advisory Board members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E0E5DD3-DD66-E5F1-0B96-ED24019F8C32}"/>
                </a:ext>
              </a:extLst>
            </p:cNvPr>
            <p:cNvSpPr txBox="1"/>
            <p:nvPr/>
          </p:nvSpPr>
          <p:spPr>
            <a:xfrm>
              <a:off x="9289639" y="2094879"/>
              <a:ext cx="2266682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>
                  <a:solidFill>
                    <a:schemeClr val="bg1"/>
                  </a:solidFill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17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D073B2D-33BA-A5D5-471F-0BB7FFA3CDEE}"/>
                </a:ext>
              </a:extLst>
            </p:cNvPr>
            <p:cNvSpPr txBox="1"/>
            <p:nvPr/>
          </p:nvSpPr>
          <p:spPr>
            <a:xfrm>
              <a:off x="9289639" y="4038121"/>
              <a:ext cx="2266681" cy="22467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0" i="0" u="none" strike="noStrike">
                  <a:solidFill>
                    <a:schemeClr val="bg1"/>
                  </a:solidFill>
                  <a:effectLst/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“enablers”</a:t>
              </a:r>
            </a:p>
            <a:p>
              <a:pPr algn="ctr"/>
              <a:r>
                <a:rPr lang="en-GB" b="0" i="0" u="none" strike="noStrike">
                  <a:solidFill>
                    <a:schemeClr val="bg1"/>
                  </a:solidFill>
                  <a:effectLst/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incl. REAP, IFRC, UNDRR, climate funds, private sector,</a:t>
              </a:r>
              <a:br>
                <a:rPr lang="en-GB" b="0" i="0" u="none" strike="noStrike">
                  <a:solidFill>
                    <a:schemeClr val="bg1"/>
                  </a:solidFill>
                  <a:effectLst/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</a:br>
              <a:r>
                <a:rPr lang="en-GB" b="0" i="0" u="none" strike="noStrike">
                  <a:solidFill>
                    <a:schemeClr val="bg1"/>
                  </a:solidFill>
                  <a:effectLst/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civil society</a:t>
              </a:r>
            </a:p>
            <a:p>
              <a:pPr algn="ctr"/>
              <a:endParaRPr lang="en-GB" b="0" i="0" u="none" strike="noStrike">
                <a:solidFill>
                  <a:schemeClr val="bg1"/>
                </a:solidFill>
                <a:effectLst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B4BBD9F-93B7-CEA2-7BAE-6E8A813D7760}"/>
              </a:ext>
            </a:extLst>
          </p:cNvPr>
          <p:cNvGrpSpPr/>
          <p:nvPr/>
        </p:nvGrpSpPr>
        <p:grpSpPr>
          <a:xfrm>
            <a:off x="9557148" y="1837905"/>
            <a:ext cx="2141261" cy="4520484"/>
            <a:chOff x="9216980" y="1764406"/>
            <a:chExt cx="2412000" cy="4520484"/>
          </a:xfrm>
          <a:solidFill>
            <a:schemeClr val="accent5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0CDE2A5-C02F-81C0-2DCB-75469D08EB74}"/>
                </a:ext>
              </a:extLst>
            </p:cNvPr>
            <p:cNvSpPr/>
            <p:nvPr/>
          </p:nvSpPr>
          <p:spPr>
            <a:xfrm>
              <a:off x="9216980" y="1764406"/>
              <a:ext cx="2412000" cy="452048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BAF4938-3AC4-D28F-915E-6AC8D8CF1E1E}"/>
                </a:ext>
              </a:extLst>
            </p:cNvPr>
            <p:cNvSpPr txBox="1"/>
            <p:nvPr/>
          </p:nvSpPr>
          <p:spPr>
            <a:xfrm>
              <a:off x="9265708" y="3161880"/>
              <a:ext cx="226668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H" b="1">
                  <a:solidFill>
                    <a:schemeClr val="bg1"/>
                  </a:solidFill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WMO </a:t>
              </a:r>
              <a:endParaRPr lang="en-GB" b="1">
                <a:solidFill>
                  <a:schemeClr val="bg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972C4BE-65B8-0DDE-657F-AD61B554A893}"/>
                </a:ext>
              </a:extLst>
            </p:cNvPr>
            <p:cNvSpPr txBox="1"/>
            <p:nvPr/>
          </p:nvSpPr>
          <p:spPr>
            <a:xfrm>
              <a:off x="9289639" y="2094879"/>
              <a:ext cx="2266682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GB" sz="4800" b="1">
                <a:solidFill>
                  <a:schemeClr val="bg1"/>
                </a:solidFill>
                <a:highlight>
                  <a:srgbClr val="FFFF00"/>
                </a:highlight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1977283-28AE-8CA8-E19B-D78A649D261D}"/>
                </a:ext>
              </a:extLst>
            </p:cNvPr>
            <p:cNvSpPr txBox="1"/>
            <p:nvPr/>
          </p:nvSpPr>
          <p:spPr>
            <a:xfrm>
              <a:off x="9362299" y="4004770"/>
              <a:ext cx="2266681" cy="163121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H" b="0" i="0" u="none" strike="noStrike">
                  <a:solidFill>
                    <a:schemeClr val="bg1"/>
                  </a:solidFill>
                  <a:effectLst/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Technical Authority and SOFF Secretariat host</a:t>
              </a:r>
              <a:endParaRPr lang="en-GB" b="0" i="0" u="none" strike="noStrike">
                <a:solidFill>
                  <a:schemeClr val="bg1"/>
                </a:solidFill>
                <a:effectLst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  <a:p>
              <a:pPr algn="ctr"/>
              <a:endParaRPr lang="en-GB" b="0" i="0" u="none" strike="noStrike">
                <a:solidFill>
                  <a:schemeClr val="bg1"/>
                </a:solidFill>
                <a:effectLst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4991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F75C8-987A-2F13-C7AD-1285BA53F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84456"/>
            <a:ext cx="11582400" cy="1143000"/>
          </a:xfrm>
        </p:spPr>
        <p:txBody>
          <a:bodyPr>
            <a:noAutofit/>
          </a:bodyPr>
          <a:lstStyle/>
          <a:p>
            <a:r>
              <a:rPr lang="en-GB" sz="3600">
                <a:latin typeface="Open Sans"/>
                <a:ea typeface="Open Sans"/>
                <a:cs typeface="Open Sans"/>
              </a:rPr>
              <a:t>Closing the basic weather and climate data gap is foundational to the climate services value chain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3AFF384-07D7-D7AF-2B5B-338AB7633AD9}"/>
              </a:ext>
            </a:extLst>
          </p:cNvPr>
          <p:cNvSpPr/>
          <p:nvPr/>
        </p:nvSpPr>
        <p:spPr>
          <a:xfrm>
            <a:off x="1135926" y="1731281"/>
            <a:ext cx="6205036" cy="2015596"/>
          </a:xfrm>
          <a:prstGeom prst="roundRect">
            <a:avLst/>
          </a:prstGeom>
          <a:solidFill>
            <a:srgbClr val="185980">
              <a:alpha val="29412"/>
            </a:srgbClr>
          </a:solidFill>
          <a:ln w="76200">
            <a:solidFill>
              <a:srgbClr val="1859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Pie 8">
            <a:extLst>
              <a:ext uri="{FF2B5EF4-FFF2-40B4-BE49-F238E27FC236}">
                <a16:creationId xmlns:a16="http://schemas.microsoft.com/office/drawing/2014/main" id="{50301B20-F3F5-C76C-5DD6-39DD40D833F0}"/>
              </a:ext>
            </a:extLst>
          </p:cNvPr>
          <p:cNvSpPr/>
          <p:nvPr/>
        </p:nvSpPr>
        <p:spPr>
          <a:xfrm rot="16200000">
            <a:off x="10473576" y="4812960"/>
            <a:ext cx="704572" cy="707173"/>
          </a:xfrm>
          <a:prstGeom prst="pi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Pie 9">
            <a:extLst>
              <a:ext uri="{FF2B5EF4-FFF2-40B4-BE49-F238E27FC236}">
                <a16:creationId xmlns:a16="http://schemas.microsoft.com/office/drawing/2014/main" id="{2179BBF3-E425-EF92-B03D-D4C210FE05FC}"/>
              </a:ext>
            </a:extLst>
          </p:cNvPr>
          <p:cNvSpPr/>
          <p:nvPr/>
        </p:nvSpPr>
        <p:spPr>
          <a:xfrm rot="10800000">
            <a:off x="10472276" y="2833344"/>
            <a:ext cx="707173" cy="704572"/>
          </a:xfrm>
          <a:prstGeom prst="pi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737F13-0E70-ACCF-8322-80727F736EA8}"/>
              </a:ext>
            </a:extLst>
          </p:cNvPr>
          <p:cNvSpPr/>
          <p:nvPr/>
        </p:nvSpPr>
        <p:spPr>
          <a:xfrm>
            <a:off x="1252599" y="5165545"/>
            <a:ext cx="9571910" cy="35363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B9BD18-FA09-A1A8-6461-B327A9A907C5}"/>
              </a:ext>
            </a:extLst>
          </p:cNvPr>
          <p:cNvSpPr/>
          <p:nvPr/>
        </p:nvSpPr>
        <p:spPr>
          <a:xfrm>
            <a:off x="1252600" y="2834587"/>
            <a:ext cx="9571909" cy="35363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EA8BD7-557B-F6E1-7716-B04920E5E7A4}"/>
              </a:ext>
            </a:extLst>
          </p:cNvPr>
          <p:cNvGrpSpPr/>
          <p:nvPr/>
        </p:nvGrpSpPr>
        <p:grpSpPr>
          <a:xfrm>
            <a:off x="1252602" y="2419283"/>
            <a:ext cx="9275179" cy="1184241"/>
            <a:chOff x="667262" y="1436048"/>
            <a:chExt cx="10010015" cy="1282783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54021FEE-74CC-1FE4-06F5-4D1DAE131E72}"/>
                </a:ext>
              </a:extLst>
            </p:cNvPr>
            <p:cNvSpPr/>
            <p:nvPr/>
          </p:nvSpPr>
          <p:spPr>
            <a:xfrm>
              <a:off x="7941276" y="1436048"/>
              <a:ext cx="2736001" cy="1232587"/>
            </a:xfrm>
            <a:prstGeom prst="roundRect">
              <a:avLst/>
            </a:prstGeom>
            <a:solidFill>
              <a:srgbClr val="1C34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040880D2-4602-9148-FDCC-16E81ADA473D}"/>
                </a:ext>
              </a:extLst>
            </p:cNvPr>
            <p:cNvSpPr/>
            <p:nvPr/>
          </p:nvSpPr>
          <p:spPr>
            <a:xfrm>
              <a:off x="4304267" y="1474232"/>
              <a:ext cx="2736001" cy="1232587"/>
            </a:xfrm>
            <a:prstGeom prst="roundRect">
              <a:avLst/>
            </a:prstGeom>
            <a:solidFill>
              <a:srgbClr val="1C34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A8A92A74-BF7F-AF3E-5917-3F35DF2985CB}"/>
                </a:ext>
              </a:extLst>
            </p:cNvPr>
            <p:cNvSpPr/>
            <p:nvPr/>
          </p:nvSpPr>
          <p:spPr>
            <a:xfrm>
              <a:off x="667262" y="1486244"/>
              <a:ext cx="2736001" cy="1232587"/>
            </a:xfrm>
            <a:prstGeom prst="roundRect">
              <a:avLst/>
            </a:prstGeom>
            <a:solidFill>
              <a:srgbClr val="1C34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B614321-D075-34B9-EC45-6157B0509DEB}"/>
                </a:ext>
              </a:extLst>
            </p:cNvPr>
            <p:cNvSpPr txBox="1"/>
            <p:nvPr/>
          </p:nvSpPr>
          <p:spPr>
            <a:xfrm>
              <a:off x="667264" y="1734734"/>
              <a:ext cx="2736000" cy="70011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8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Observations from the entire globe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E0DD80D-F77C-D268-B1D3-8691CEE98EB7}"/>
                </a:ext>
              </a:extLst>
            </p:cNvPr>
            <p:cNvSpPr txBox="1"/>
            <p:nvPr/>
          </p:nvSpPr>
          <p:spPr>
            <a:xfrm>
              <a:off x="4304268" y="1584709"/>
              <a:ext cx="2736000" cy="100016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8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International exchange of observations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7BECF0-99B9-DB7A-52D0-B1F377B558FA}"/>
                </a:ext>
              </a:extLst>
            </p:cNvPr>
            <p:cNvSpPr txBox="1"/>
            <p:nvPr/>
          </p:nvSpPr>
          <p:spPr>
            <a:xfrm>
              <a:off x="7941277" y="1734734"/>
              <a:ext cx="2736000" cy="70011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8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Global Numerical Weather Prediction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F0C406B-9B86-8969-7716-CB0BD04B3AEB}"/>
              </a:ext>
            </a:extLst>
          </p:cNvPr>
          <p:cNvGrpSpPr/>
          <p:nvPr/>
        </p:nvGrpSpPr>
        <p:grpSpPr>
          <a:xfrm>
            <a:off x="1224531" y="4750242"/>
            <a:ext cx="9303250" cy="1184241"/>
            <a:chOff x="636967" y="3960968"/>
            <a:chExt cx="10040310" cy="1282783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78903329-758C-83D1-DD3D-DD53B6EE37F8}"/>
                </a:ext>
              </a:extLst>
            </p:cNvPr>
            <p:cNvSpPr/>
            <p:nvPr/>
          </p:nvSpPr>
          <p:spPr>
            <a:xfrm>
              <a:off x="7941276" y="3960968"/>
              <a:ext cx="2736001" cy="1232587"/>
            </a:xfrm>
            <a:prstGeom prst="roundRect">
              <a:avLst/>
            </a:prstGeom>
            <a:solidFill>
              <a:srgbClr val="018C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9C4797D-E036-F85D-61AA-212BF6B9FD4D}"/>
                </a:ext>
              </a:extLst>
            </p:cNvPr>
            <p:cNvSpPr/>
            <p:nvPr/>
          </p:nvSpPr>
          <p:spPr>
            <a:xfrm>
              <a:off x="4304267" y="3999152"/>
              <a:ext cx="2736001" cy="1232587"/>
            </a:xfrm>
            <a:prstGeom prst="roundRect">
              <a:avLst/>
            </a:prstGeom>
            <a:solidFill>
              <a:srgbClr val="018C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7D8F092F-B993-C630-69B6-E703AC4E5080}"/>
                </a:ext>
              </a:extLst>
            </p:cNvPr>
            <p:cNvSpPr/>
            <p:nvPr/>
          </p:nvSpPr>
          <p:spPr>
            <a:xfrm>
              <a:off x="667262" y="4011164"/>
              <a:ext cx="2736001" cy="1232587"/>
            </a:xfrm>
            <a:prstGeom prst="roundRect">
              <a:avLst/>
            </a:prstGeom>
            <a:solidFill>
              <a:srgbClr val="018C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9794B8B-6DA5-62DF-D191-709D221C69E6}"/>
                </a:ext>
              </a:extLst>
            </p:cNvPr>
            <p:cNvSpPr txBox="1"/>
            <p:nvPr/>
          </p:nvSpPr>
          <p:spPr>
            <a:xfrm>
              <a:off x="636967" y="4252303"/>
              <a:ext cx="2736000" cy="70011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8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Effective decision-making and action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9F8D81A-8BBB-B47E-2727-09593BAA3FE6}"/>
                </a:ext>
              </a:extLst>
            </p:cNvPr>
            <p:cNvSpPr txBox="1"/>
            <p:nvPr/>
          </p:nvSpPr>
          <p:spPr>
            <a:xfrm>
              <a:off x="4304268" y="4252303"/>
              <a:ext cx="2736000" cy="70011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8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Delivery of weather and climate services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8CEDCC5-48A3-8B5C-040E-2A65557CAFE3}"/>
                </a:ext>
              </a:extLst>
            </p:cNvPr>
            <p:cNvSpPr txBox="1"/>
            <p:nvPr/>
          </p:nvSpPr>
          <p:spPr>
            <a:xfrm>
              <a:off x="7941276" y="4102278"/>
              <a:ext cx="2736000" cy="100016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8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Local data processing, forecast, warning and advisory products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9A0CB60-2E66-A0D9-B8A0-E050635208D8}"/>
              </a:ext>
            </a:extLst>
          </p:cNvPr>
          <p:cNvSpPr txBox="1"/>
          <p:nvPr/>
        </p:nvSpPr>
        <p:spPr>
          <a:xfrm>
            <a:off x="1252600" y="3841782"/>
            <a:ext cx="9275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solidFill>
                  <a:srgbClr val="1C345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Weather and climate-related infrastructure – </a:t>
            </a:r>
            <a:r>
              <a:rPr lang="en-GB" sz="1400" b="1">
                <a:solidFill>
                  <a:srgbClr val="1C345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must be designed and coordinated globally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5A0D7D-04BF-D588-A96D-82F4CCDF8234}"/>
              </a:ext>
            </a:extLst>
          </p:cNvPr>
          <p:cNvSpPr txBox="1"/>
          <p:nvPr/>
        </p:nvSpPr>
        <p:spPr>
          <a:xfrm>
            <a:off x="1252602" y="4353288"/>
            <a:ext cx="9275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solidFill>
                  <a:srgbClr val="018C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Activities undertaken </a:t>
            </a:r>
            <a:r>
              <a:rPr lang="en-GB" sz="1400" b="1">
                <a:solidFill>
                  <a:srgbClr val="018C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primarily at regional, national and local level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D2570F-6F78-A07F-EC5C-632BC0B11C13}"/>
              </a:ext>
            </a:extLst>
          </p:cNvPr>
          <p:cNvSpPr/>
          <p:nvPr/>
        </p:nvSpPr>
        <p:spPr>
          <a:xfrm rot="5400000">
            <a:off x="10013316" y="3999413"/>
            <a:ext cx="1977327" cy="3549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BD19443E-E85D-108B-A198-878C7173009D}"/>
              </a:ext>
            </a:extLst>
          </p:cNvPr>
          <p:cNvSpPr/>
          <p:nvPr/>
        </p:nvSpPr>
        <p:spPr>
          <a:xfrm rot="5400000">
            <a:off x="4085009" y="2899666"/>
            <a:ext cx="258277" cy="2234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Triangle 30">
            <a:extLst>
              <a:ext uri="{FF2B5EF4-FFF2-40B4-BE49-F238E27FC236}">
                <a16:creationId xmlns:a16="http://schemas.microsoft.com/office/drawing/2014/main" id="{0D56C0C6-BBA8-8C0A-E9CF-B4C0DD4E19C8}"/>
              </a:ext>
            </a:extLst>
          </p:cNvPr>
          <p:cNvSpPr/>
          <p:nvPr/>
        </p:nvSpPr>
        <p:spPr>
          <a:xfrm rot="5400000">
            <a:off x="7455026" y="2899666"/>
            <a:ext cx="258277" cy="2234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CB5FBDCD-CA71-870F-0A18-5613421F7BC7}"/>
              </a:ext>
            </a:extLst>
          </p:cNvPr>
          <p:cNvSpPr/>
          <p:nvPr/>
        </p:nvSpPr>
        <p:spPr>
          <a:xfrm rot="16200000" flipH="1">
            <a:off x="4067080" y="5230625"/>
            <a:ext cx="258277" cy="2234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id="{A0AAA020-9B17-CB0F-F647-276FE69A4F03}"/>
              </a:ext>
            </a:extLst>
          </p:cNvPr>
          <p:cNvSpPr/>
          <p:nvPr/>
        </p:nvSpPr>
        <p:spPr>
          <a:xfrm rot="16200000" flipH="1">
            <a:off x="7455026" y="5230625"/>
            <a:ext cx="258277" cy="2234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872643E-1433-7F83-DFC6-D5673FE8A0DE}"/>
              </a:ext>
            </a:extLst>
          </p:cNvPr>
          <p:cNvGrpSpPr/>
          <p:nvPr/>
        </p:nvGrpSpPr>
        <p:grpSpPr>
          <a:xfrm>
            <a:off x="10872363" y="3658845"/>
            <a:ext cx="259232" cy="1036076"/>
            <a:chOff x="11100804" y="2717109"/>
            <a:chExt cx="279770" cy="1122289"/>
          </a:xfrm>
        </p:grpSpPr>
        <p:sp>
          <p:nvSpPr>
            <p:cNvPr id="35" name="Triangle 34">
              <a:extLst>
                <a:ext uri="{FF2B5EF4-FFF2-40B4-BE49-F238E27FC236}">
                  <a16:creationId xmlns:a16="http://schemas.microsoft.com/office/drawing/2014/main" id="{F25FC7A3-2B50-87CF-EAAA-979758014970}"/>
                </a:ext>
              </a:extLst>
            </p:cNvPr>
            <p:cNvSpPr/>
            <p:nvPr/>
          </p:nvSpPr>
          <p:spPr>
            <a:xfrm rot="10800000" flipH="1">
              <a:off x="11100805" y="2717109"/>
              <a:ext cx="279769" cy="24118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68281488-93EC-F33B-6C89-9ED8844A47A2}"/>
                </a:ext>
              </a:extLst>
            </p:cNvPr>
            <p:cNvSpPr/>
            <p:nvPr/>
          </p:nvSpPr>
          <p:spPr>
            <a:xfrm rot="10800000" flipH="1">
              <a:off x="11100804" y="3157663"/>
              <a:ext cx="279769" cy="24118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6D329F6C-C4F5-2909-8FE2-B379A3D76965}"/>
                </a:ext>
              </a:extLst>
            </p:cNvPr>
            <p:cNvSpPr/>
            <p:nvPr/>
          </p:nvSpPr>
          <p:spPr>
            <a:xfrm rot="10800000" flipH="1">
              <a:off x="11100804" y="3598218"/>
              <a:ext cx="279769" cy="24118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6302C878-19E3-948B-F607-B33617D5F114}"/>
              </a:ext>
            </a:extLst>
          </p:cNvPr>
          <p:cNvSpPr txBox="1"/>
          <p:nvPr/>
        </p:nvSpPr>
        <p:spPr>
          <a:xfrm>
            <a:off x="1400965" y="6274679"/>
            <a:ext cx="9275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Meteorological Value Chain: All links in the chain must operate effectively to yield success.</a:t>
            </a:r>
            <a:br>
              <a:rPr lang="en-GB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Adapted source: WMO Secretariat, 2021.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E83F8B2-FECF-001F-7585-E2A7EB2DC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906" y="1638042"/>
            <a:ext cx="2535150" cy="90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73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E42F5-B03C-75EE-0C3B-BC7835E21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sz="4000"/>
              <a:t>What is GBON? </a:t>
            </a:r>
            <a:br>
              <a:rPr lang="en-CH" sz="4000"/>
            </a:br>
            <a:r>
              <a:rPr lang="en-CH" sz="4000"/>
              <a:t>Global Basic Observing Network </a:t>
            </a:r>
            <a:br>
              <a:rPr lang="en-CH" sz="4000"/>
            </a:br>
            <a:br>
              <a:rPr lang="en-US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132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5DD43-3B34-3ADE-72CF-4D5AC79EE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9938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>
                <a:latin typeface="Open Sans"/>
                <a:ea typeface="Open Sans"/>
                <a:cs typeface="Open Sans"/>
              </a:rPr>
              <a:t>GBON - </a:t>
            </a:r>
            <a:r>
              <a:rPr lang="en-US" sz="3600">
                <a:latin typeface="Open Sans"/>
                <a:ea typeface="Open Sans"/>
                <a:cs typeface="Open Sans"/>
              </a:rPr>
              <a:t>an</a:t>
            </a:r>
            <a:r>
              <a:rPr lang="en-US" sz="3600" b="1">
                <a:latin typeface="Open Sans"/>
                <a:ea typeface="Open Sans"/>
                <a:cs typeface="Open Sans"/>
              </a:rPr>
              <a:t> I</a:t>
            </a:r>
            <a:r>
              <a:rPr lang="en-BT" sz="3600" b="1">
                <a:latin typeface="Open Sans"/>
                <a:ea typeface="Open Sans"/>
                <a:cs typeface="Open Sans"/>
              </a:rPr>
              <a:t>nternational agreement </a:t>
            </a:r>
            <a:r>
              <a:rPr lang="en-BT" sz="3600">
                <a:latin typeface="Open Sans"/>
                <a:ea typeface="Open Sans"/>
                <a:cs typeface="Open Sans"/>
              </a:rPr>
              <a:t>on the </a:t>
            </a:r>
            <a:r>
              <a:rPr lang="en-US" sz="3600">
                <a:latin typeface="Open Sans"/>
                <a:ea typeface="Open Sans"/>
                <a:cs typeface="Open Sans"/>
              </a:rPr>
              <a:t>mandatory </a:t>
            </a:r>
            <a:r>
              <a:rPr lang="en-BT" sz="3600">
                <a:latin typeface="Open Sans"/>
                <a:ea typeface="Open Sans"/>
                <a:cs typeface="Open Sans"/>
              </a:rPr>
              <a:t>basic weather and climate observations</a:t>
            </a:r>
            <a:br>
              <a:rPr lang="en-BT" sz="3600"/>
            </a:br>
            <a:endParaRPr lang="en-GB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032E4-3305-9C06-FC5C-75F1446E6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52651"/>
            <a:ext cx="10972800" cy="4525963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800"/>
              </a:spcAft>
            </a:pPr>
            <a:r>
              <a:rPr lang="en-US" sz="2800" b="0" i="0" u="none" strike="noStrike">
                <a:solidFill>
                  <a:srgbClr val="212121"/>
                </a:solidFill>
                <a:effectLst/>
              </a:rPr>
              <a:t>193 countries and territories of the World Meteorological Congress established in 2021 for the first time the </a:t>
            </a:r>
            <a:r>
              <a:rPr lang="en-US" sz="2800" b="1" i="0" u="none" strike="noStrike">
                <a:solidFill>
                  <a:srgbClr val="212121"/>
                </a:solidFill>
                <a:effectLst/>
              </a:rPr>
              <a:t>minimum set of </a:t>
            </a:r>
            <a:r>
              <a:rPr lang="en-CH" sz="2800" b="1" i="0" u="none" strike="noStrike">
                <a:solidFill>
                  <a:srgbClr val="212121"/>
                </a:solidFill>
                <a:effectLst/>
              </a:rPr>
              <a:t>surface-</a:t>
            </a:r>
            <a:r>
              <a:rPr lang="da-DK" sz="2800" b="1" i="0" u="none" strike="noStrike">
                <a:solidFill>
                  <a:srgbClr val="212121"/>
                </a:solidFill>
                <a:effectLst/>
              </a:rPr>
              <a:t>ba</a:t>
            </a:r>
            <a:r>
              <a:rPr lang="en-CH" sz="2800" b="1" i="0" u="none" strike="noStrike">
                <a:solidFill>
                  <a:srgbClr val="212121"/>
                </a:solidFill>
                <a:effectLst/>
              </a:rPr>
              <a:t>sed </a:t>
            </a:r>
            <a:r>
              <a:rPr lang="en-US" sz="2800" b="1" i="0" u="none" strike="noStrike">
                <a:solidFill>
                  <a:srgbClr val="212121"/>
                </a:solidFill>
                <a:effectLst/>
              </a:rPr>
              <a:t>observations that all countries must generate and internationally exchange</a:t>
            </a:r>
            <a:r>
              <a:rPr lang="en-US" sz="2800" b="1">
                <a:solidFill>
                  <a:srgbClr val="212121"/>
                </a:solidFill>
              </a:rPr>
              <a:t> </a:t>
            </a:r>
            <a:r>
              <a:rPr lang="en-US" sz="2800">
                <a:solidFill>
                  <a:srgbClr val="212121"/>
                </a:solidFill>
              </a:rPr>
              <a:t>- </a:t>
            </a:r>
            <a:r>
              <a:rPr lang="en-US" sz="2800" i="0" u="none" strike="noStrike">
                <a:solidFill>
                  <a:srgbClr val="212121"/>
                </a:solidFill>
                <a:effectLst/>
              </a:rPr>
              <a:t>Global Basic Observing Network (GBON)</a:t>
            </a:r>
          </a:p>
          <a:p>
            <a:pPr algn="just">
              <a:spcAft>
                <a:spcPts val="800"/>
              </a:spcAft>
            </a:pPr>
            <a:r>
              <a:rPr lang="en-US" sz="2800">
                <a:solidFill>
                  <a:srgbClr val="212121"/>
                </a:solidFill>
              </a:rPr>
              <a:t>While GBON compliance is mandatory, </a:t>
            </a:r>
            <a:r>
              <a:rPr lang="en-US" sz="2800" b="1">
                <a:solidFill>
                  <a:srgbClr val="212121"/>
                </a:solidFill>
              </a:rPr>
              <a:t>major data and capacity gaps exist </a:t>
            </a:r>
            <a:r>
              <a:rPr lang="en-US" sz="2800">
                <a:solidFill>
                  <a:srgbClr val="212121"/>
                </a:solidFill>
              </a:rPr>
              <a:t>in most developing countries, hampering effective climate action across the globe</a:t>
            </a:r>
            <a:r>
              <a:rPr lang="en-US" sz="2800" b="0" i="0" u="none" strike="noStrike">
                <a:solidFill>
                  <a:srgbClr val="212121"/>
                </a:solidFill>
                <a:effectLst/>
              </a:rPr>
              <a:t>. </a:t>
            </a:r>
            <a:endParaRPr lang="en-CH" sz="2800" b="0" i="0" u="none" strike="noStrike">
              <a:solidFill>
                <a:srgbClr val="212121"/>
              </a:solidFill>
              <a:effectLst/>
            </a:endParaRPr>
          </a:p>
          <a:p>
            <a:pPr algn="just">
              <a:spcAft>
                <a:spcPts val="800"/>
              </a:spcAft>
            </a:pPr>
            <a:r>
              <a:rPr lang="en-GB" sz="2800">
                <a:solidFill>
                  <a:schemeClr val="tx1"/>
                </a:solidFill>
                <a:effectLst/>
              </a:rPr>
              <a:t>Least Developed Countries (LDCs) and Small Island Developing States (SIDS) generate and exchange less than </a:t>
            </a:r>
            <a:r>
              <a:rPr lang="en-GB" sz="2800" b="1">
                <a:solidFill>
                  <a:schemeClr val="tx1"/>
                </a:solidFill>
                <a:effectLst/>
              </a:rPr>
              <a:t>10 % </a:t>
            </a:r>
            <a:r>
              <a:rPr lang="en-GB" sz="2800">
                <a:solidFill>
                  <a:schemeClr val="tx1"/>
                </a:solidFill>
                <a:effectLst/>
              </a:rPr>
              <a:t>of the</a:t>
            </a:r>
            <a:r>
              <a:rPr lang="en-CH" sz="2800">
                <a:solidFill>
                  <a:schemeClr val="tx1"/>
                </a:solidFill>
                <a:effectLst/>
              </a:rPr>
              <a:t> GBON </a:t>
            </a:r>
            <a:r>
              <a:rPr lang="en-GB" sz="2800">
                <a:solidFill>
                  <a:schemeClr val="tx1"/>
                </a:solidFill>
                <a:effectLst/>
              </a:rPr>
              <a:t>data. </a:t>
            </a:r>
          </a:p>
          <a:p>
            <a:pPr algn="l">
              <a:spcAft>
                <a:spcPts val="800"/>
              </a:spcAft>
            </a:pPr>
            <a:endParaRPr lang="en-US" sz="2800" b="0" i="0" u="none" strike="noStrike">
              <a:solidFill>
                <a:srgbClr val="21212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21144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>
            <a:extLst>
              <a:ext uri="{FF2B5EF4-FFF2-40B4-BE49-F238E27FC236}">
                <a16:creationId xmlns:a16="http://schemas.microsoft.com/office/drawing/2014/main" id="{22FBE3A5-05F3-1862-28D7-191203520DA7}"/>
              </a:ext>
            </a:extLst>
          </p:cNvPr>
          <p:cNvSpPr txBox="1">
            <a:spLocks/>
          </p:cNvSpPr>
          <p:nvPr/>
        </p:nvSpPr>
        <p:spPr>
          <a:xfrm>
            <a:off x="748060" y="64127"/>
            <a:ext cx="10839284" cy="891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2800" b="1">
                <a:solidFill>
                  <a:srgbClr val="1859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GBON requirements and SOFF scope</a:t>
            </a:r>
            <a:endParaRPr lang="en-US" sz="2800" b="1">
              <a:solidFill>
                <a:srgbClr val="18598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E533859-E187-BE05-B1BB-B0ABA2BC781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14280" y="1248619"/>
          <a:ext cx="11141008" cy="5250114"/>
        </p:xfrm>
        <a:graphic>
          <a:graphicData uri="http://schemas.openxmlformats.org/drawingml/2006/table">
            <a:tbl>
              <a:tblPr firstRow="1" firstCol="1" bandRow="1"/>
              <a:tblGrid>
                <a:gridCol w="6943311">
                  <a:extLst>
                    <a:ext uri="{9D8B030D-6E8A-4147-A177-3AD203B41FA5}">
                      <a16:colId xmlns:a16="http://schemas.microsoft.com/office/drawing/2014/main" val="2024122633"/>
                    </a:ext>
                  </a:extLst>
                </a:gridCol>
                <a:gridCol w="806408">
                  <a:extLst>
                    <a:ext uri="{9D8B030D-6E8A-4147-A177-3AD203B41FA5}">
                      <a16:colId xmlns:a16="http://schemas.microsoft.com/office/drawing/2014/main" val="2581619839"/>
                    </a:ext>
                  </a:extLst>
                </a:gridCol>
                <a:gridCol w="649227">
                  <a:extLst>
                    <a:ext uri="{9D8B030D-6E8A-4147-A177-3AD203B41FA5}">
                      <a16:colId xmlns:a16="http://schemas.microsoft.com/office/drawing/2014/main" val="3205745046"/>
                    </a:ext>
                  </a:extLst>
                </a:gridCol>
                <a:gridCol w="649227">
                  <a:extLst>
                    <a:ext uri="{9D8B030D-6E8A-4147-A177-3AD203B41FA5}">
                      <a16:colId xmlns:a16="http://schemas.microsoft.com/office/drawing/2014/main" val="2895961397"/>
                    </a:ext>
                  </a:extLst>
                </a:gridCol>
                <a:gridCol w="649227">
                  <a:extLst>
                    <a:ext uri="{9D8B030D-6E8A-4147-A177-3AD203B41FA5}">
                      <a16:colId xmlns:a16="http://schemas.microsoft.com/office/drawing/2014/main" val="3038276770"/>
                    </a:ext>
                  </a:extLst>
                </a:gridCol>
                <a:gridCol w="619613">
                  <a:extLst>
                    <a:ext uri="{9D8B030D-6E8A-4147-A177-3AD203B41FA5}">
                      <a16:colId xmlns:a16="http://schemas.microsoft.com/office/drawing/2014/main" val="3316588362"/>
                    </a:ext>
                  </a:extLst>
                </a:gridCol>
                <a:gridCol w="659114">
                  <a:extLst>
                    <a:ext uri="{9D8B030D-6E8A-4147-A177-3AD203B41FA5}">
                      <a16:colId xmlns:a16="http://schemas.microsoft.com/office/drawing/2014/main" val="962953029"/>
                    </a:ext>
                  </a:extLst>
                </a:gridCol>
                <a:gridCol w="164881">
                  <a:extLst>
                    <a:ext uri="{9D8B030D-6E8A-4147-A177-3AD203B41FA5}">
                      <a16:colId xmlns:a16="http://schemas.microsoft.com/office/drawing/2014/main" val="354912289"/>
                    </a:ext>
                  </a:extLst>
                </a:gridCol>
              </a:tblGrid>
              <a:tr h="393308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GBON requirements - per station type</a:t>
                      </a:r>
                      <a:endParaRPr lang="en-GB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693" marR="130693" marT="65346" marB="65346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GBON Variables</a:t>
                      </a:r>
                      <a:endParaRPr lang="en-GB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693" marR="130693" marT="65346" marB="65346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1523015"/>
                  </a:ext>
                </a:extLst>
              </a:tr>
              <a:tr h="6005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100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Pressure</a:t>
                      </a:r>
                      <a:endParaRPr lang="en-GB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020" marR="9802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CH" sz="1100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</a:t>
                      </a:r>
                      <a:endParaRPr lang="en-GB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020" marR="9802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CH" sz="1100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</a:t>
                      </a:r>
                      <a:endParaRPr lang="en-GB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020" marR="9802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CH" sz="1100" b="1" err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</a:t>
                      </a:r>
                      <a:endParaRPr lang="en-GB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020" marR="9802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CH" sz="1100" b="1" err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recip</a:t>
                      </a:r>
                      <a:endParaRPr lang="en-GB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020" marR="9802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CH" sz="1100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now </a:t>
                      </a: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CH" sz="1100" b="1" err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epth</a:t>
                      </a:r>
                      <a:endParaRPr lang="en-GB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020" marR="9802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7766086"/>
                  </a:ext>
                </a:extLst>
              </a:tr>
              <a:tr h="1251831">
                <a:tc>
                  <a:txBody>
                    <a:bodyPr/>
                    <a:lstStyle/>
                    <a:p>
                      <a:pPr marL="0" lvl="0" indent="0" algn="l">
                        <a:buFont typeface="Symbol" panose="05050102010706020507" pitchFamily="18" charset="2"/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Surface land stations</a:t>
                      </a:r>
                      <a:endParaRPr lang="en-GB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Horizontal resolution: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lang="en-CH" sz="16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km (500 km for small island states)</a:t>
                      </a:r>
                      <a:endParaRPr lang="en-GB" sz="1600" i="1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Observing cycle: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1h</a:t>
                      </a:r>
                      <a:endParaRPr lang="en-GB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Real-time data exchange to WMO Information System (WIS)</a:t>
                      </a:r>
                      <a:endParaRPr lang="en-GB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020" marR="9802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020" marR="9802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020" marR="9802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020" marR="9802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020" marR="9802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020" marR="9802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020" marR="9802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48695"/>
                  </a:ext>
                </a:extLst>
              </a:tr>
              <a:tr h="1502196">
                <a:tc>
                  <a:txBody>
                    <a:bodyPr/>
                    <a:lstStyle/>
                    <a:p>
                      <a:pPr marL="0" algn="l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Upper-air stations operated from land</a:t>
                      </a:r>
                      <a:endParaRPr lang="en-GB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Horizontal resolution: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500</a:t>
                      </a:r>
                      <a:r>
                        <a:rPr lang="en-CH" sz="16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km (1000 km for small island states)</a:t>
                      </a:r>
                      <a:r>
                        <a:rPr lang="en-US" sz="1600" i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600" i="1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Vertical resolution: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100m, up to 30 </a:t>
                      </a:r>
                      <a:r>
                        <a:rPr lang="en-US" sz="160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hPa</a:t>
                      </a:r>
                      <a:endParaRPr lang="en-GB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Observing cycle: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twice a day</a:t>
                      </a:r>
                      <a:endParaRPr lang="en-GB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Real-time data exchange to WMO Information System (WIS)</a:t>
                      </a:r>
                      <a:endParaRPr lang="en-GB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020" marR="9802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020" marR="9802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020" marR="9802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020" marR="9802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020" marR="9802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020" marR="9802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693" marR="130693" marT="65346" marB="65346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206508"/>
                  </a:ext>
                </a:extLst>
              </a:tr>
              <a:tr h="1502196">
                <a:tc>
                  <a:txBody>
                    <a:bodyPr/>
                    <a:lstStyle/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endParaRPr lang="en-GB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020" marR="9802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8020" marR="9802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8020" marR="9802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020" marR="9802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020" marR="9802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020" marR="9802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693" marR="130693" marT="65346" marB="65346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79345"/>
                  </a:ext>
                </a:extLst>
              </a:tr>
            </a:tbl>
          </a:graphicData>
        </a:graphic>
      </p:graphicFrame>
      <p:pic>
        <p:nvPicPr>
          <p:cNvPr id="3074" name="Picture 2" descr="See related image detail">
            <a:extLst>
              <a:ext uri="{FF2B5EF4-FFF2-40B4-BE49-F238E27FC236}">
                <a16:creationId xmlns:a16="http://schemas.microsoft.com/office/drawing/2014/main" id="{B9D137A6-EAC6-05EC-3E2C-FB864B34C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03" y="2351308"/>
            <a:ext cx="774144" cy="103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weather baloon">
            <a:extLst>
              <a:ext uri="{FF2B5EF4-FFF2-40B4-BE49-F238E27FC236}">
                <a16:creationId xmlns:a16="http://schemas.microsoft.com/office/drawing/2014/main" id="{A834C6CF-6C45-5D76-0612-2EAB32622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03" y="3651472"/>
            <a:ext cx="768757" cy="113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5C96CA-B4E5-6455-DE34-1DCF39D639D1}"/>
              </a:ext>
            </a:extLst>
          </p:cNvPr>
          <p:cNvSpPr txBox="1"/>
          <p:nvPr/>
        </p:nvSpPr>
        <p:spPr>
          <a:xfrm>
            <a:off x="857511" y="6468079"/>
            <a:ext cx="10498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200" b="0" i="1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GBON Technical Regulations: WIGOS Manual (WMO-No. 1160) – Cg-Ext(2021)</a:t>
            </a:r>
            <a:endParaRPr kumimoji="0" lang="en-GB" sz="1200" b="0" i="1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  <a:sym typeface="Helvetic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C40D1B-EFD5-353F-D434-F89BE37D36B4}"/>
              </a:ext>
            </a:extLst>
          </p:cNvPr>
          <p:cNvSpPr txBox="1"/>
          <p:nvPr/>
        </p:nvSpPr>
        <p:spPr>
          <a:xfrm>
            <a:off x="1214280" y="5045272"/>
            <a:ext cx="66407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5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Marine surface stations in EEZs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15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Horizontal resolution: 500 km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15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Observing cycle: 1h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15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Coastal stations not included, all contributions in EEZ, including foreign, count to country compliance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15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Gap analysis to be performed</a:t>
            </a:r>
            <a:endParaRPr kumimoji="0" lang="en-GB" sz="15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  <a:sym typeface="Helvetic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729DB7-BDCE-52C6-2B2A-64362CFC48E8}"/>
              </a:ext>
            </a:extLst>
          </p:cNvPr>
          <p:cNvSpPr txBox="1"/>
          <p:nvPr/>
        </p:nvSpPr>
        <p:spPr>
          <a:xfrm>
            <a:off x="3823337" y="5339869"/>
            <a:ext cx="5294623" cy="12464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63500" sx="106513" sy="106513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5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Station compliance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B</a:t>
            </a:r>
            <a:r>
              <a:rPr kumimoji="0" lang="en-CH" sz="15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ased</a:t>
            </a:r>
            <a:r>
              <a:rPr kumimoji="0" lang="en-CH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 on requirements above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5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Country compliance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Station compliance at required horizontal resolution</a:t>
            </a:r>
            <a:br>
              <a:rPr kumimoji="0" lang="en-CH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</a:br>
            <a:r>
              <a:rPr kumimoji="0" lang="en-CH" sz="15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(number of stations required for surface area of country)</a:t>
            </a:r>
            <a:endParaRPr kumimoji="0" lang="en-GB" sz="1500" b="0" i="1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  <a:sym typeface="Helvetic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2E3805-C1A4-6A29-824D-9ADF9E686C1D}"/>
              </a:ext>
            </a:extLst>
          </p:cNvPr>
          <p:cNvSpPr txBox="1"/>
          <p:nvPr/>
        </p:nvSpPr>
        <p:spPr>
          <a:xfrm>
            <a:off x="749299" y="678618"/>
            <a:ext cx="11442701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5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Securing an adequate supply of observational data to the global NWP centres that serve all countries with forecast and analysis products</a:t>
            </a:r>
            <a:endParaRPr kumimoji="0" lang="en-GB" sz="1500" b="0" i="1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  <a:sym typeface="Helvetica"/>
            </a:endParaRPr>
          </a:p>
        </p:txBody>
      </p:sp>
      <p:pic>
        <p:nvPicPr>
          <p:cNvPr id="2" name="Picture 1" descr="A buoy floating in the water&#10;&#10;Description automatically generated">
            <a:extLst>
              <a:ext uri="{FF2B5EF4-FFF2-40B4-BE49-F238E27FC236}">
                <a16:creationId xmlns:a16="http://schemas.microsoft.com/office/drawing/2014/main" id="{6185A959-B2F8-F01E-EDA3-0A405A77E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085" y="5008366"/>
            <a:ext cx="785806" cy="122449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2A43E4F-3C49-E3CC-EB90-E663DF979636}"/>
              </a:ext>
            </a:extLst>
          </p:cNvPr>
          <p:cNvGrpSpPr/>
          <p:nvPr/>
        </p:nvGrpSpPr>
        <p:grpSpPr>
          <a:xfrm>
            <a:off x="182196" y="2220686"/>
            <a:ext cx="12009804" cy="2700049"/>
            <a:chOff x="182196" y="2220686"/>
            <a:chExt cx="12009804" cy="270004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A3D4998F-D02E-7228-E223-8238DA9F37BA}"/>
                </a:ext>
              </a:extLst>
            </p:cNvPr>
            <p:cNvSpPr/>
            <p:nvPr/>
          </p:nvSpPr>
          <p:spPr>
            <a:xfrm>
              <a:off x="182196" y="2220686"/>
              <a:ext cx="12009804" cy="2700049"/>
            </a:xfrm>
            <a:prstGeom prst="round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C47A619-755B-9C51-185D-E8C3699A90DE}"/>
                </a:ext>
              </a:extLst>
            </p:cNvPr>
            <p:cNvSpPr txBox="1"/>
            <p:nvPr/>
          </p:nvSpPr>
          <p:spPr>
            <a:xfrm>
              <a:off x="8798955" y="4489910"/>
              <a:ext cx="3393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i="1">
                  <a:solidFill>
                    <a:schemeClr val="accent6">
                      <a:lumMod val="75000"/>
                    </a:schemeClr>
                  </a:solidFill>
                </a:rPr>
                <a:t>Open to SOFF investment today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3286900-F160-525B-7E80-9C0E522EF23D}"/>
              </a:ext>
            </a:extLst>
          </p:cNvPr>
          <p:cNvGrpSpPr/>
          <p:nvPr/>
        </p:nvGrpSpPr>
        <p:grpSpPr>
          <a:xfrm>
            <a:off x="182196" y="4965312"/>
            <a:ext cx="12009804" cy="1598212"/>
            <a:chOff x="182196" y="5008366"/>
            <a:chExt cx="12009804" cy="1598212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3DA78627-E56C-C49F-DCB0-09E2F3DEB533}"/>
                </a:ext>
              </a:extLst>
            </p:cNvPr>
            <p:cNvSpPr/>
            <p:nvPr/>
          </p:nvSpPr>
          <p:spPr>
            <a:xfrm>
              <a:off x="182196" y="5008366"/>
              <a:ext cx="12009804" cy="1598212"/>
            </a:xfrm>
            <a:prstGeom prst="roundRect">
              <a:avLst/>
            </a:prstGeom>
            <a:noFill/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0989F89-5344-CCA4-1D86-E4760C00772F}"/>
                </a:ext>
              </a:extLst>
            </p:cNvPr>
            <p:cNvSpPr txBox="1"/>
            <p:nvPr/>
          </p:nvSpPr>
          <p:spPr>
            <a:xfrm>
              <a:off x="8659338" y="6125889"/>
              <a:ext cx="35287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i="1">
                  <a:solidFill>
                    <a:schemeClr val="accent3">
                      <a:lumMod val="75000"/>
                    </a:schemeClr>
                  </a:solidFill>
                </a:rPr>
                <a:t>INFCOM-3 </a:t>
              </a:r>
              <a:r>
                <a:rPr lang="en-CH" b="1" i="1">
                  <a:solidFill>
                    <a:schemeClr val="accent3">
                      <a:lumMod val="75000"/>
                    </a:schemeClr>
                  </a:solidFill>
                </a:rPr>
                <a:t>approved</a:t>
              </a:r>
              <a:r>
                <a:rPr lang="en-GB" b="1" i="1">
                  <a:solidFill>
                    <a:schemeClr val="accent3">
                      <a:lumMod val="75000"/>
                    </a:schemeClr>
                  </a:solidFill>
                </a:rPr>
                <a:t> WIGOS Guide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646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SOFF Theme">
  <a:themeElements>
    <a:clrScheme name="SOFF">
      <a:dk1>
        <a:srgbClr val="000000"/>
      </a:dk1>
      <a:lt1>
        <a:srgbClr val="FFFFFF"/>
      </a:lt1>
      <a:dk2>
        <a:srgbClr val="1C3353"/>
      </a:dk2>
      <a:lt2>
        <a:srgbClr val="D9D9D9"/>
      </a:lt2>
      <a:accent1>
        <a:srgbClr val="1C3353"/>
      </a:accent1>
      <a:accent2>
        <a:srgbClr val="185980"/>
      </a:accent2>
      <a:accent3>
        <a:srgbClr val="008B85"/>
      </a:accent3>
      <a:accent4>
        <a:srgbClr val="FFCC4F"/>
      </a:accent4>
      <a:accent5>
        <a:srgbClr val="FF593A"/>
      </a:accent5>
      <a:accent6>
        <a:srgbClr val="8C0108"/>
      </a:accent6>
      <a:hlink>
        <a:srgbClr val="18587F"/>
      </a:hlink>
      <a:folHlink>
        <a:srgbClr val="333233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_Template_Governance Presentations" id="{D5BD96A4-98F5-7944-89EA-F6EC390A487C}" vid="{20E4FD23-55F2-7345-A239-ECB16D13A741}"/>
    </a:ext>
  </a:extLst>
</a:theme>
</file>

<file path=ppt/theme/theme2.xml><?xml version="1.0" encoding="utf-8"?>
<a:theme xmlns:a="http://schemas.openxmlformats.org/drawingml/2006/main" name="SOFF Theme_with logo">
  <a:themeElements>
    <a:clrScheme name="SOFF">
      <a:dk1>
        <a:srgbClr val="000000"/>
      </a:dk1>
      <a:lt1>
        <a:srgbClr val="FFFFFF"/>
      </a:lt1>
      <a:dk2>
        <a:srgbClr val="1C3353"/>
      </a:dk2>
      <a:lt2>
        <a:srgbClr val="D9D9D9"/>
      </a:lt2>
      <a:accent1>
        <a:srgbClr val="1C3353"/>
      </a:accent1>
      <a:accent2>
        <a:srgbClr val="185980"/>
      </a:accent2>
      <a:accent3>
        <a:srgbClr val="008B85"/>
      </a:accent3>
      <a:accent4>
        <a:srgbClr val="FFCC4F"/>
      </a:accent4>
      <a:accent5>
        <a:srgbClr val="FF593A"/>
      </a:accent5>
      <a:accent6>
        <a:srgbClr val="8C0108"/>
      </a:accent6>
      <a:hlink>
        <a:srgbClr val="18587F"/>
      </a:hlink>
      <a:folHlink>
        <a:srgbClr val="333233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_Template_Governance Presentations" id="{D5BD96A4-98F5-7944-89EA-F6EC390A487C}" vid="{7D4C105A-60E2-294A-BE7B-9FA00FA0AF4E}"/>
    </a:ext>
  </a:ext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79bf0f-1d7e-438f-afa5-6ebf1e20f9b8">
      <Terms xmlns="http://schemas.microsoft.com/office/infopath/2007/PartnerControls"/>
    </lcf76f155ced4ddcb4097134ff3c332f>
    <TaxCatchAll xmlns="ce21bc6c-711a-4065-a01c-a8f0e29e3ad8" xsi:nil="true"/>
    <SharedWithUsers xmlns="ce21bc6c-711a-4065-a01c-a8f0e29e3ad8">
      <UserInfo>
        <DisplayName>Markus Repnik</DisplayName>
        <AccountId>10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9823A016FD074E9D3E96B89764B2FD" ma:contentTypeVersion="15" ma:contentTypeDescription="Create a new document." ma:contentTypeScope="" ma:versionID="73481bc9a772306d792cd92fec40c4a6">
  <xsd:schema xmlns:xsd="http://www.w3.org/2001/XMLSchema" xmlns:xs="http://www.w3.org/2001/XMLSchema" xmlns:p="http://schemas.microsoft.com/office/2006/metadata/properties" xmlns:ns2="ce21bc6c-711a-4065-a01c-a8f0e29e3ad8" xmlns:ns3="3679bf0f-1d7e-438f-afa5-6ebf1e20f9b8" targetNamespace="http://schemas.microsoft.com/office/2006/metadata/properties" ma:root="true" ma:fieldsID="e880417870bd75b27e72c8ecd7c97a7c" ns2:_="" ns3:_="">
    <xsd:import namespace="ce21bc6c-711a-4065-a01c-a8f0e29e3ad8"/>
    <xsd:import namespace="3679bf0f-1d7e-438f-afa5-6ebf1e20f9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1bc6c-711a-4065-a01c-a8f0e29e3ad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bfad94c-b911-4263-a13f-4da6b01693b2}" ma:internalName="TaxCatchAll" ma:showField="CatchAllData" ma:web="ce21bc6c-711a-4065-a01c-a8f0e29e3a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79bf0f-1d7e-438f-afa5-6ebf1e20f9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2a3b380-abf6-46f2-87bb-c2c114de1c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CB90B6-CD3E-4A22-A3EC-76AC5BA6E226}">
  <ds:schemaRefs>
    <ds:schemaRef ds:uri="http://schemas.microsoft.com/office/2006/documentManagement/types"/>
    <ds:schemaRef ds:uri="ce21bc6c-711a-4065-a01c-a8f0e29e3ad8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3679bf0f-1d7e-438f-afa5-6ebf1e20f9b8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9A0B345-1F2A-4851-AB4B-3FC01EC493D7}">
  <ds:schemaRefs>
    <ds:schemaRef ds:uri="3679bf0f-1d7e-438f-afa5-6ebf1e20f9b8"/>
    <ds:schemaRef ds:uri="ce21bc6c-711a-4065-a01c-a8f0e29e3ad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DF4AF0D-51B8-4E7D-9835-E76462B647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PowerPoint_Template_Governance Presentations</Template>
  <TotalTime>79</TotalTime>
  <Words>1033</Words>
  <Application>Microsoft Office PowerPoint</Application>
  <PresentationFormat>Widescreen</PresentationFormat>
  <Paragraphs>207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Helvetica Neue</vt:lpstr>
      <vt:lpstr>Open Sans</vt:lpstr>
      <vt:lpstr>Segoe UI</vt:lpstr>
      <vt:lpstr>Symbol</vt:lpstr>
      <vt:lpstr>SOFF Theme</vt:lpstr>
      <vt:lpstr>SOFF Theme_with logo</vt:lpstr>
      <vt:lpstr>Closing the Basic Weather and Climate  Data Gaps in South Asia: Advancing SOFF implementation and creating synergies  Session 1: Setting the scene</vt:lpstr>
      <vt:lpstr>What is SOFF?</vt:lpstr>
      <vt:lpstr>The Systematic Observations Financing Facility - SOFF</vt:lpstr>
      <vt:lpstr>PowerPoint Presentation</vt:lpstr>
      <vt:lpstr>SOFF – bringing together multiple partners under one roof</vt:lpstr>
      <vt:lpstr>Closing the basic weather and climate data gap is foundational to the climate services value chain</vt:lpstr>
      <vt:lpstr>What is GBON?  Global Basic Observing Network   </vt:lpstr>
      <vt:lpstr>GBON - an International agreement on the mandatory basic weather and climate observations </vt:lpstr>
      <vt:lpstr>PowerPoint Presentation</vt:lpstr>
      <vt:lpstr>South Asia: Global GBON Gap Analysis, June 2023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 Subtitle</dc:title>
  <dc:creator>Tshering Lhamo</dc:creator>
  <cp:lastModifiedBy>Meerim Ashakeeva</cp:lastModifiedBy>
  <cp:revision>1</cp:revision>
  <dcterms:created xsi:type="dcterms:W3CDTF">2024-07-23T11:46:03Z</dcterms:created>
  <dcterms:modified xsi:type="dcterms:W3CDTF">2024-09-24T04:01:37Z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0x010100F69823A016FD074E9D3E96B89764B2FD</vt:lpwstr>
  </property>
  <property fmtid="{D5CDD505-2E9C-101B-9397-08002B2CF9AE}" pid="3" name="MediaServiceImageTags">
    <vt:lpwstr/>
  </property>
</Properties>
</file>