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 id="2147483661" r:id="rId5"/>
  </p:sldMasterIdLst>
  <p:notesMasterIdLst>
    <p:notesMasterId r:id="rId27"/>
  </p:notesMasterIdLst>
  <p:sldIdLst>
    <p:sldId id="1650" r:id="rId6"/>
    <p:sldId id="11375" r:id="rId7"/>
    <p:sldId id="11374" r:id="rId8"/>
    <p:sldId id="11371" r:id="rId9"/>
    <p:sldId id="1603" r:id="rId10"/>
    <p:sldId id="11373" r:id="rId11"/>
    <p:sldId id="1619" r:id="rId12"/>
    <p:sldId id="1590" r:id="rId13"/>
    <p:sldId id="1601" r:id="rId14"/>
    <p:sldId id="1616" r:id="rId15"/>
    <p:sldId id="1609" r:id="rId16"/>
    <p:sldId id="11376" r:id="rId17"/>
    <p:sldId id="1669" r:id="rId18"/>
    <p:sldId id="1614" r:id="rId19"/>
    <p:sldId id="1610" r:id="rId20"/>
    <p:sldId id="1617" r:id="rId21"/>
    <p:sldId id="1607" r:id="rId22"/>
    <p:sldId id="1626" r:id="rId23"/>
    <p:sldId id="1647" r:id="rId24"/>
    <p:sldId id="1649" r:id="rId25"/>
    <p:sldId id="1648" r:id="rId26"/>
  </p:sldIdLst>
  <p:sldSz cx="12192000" cy="6858000"/>
  <p:notesSz cx="6797675" cy="9926638"/>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94113C-89C9-0B00-E7C7-FB02CEB04762}" name="Serena Odianose" initials="SO" userId="S::SOdianose@wmo.int::e2a57ffd-d57e-4e6f-8568-85cf64780dc7" providerId="AD"/>
  <p188:author id="{D63D9AA1-30D9-7216-705C-FBEF32CFBEA8}" name="Tshering Lhamo" initials="TL" userId="S::tlhamo@wmo.int::6010c263-cd21-4be1-a3d3-47f95daf464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6DAB8A-7E6C-41A9-A7F6-82C3339B5032}" v="42" dt="2024-09-23T17:48:37.8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94660"/>
  </p:normalViewPr>
  <p:slideViewPr>
    <p:cSldViewPr snapToGrid="0">
      <p:cViewPr varScale="1">
        <p:scale>
          <a:sx n="62" d="100"/>
          <a:sy n="62" d="100"/>
        </p:scale>
        <p:origin x="7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rena Odianose" userId="e2a57ffd-d57e-4e6f-8568-85cf64780dc7" providerId="ADAL" clId="{DB085B9D-7FEA-43E2-8379-9C89BF440A03}"/>
    <pc:docChg chg="undo custSel addSld delSld modSld sldOrd">
      <pc:chgData name="Serena Odianose" userId="e2a57ffd-d57e-4e6f-8568-85cf64780dc7" providerId="ADAL" clId="{DB085B9D-7FEA-43E2-8379-9C89BF440A03}" dt="2023-11-14T05:54:33.352" v="855" actId="114"/>
      <pc:docMkLst>
        <pc:docMk/>
      </pc:docMkLst>
      <pc:sldChg chg="modSp mod">
        <pc:chgData name="Serena Odianose" userId="e2a57ffd-d57e-4e6f-8568-85cf64780dc7" providerId="ADAL" clId="{DB085B9D-7FEA-43E2-8379-9C89BF440A03}" dt="2023-11-14T05:26:51.450" v="194" actId="1076"/>
        <pc:sldMkLst>
          <pc:docMk/>
          <pc:sldMk cId="2852177521" sldId="1590"/>
        </pc:sldMkLst>
        <pc:spChg chg="mod">
          <ac:chgData name="Serena Odianose" userId="e2a57ffd-d57e-4e6f-8568-85cf64780dc7" providerId="ADAL" clId="{DB085B9D-7FEA-43E2-8379-9C89BF440A03}" dt="2023-11-14T05:26:51.450" v="194" actId="1076"/>
          <ac:spMkLst>
            <pc:docMk/>
            <pc:sldMk cId="2852177521" sldId="1590"/>
            <ac:spMk id="2" creationId="{EF75DD43-3B34-3ADE-72CF-4D5AC79EEB29}"/>
          </ac:spMkLst>
        </pc:spChg>
      </pc:sldChg>
      <pc:sldChg chg="modSp mod">
        <pc:chgData name="Serena Odianose" userId="e2a57ffd-d57e-4e6f-8568-85cf64780dc7" providerId="ADAL" clId="{DB085B9D-7FEA-43E2-8379-9C89BF440A03}" dt="2023-11-14T05:24:53.024" v="187" actId="113"/>
        <pc:sldMkLst>
          <pc:docMk/>
          <pc:sldMk cId="3904271903" sldId="1597"/>
        </pc:sldMkLst>
        <pc:spChg chg="mod">
          <ac:chgData name="Serena Odianose" userId="e2a57ffd-d57e-4e6f-8568-85cf64780dc7" providerId="ADAL" clId="{DB085B9D-7FEA-43E2-8379-9C89BF440A03}" dt="2023-11-14T05:24:53.024" v="187" actId="113"/>
          <ac:spMkLst>
            <pc:docMk/>
            <pc:sldMk cId="3904271903" sldId="1597"/>
            <ac:spMk id="2" creationId="{1257ACB5-6892-A143-A4B1-E4A0CC5B1D04}"/>
          </ac:spMkLst>
        </pc:spChg>
        <pc:spChg chg="mod">
          <ac:chgData name="Serena Odianose" userId="e2a57ffd-d57e-4e6f-8568-85cf64780dc7" providerId="ADAL" clId="{DB085B9D-7FEA-43E2-8379-9C89BF440A03}" dt="2023-11-14T05:24:41.429" v="185" actId="2711"/>
          <ac:spMkLst>
            <pc:docMk/>
            <pc:sldMk cId="3904271903" sldId="1597"/>
            <ac:spMk id="5" creationId="{B49BAE2B-008E-72FB-BC7A-C3349764869C}"/>
          </ac:spMkLst>
        </pc:spChg>
      </pc:sldChg>
      <pc:sldChg chg="modSp mod">
        <pc:chgData name="Serena Odianose" userId="e2a57ffd-d57e-4e6f-8568-85cf64780dc7" providerId="ADAL" clId="{DB085B9D-7FEA-43E2-8379-9C89BF440A03}" dt="2023-11-14T05:26:58.412" v="196" actId="113"/>
        <pc:sldMkLst>
          <pc:docMk/>
          <pc:sldMk cId="3804940715" sldId="1601"/>
        </pc:sldMkLst>
        <pc:spChg chg="mod">
          <ac:chgData name="Serena Odianose" userId="e2a57ffd-d57e-4e6f-8568-85cf64780dc7" providerId="ADAL" clId="{DB085B9D-7FEA-43E2-8379-9C89BF440A03}" dt="2023-11-14T05:26:58.412" v="196" actId="113"/>
          <ac:spMkLst>
            <pc:docMk/>
            <pc:sldMk cId="3804940715" sldId="1601"/>
            <ac:spMk id="6" creationId="{D264F6E2-874A-2FBB-DACB-5B08D9361CD4}"/>
          </ac:spMkLst>
        </pc:spChg>
      </pc:sldChg>
      <pc:sldChg chg="modSp add mod">
        <pc:chgData name="Serena Odianose" userId="e2a57ffd-d57e-4e6f-8568-85cf64780dc7" providerId="ADAL" clId="{DB085B9D-7FEA-43E2-8379-9C89BF440A03}" dt="2023-11-14T05:28:22.834" v="216" actId="1076"/>
        <pc:sldMkLst>
          <pc:docMk/>
          <pc:sldMk cId="4161442735" sldId="1605"/>
        </pc:sldMkLst>
        <pc:spChg chg="mod">
          <ac:chgData name="Serena Odianose" userId="e2a57ffd-d57e-4e6f-8568-85cf64780dc7" providerId="ADAL" clId="{DB085B9D-7FEA-43E2-8379-9C89BF440A03}" dt="2023-11-14T05:28:22.834" v="216" actId="1076"/>
          <ac:spMkLst>
            <pc:docMk/>
            <pc:sldMk cId="4161442735" sldId="1605"/>
            <ac:spMk id="2" creationId="{EF75DD43-3B34-3ADE-72CF-4D5AC79EEB29}"/>
          </ac:spMkLst>
        </pc:spChg>
        <pc:grpChg chg="mod">
          <ac:chgData name="Serena Odianose" userId="e2a57ffd-d57e-4e6f-8568-85cf64780dc7" providerId="ADAL" clId="{DB085B9D-7FEA-43E2-8379-9C89BF440A03}" dt="2023-11-14T05:28:17.306" v="215" actId="1076"/>
          <ac:grpSpMkLst>
            <pc:docMk/>
            <pc:sldMk cId="4161442735" sldId="1605"/>
            <ac:grpSpMk id="23" creationId="{135ECE97-7438-B5E3-12B2-92CEA1E0F669}"/>
          </ac:grpSpMkLst>
        </pc:grpChg>
        <pc:grpChg chg="mod">
          <ac:chgData name="Serena Odianose" userId="e2a57ffd-d57e-4e6f-8568-85cf64780dc7" providerId="ADAL" clId="{DB085B9D-7FEA-43E2-8379-9C89BF440A03}" dt="2023-11-14T05:28:17.306" v="215" actId="1076"/>
          <ac:grpSpMkLst>
            <pc:docMk/>
            <pc:sldMk cId="4161442735" sldId="1605"/>
            <ac:grpSpMk id="25" creationId="{4E17EED2-6F01-4C00-00E1-E5D3D7499B32}"/>
          </ac:grpSpMkLst>
        </pc:grpChg>
        <pc:grpChg chg="mod">
          <ac:chgData name="Serena Odianose" userId="e2a57ffd-d57e-4e6f-8568-85cf64780dc7" providerId="ADAL" clId="{DB085B9D-7FEA-43E2-8379-9C89BF440A03}" dt="2023-11-14T05:28:17.306" v="215" actId="1076"/>
          <ac:grpSpMkLst>
            <pc:docMk/>
            <pc:sldMk cId="4161442735" sldId="1605"/>
            <ac:grpSpMk id="29" creationId="{F5DD9FD7-D2F9-888E-DF00-60A3955B29B1}"/>
          </ac:grpSpMkLst>
        </pc:grpChg>
        <pc:grpChg chg="mod">
          <ac:chgData name="Serena Odianose" userId="e2a57ffd-d57e-4e6f-8568-85cf64780dc7" providerId="ADAL" clId="{DB085B9D-7FEA-43E2-8379-9C89BF440A03}" dt="2023-11-14T05:28:17.306" v="215" actId="1076"/>
          <ac:grpSpMkLst>
            <pc:docMk/>
            <pc:sldMk cId="4161442735" sldId="1605"/>
            <ac:grpSpMk id="30" creationId="{679A9DA4-8BE0-4A41-13E6-E0BC42C1D966}"/>
          </ac:grpSpMkLst>
        </pc:grpChg>
        <pc:grpChg chg="mod">
          <ac:chgData name="Serena Odianose" userId="e2a57ffd-d57e-4e6f-8568-85cf64780dc7" providerId="ADAL" clId="{DB085B9D-7FEA-43E2-8379-9C89BF440A03}" dt="2023-11-14T05:28:17.306" v="215" actId="1076"/>
          <ac:grpSpMkLst>
            <pc:docMk/>
            <pc:sldMk cId="4161442735" sldId="1605"/>
            <ac:grpSpMk id="34" creationId="{AB008760-3751-F359-A45E-200DE4350987}"/>
          </ac:grpSpMkLst>
        </pc:grpChg>
        <pc:grpChg chg="mod">
          <ac:chgData name="Serena Odianose" userId="e2a57ffd-d57e-4e6f-8568-85cf64780dc7" providerId="ADAL" clId="{DB085B9D-7FEA-43E2-8379-9C89BF440A03}" dt="2023-11-14T05:28:17.306" v="215" actId="1076"/>
          <ac:grpSpMkLst>
            <pc:docMk/>
            <pc:sldMk cId="4161442735" sldId="1605"/>
            <ac:grpSpMk id="35" creationId="{FEFF1A1E-F03B-6D1A-BD62-FE5EE1B2183E}"/>
          </ac:grpSpMkLst>
        </pc:grpChg>
        <pc:cxnChg chg="mod">
          <ac:chgData name="Serena Odianose" userId="e2a57ffd-d57e-4e6f-8568-85cf64780dc7" providerId="ADAL" clId="{DB085B9D-7FEA-43E2-8379-9C89BF440A03}" dt="2023-11-14T05:28:17.306" v="215" actId="1076"/>
          <ac:cxnSpMkLst>
            <pc:docMk/>
            <pc:sldMk cId="4161442735" sldId="1605"/>
            <ac:cxnSpMk id="5" creationId="{3976347F-764E-2D87-FAF9-3E792CF6FA5F}"/>
          </ac:cxnSpMkLst>
        </pc:cxnChg>
      </pc:sldChg>
      <pc:sldChg chg="modSp mod">
        <pc:chgData name="Serena Odianose" userId="e2a57ffd-d57e-4e6f-8568-85cf64780dc7" providerId="ADAL" clId="{DB085B9D-7FEA-43E2-8379-9C89BF440A03}" dt="2023-11-14T05:29:22.887" v="227" actId="20577"/>
        <pc:sldMkLst>
          <pc:docMk/>
          <pc:sldMk cId="3260616098" sldId="1606"/>
        </pc:sldMkLst>
        <pc:spChg chg="mod">
          <ac:chgData name="Serena Odianose" userId="e2a57ffd-d57e-4e6f-8568-85cf64780dc7" providerId="ADAL" clId="{DB085B9D-7FEA-43E2-8379-9C89BF440A03}" dt="2023-11-14T05:27:28.434" v="206" actId="404"/>
          <ac:spMkLst>
            <pc:docMk/>
            <pc:sldMk cId="3260616098" sldId="1606"/>
            <ac:spMk id="2" creationId="{EF75DD43-3B34-3ADE-72CF-4D5AC79EEB29}"/>
          </ac:spMkLst>
        </pc:spChg>
        <pc:spChg chg="mod">
          <ac:chgData name="Serena Odianose" userId="e2a57ffd-d57e-4e6f-8568-85cf64780dc7" providerId="ADAL" clId="{DB085B9D-7FEA-43E2-8379-9C89BF440A03}" dt="2023-11-14T05:29:22.887" v="227" actId="20577"/>
          <ac:spMkLst>
            <pc:docMk/>
            <pc:sldMk cId="3260616098" sldId="1606"/>
            <ac:spMk id="3" creationId="{DCC0D775-4034-89E4-9F8D-2ABF59E15DE0}"/>
          </ac:spMkLst>
        </pc:spChg>
      </pc:sldChg>
      <pc:sldChg chg="modSp mod">
        <pc:chgData name="Serena Odianose" userId="e2a57ffd-d57e-4e6f-8568-85cf64780dc7" providerId="ADAL" clId="{DB085B9D-7FEA-43E2-8379-9C89BF440A03}" dt="2023-11-14T05:35:11.994" v="349" actId="113"/>
        <pc:sldMkLst>
          <pc:docMk/>
          <pc:sldMk cId="342268489" sldId="1607"/>
        </pc:sldMkLst>
        <pc:spChg chg="mod">
          <ac:chgData name="Serena Odianose" userId="e2a57ffd-d57e-4e6f-8568-85cf64780dc7" providerId="ADAL" clId="{DB085B9D-7FEA-43E2-8379-9C89BF440A03}" dt="2023-11-14T05:27:23.250" v="204" actId="404"/>
          <ac:spMkLst>
            <pc:docMk/>
            <pc:sldMk cId="342268489" sldId="1607"/>
            <ac:spMk id="2" creationId="{EF75DD43-3B34-3ADE-72CF-4D5AC79EEB29}"/>
          </ac:spMkLst>
        </pc:spChg>
        <pc:spChg chg="mod">
          <ac:chgData name="Serena Odianose" userId="e2a57ffd-d57e-4e6f-8568-85cf64780dc7" providerId="ADAL" clId="{DB085B9D-7FEA-43E2-8379-9C89BF440A03}" dt="2023-11-14T05:35:11.994" v="349" actId="113"/>
          <ac:spMkLst>
            <pc:docMk/>
            <pc:sldMk cId="342268489" sldId="1607"/>
            <ac:spMk id="3" creationId="{DCC0D775-4034-89E4-9F8D-2ABF59E15DE0}"/>
          </ac:spMkLst>
        </pc:spChg>
      </pc:sldChg>
      <pc:sldChg chg="modSp mod">
        <pc:chgData name="Serena Odianose" userId="e2a57ffd-d57e-4e6f-8568-85cf64780dc7" providerId="ADAL" clId="{DB085B9D-7FEA-43E2-8379-9C89BF440A03}" dt="2023-11-14T05:27:34.747" v="208" actId="404"/>
        <pc:sldMkLst>
          <pc:docMk/>
          <pc:sldMk cId="2899374108" sldId="1609"/>
        </pc:sldMkLst>
        <pc:spChg chg="mod">
          <ac:chgData name="Serena Odianose" userId="e2a57ffd-d57e-4e6f-8568-85cf64780dc7" providerId="ADAL" clId="{DB085B9D-7FEA-43E2-8379-9C89BF440A03}" dt="2023-11-14T05:27:34.747" v="208" actId="404"/>
          <ac:spMkLst>
            <pc:docMk/>
            <pc:sldMk cId="2899374108" sldId="1609"/>
            <ac:spMk id="2" creationId="{BF58BDE3-B555-2CC5-4A12-7B951C41323A}"/>
          </ac:spMkLst>
        </pc:spChg>
      </pc:sldChg>
      <pc:sldChg chg="modSp mod">
        <pc:chgData name="Serena Odianose" userId="e2a57ffd-d57e-4e6f-8568-85cf64780dc7" providerId="ADAL" clId="{DB085B9D-7FEA-43E2-8379-9C89BF440A03}" dt="2023-11-14T05:27:06.157" v="198" actId="404"/>
        <pc:sldMkLst>
          <pc:docMk/>
          <pc:sldMk cId="957262383" sldId="1610"/>
        </pc:sldMkLst>
        <pc:spChg chg="mod">
          <ac:chgData name="Serena Odianose" userId="e2a57ffd-d57e-4e6f-8568-85cf64780dc7" providerId="ADAL" clId="{DB085B9D-7FEA-43E2-8379-9C89BF440A03}" dt="2023-11-14T05:27:06.157" v="198" actId="404"/>
          <ac:spMkLst>
            <pc:docMk/>
            <pc:sldMk cId="957262383" sldId="1610"/>
            <ac:spMk id="2" creationId="{EF75DD43-3B34-3ADE-72CF-4D5AC79EEB29}"/>
          </ac:spMkLst>
        </pc:spChg>
      </pc:sldChg>
      <pc:sldChg chg="delSp modSp mod addCm delCm">
        <pc:chgData name="Serena Odianose" userId="e2a57ffd-d57e-4e6f-8568-85cf64780dc7" providerId="ADAL" clId="{DB085B9D-7FEA-43E2-8379-9C89BF440A03}" dt="2023-11-14T05:35:32.243" v="353" actId="20577"/>
        <pc:sldMkLst>
          <pc:docMk/>
          <pc:sldMk cId="3293434423" sldId="1614"/>
        </pc:sldMkLst>
        <pc:spChg chg="mod">
          <ac:chgData name="Serena Odianose" userId="e2a57ffd-d57e-4e6f-8568-85cf64780dc7" providerId="ADAL" clId="{DB085B9D-7FEA-43E2-8379-9C89BF440A03}" dt="2023-11-14T05:27:40.628" v="210" actId="404"/>
          <ac:spMkLst>
            <pc:docMk/>
            <pc:sldMk cId="3293434423" sldId="1614"/>
            <ac:spMk id="2" creationId="{EF75DD43-3B34-3ADE-72CF-4D5AC79EEB29}"/>
          </ac:spMkLst>
        </pc:spChg>
        <pc:spChg chg="mod">
          <ac:chgData name="Serena Odianose" userId="e2a57ffd-d57e-4e6f-8568-85cf64780dc7" providerId="ADAL" clId="{DB085B9D-7FEA-43E2-8379-9C89BF440A03}" dt="2023-11-14T05:35:32.243" v="353" actId="20577"/>
          <ac:spMkLst>
            <pc:docMk/>
            <pc:sldMk cId="3293434423" sldId="1614"/>
            <ac:spMk id="3" creationId="{4C809848-F7A4-FE0F-A098-63CC2CAA3FB2}"/>
          </ac:spMkLst>
        </pc:spChg>
        <pc:spChg chg="del">
          <ac:chgData name="Serena Odianose" userId="e2a57ffd-d57e-4e6f-8568-85cf64780dc7" providerId="ADAL" clId="{DB085B9D-7FEA-43E2-8379-9C89BF440A03}" dt="2023-11-14T05:30:14.318" v="229" actId="478"/>
          <ac:spMkLst>
            <pc:docMk/>
            <pc:sldMk cId="3293434423" sldId="1614"/>
            <ac:spMk id="5" creationId="{DE66F9EC-DA36-9CAD-1F51-9239803FA33C}"/>
          </ac:spMkLst>
        </pc:spChg>
        <pc:spChg chg="del mod">
          <ac:chgData name="Serena Odianose" userId="e2a57ffd-d57e-4e6f-8568-85cf64780dc7" providerId="ADAL" clId="{DB085B9D-7FEA-43E2-8379-9C89BF440A03}" dt="2023-11-14T05:30:16.496" v="230" actId="478"/>
          <ac:spMkLst>
            <pc:docMk/>
            <pc:sldMk cId="3293434423" sldId="1614"/>
            <ac:spMk id="6" creationId="{4C8F655D-0179-C47E-C663-261820F1A794}"/>
          </ac:spMkLst>
        </pc:spChg>
      </pc:sldChg>
      <pc:sldChg chg="modSp mod">
        <pc:chgData name="Serena Odianose" userId="e2a57ffd-d57e-4e6f-8568-85cf64780dc7" providerId="ADAL" clId="{DB085B9D-7FEA-43E2-8379-9C89BF440A03}" dt="2023-11-14T05:47:38.841" v="639" actId="20577"/>
        <pc:sldMkLst>
          <pc:docMk/>
          <pc:sldMk cId="3279475121" sldId="1616"/>
        </pc:sldMkLst>
        <pc:spChg chg="mod">
          <ac:chgData name="Serena Odianose" userId="e2a57ffd-d57e-4e6f-8568-85cf64780dc7" providerId="ADAL" clId="{DB085B9D-7FEA-43E2-8379-9C89BF440A03}" dt="2023-11-14T05:47:38.841" v="639" actId="20577"/>
          <ac:spMkLst>
            <pc:docMk/>
            <pc:sldMk cId="3279475121" sldId="1616"/>
            <ac:spMk id="4" creationId="{6F1CF482-FBF6-D5DD-9E51-7F31E7C44A78}"/>
          </ac:spMkLst>
        </pc:spChg>
        <pc:spChg chg="mod">
          <ac:chgData name="Serena Odianose" userId="e2a57ffd-d57e-4e6f-8568-85cf64780dc7" providerId="ADAL" clId="{DB085B9D-7FEA-43E2-8379-9C89BF440A03}" dt="2023-11-14T05:27:18.568" v="202" actId="404"/>
          <ac:spMkLst>
            <pc:docMk/>
            <pc:sldMk cId="3279475121" sldId="1616"/>
            <ac:spMk id="6" creationId="{D264F6E2-874A-2FBB-DACB-5B08D9361CD4}"/>
          </ac:spMkLst>
        </pc:spChg>
      </pc:sldChg>
      <pc:sldChg chg="modSp mod">
        <pc:chgData name="Serena Odianose" userId="e2a57ffd-d57e-4e6f-8568-85cf64780dc7" providerId="ADAL" clId="{DB085B9D-7FEA-43E2-8379-9C89BF440A03}" dt="2023-11-14T05:27:10.516" v="200" actId="404"/>
        <pc:sldMkLst>
          <pc:docMk/>
          <pc:sldMk cId="1880325661" sldId="1617"/>
        </pc:sldMkLst>
        <pc:spChg chg="mod">
          <ac:chgData name="Serena Odianose" userId="e2a57ffd-d57e-4e6f-8568-85cf64780dc7" providerId="ADAL" clId="{DB085B9D-7FEA-43E2-8379-9C89BF440A03}" dt="2023-11-14T05:27:10.516" v="200" actId="404"/>
          <ac:spMkLst>
            <pc:docMk/>
            <pc:sldMk cId="1880325661" sldId="1617"/>
            <ac:spMk id="6" creationId="{D264F6E2-874A-2FBB-DACB-5B08D9361CD4}"/>
          </ac:spMkLst>
        </pc:spChg>
      </pc:sldChg>
      <pc:sldChg chg="addSp delSp modSp mod addCm delCm">
        <pc:chgData name="Serena Odianose" userId="e2a57ffd-d57e-4e6f-8568-85cf64780dc7" providerId="ADAL" clId="{DB085B9D-7FEA-43E2-8379-9C89BF440A03}" dt="2023-11-14T05:49:09.400" v="669" actId="113"/>
        <pc:sldMkLst>
          <pc:docMk/>
          <pc:sldMk cId="799262495" sldId="1619"/>
        </pc:sldMkLst>
        <pc:spChg chg="mod">
          <ac:chgData name="Serena Odianose" userId="e2a57ffd-d57e-4e6f-8568-85cf64780dc7" providerId="ADAL" clId="{DB085B9D-7FEA-43E2-8379-9C89BF440A03}" dt="2023-11-14T05:25:02.399" v="189" actId="404"/>
          <ac:spMkLst>
            <pc:docMk/>
            <pc:sldMk cId="799262495" sldId="1619"/>
            <ac:spMk id="2" creationId="{EF75DD43-3B34-3ADE-72CF-4D5AC79EEB29}"/>
          </ac:spMkLst>
        </pc:spChg>
        <pc:spChg chg="del mod">
          <ac:chgData name="Serena Odianose" userId="e2a57ffd-d57e-4e6f-8568-85cf64780dc7" providerId="ADAL" clId="{DB085B9D-7FEA-43E2-8379-9C89BF440A03}" dt="2023-11-10T14:55:24.738" v="66" actId="478"/>
          <ac:spMkLst>
            <pc:docMk/>
            <pc:sldMk cId="799262495" sldId="1619"/>
            <ac:spMk id="3" creationId="{DCC0D775-4034-89E4-9F8D-2ABF59E15DE0}"/>
          </ac:spMkLst>
        </pc:spChg>
        <pc:spChg chg="add mod">
          <ac:chgData name="Serena Odianose" userId="e2a57ffd-d57e-4e6f-8568-85cf64780dc7" providerId="ADAL" clId="{DB085B9D-7FEA-43E2-8379-9C89BF440A03}" dt="2023-11-14T05:49:06.457" v="668" actId="113"/>
          <ac:spMkLst>
            <pc:docMk/>
            <pc:sldMk cId="799262495" sldId="1619"/>
            <ac:spMk id="3" creationId="{ED2539A4-BA03-68B2-353D-9464E88A717E}"/>
          </ac:spMkLst>
        </pc:spChg>
        <pc:spChg chg="add mod">
          <ac:chgData name="Serena Odianose" userId="e2a57ffd-d57e-4e6f-8568-85cf64780dc7" providerId="ADAL" clId="{DB085B9D-7FEA-43E2-8379-9C89BF440A03}" dt="2023-11-14T05:49:09.400" v="669" actId="113"/>
          <ac:spMkLst>
            <pc:docMk/>
            <pc:sldMk cId="799262495" sldId="1619"/>
            <ac:spMk id="4" creationId="{9AF7D586-BB86-545D-D08C-DC5E4D5F8ED6}"/>
          </ac:spMkLst>
        </pc:spChg>
        <pc:spChg chg="add mod">
          <ac:chgData name="Serena Odianose" userId="e2a57ffd-d57e-4e6f-8568-85cf64780dc7" providerId="ADAL" clId="{DB085B9D-7FEA-43E2-8379-9C89BF440A03}" dt="2023-11-14T05:46:27.454" v="633" actId="20577"/>
          <ac:spMkLst>
            <pc:docMk/>
            <pc:sldMk cId="799262495" sldId="1619"/>
            <ac:spMk id="5" creationId="{46DD0B6B-59AE-DA93-841C-AD551516AF4A}"/>
          </ac:spMkLst>
        </pc:spChg>
        <pc:spChg chg="add mod">
          <ac:chgData name="Serena Odianose" userId="e2a57ffd-d57e-4e6f-8568-85cf64780dc7" providerId="ADAL" clId="{DB085B9D-7FEA-43E2-8379-9C89BF440A03}" dt="2023-11-14T05:48:30.774" v="640" actId="207"/>
          <ac:spMkLst>
            <pc:docMk/>
            <pc:sldMk cId="799262495" sldId="1619"/>
            <ac:spMk id="14" creationId="{4A946201-3B8F-F14D-7144-FB5602820A2A}"/>
          </ac:spMkLst>
        </pc:spChg>
        <pc:cxnChg chg="add mod">
          <ac:chgData name="Serena Odianose" userId="e2a57ffd-d57e-4e6f-8568-85cf64780dc7" providerId="ADAL" clId="{DB085B9D-7FEA-43E2-8379-9C89BF440A03}" dt="2023-11-14T05:48:44.237" v="641" actId="14100"/>
          <ac:cxnSpMkLst>
            <pc:docMk/>
            <pc:sldMk cId="799262495" sldId="1619"/>
            <ac:cxnSpMk id="7" creationId="{92C4DDCD-8535-9E9A-D0DB-F922C2CA4003}"/>
          </ac:cxnSpMkLst>
        </pc:cxnChg>
        <pc:cxnChg chg="add mod">
          <ac:chgData name="Serena Odianose" userId="e2a57ffd-d57e-4e6f-8568-85cf64780dc7" providerId="ADAL" clId="{DB085B9D-7FEA-43E2-8379-9C89BF440A03}" dt="2023-11-14T05:48:55.427" v="655" actId="1076"/>
          <ac:cxnSpMkLst>
            <pc:docMk/>
            <pc:sldMk cId="799262495" sldId="1619"/>
            <ac:cxnSpMk id="10" creationId="{054EFBB7-6D52-5A45-4B32-8AFD2363B4C3}"/>
          </ac:cxnSpMkLst>
        </pc:cxnChg>
        <pc:cxnChg chg="add mod">
          <ac:chgData name="Serena Odianose" userId="e2a57ffd-d57e-4e6f-8568-85cf64780dc7" providerId="ADAL" clId="{DB085B9D-7FEA-43E2-8379-9C89BF440A03}" dt="2023-11-14T05:45:37.894" v="622" actId="14100"/>
          <ac:cxnSpMkLst>
            <pc:docMk/>
            <pc:sldMk cId="799262495" sldId="1619"/>
            <ac:cxnSpMk id="12" creationId="{2CCEADF1-5A62-F139-BFFD-699E04967A43}"/>
          </ac:cxnSpMkLst>
        </pc:cxnChg>
        <pc:cxnChg chg="add">
          <ac:chgData name="Serena Odianose" userId="e2a57ffd-d57e-4e6f-8568-85cf64780dc7" providerId="ADAL" clId="{DB085B9D-7FEA-43E2-8379-9C89BF440A03}" dt="2023-11-14T05:43:23.682" v="615" actId="11529"/>
          <ac:cxnSpMkLst>
            <pc:docMk/>
            <pc:sldMk cId="799262495" sldId="1619"/>
            <ac:cxnSpMk id="16" creationId="{9AECA39B-FE89-DE87-B745-3A2075515A98}"/>
          </ac:cxnSpMkLst>
        </pc:cxnChg>
      </pc:sldChg>
      <pc:sldChg chg="modSp add mod">
        <pc:chgData name="Serena Odianose" userId="e2a57ffd-d57e-4e6f-8568-85cf64780dc7" providerId="ADAL" clId="{DB085B9D-7FEA-43E2-8379-9C89BF440A03}" dt="2023-11-14T05:39:50.974" v="451" actId="13926"/>
        <pc:sldMkLst>
          <pc:docMk/>
          <pc:sldMk cId="1105055446" sldId="1620"/>
        </pc:sldMkLst>
        <pc:spChg chg="mod">
          <ac:chgData name="Serena Odianose" userId="e2a57ffd-d57e-4e6f-8568-85cf64780dc7" providerId="ADAL" clId="{DB085B9D-7FEA-43E2-8379-9C89BF440A03}" dt="2023-11-14T05:26:42.348" v="191" actId="404"/>
          <ac:spMkLst>
            <pc:docMk/>
            <pc:sldMk cId="1105055446" sldId="1620"/>
            <ac:spMk id="2" creationId="{EF75DD43-3B34-3ADE-72CF-4D5AC79EEB29}"/>
          </ac:spMkLst>
        </pc:spChg>
        <pc:spChg chg="mod">
          <ac:chgData name="Serena Odianose" userId="e2a57ffd-d57e-4e6f-8568-85cf64780dc7" providerId="ADAL" clId="{DB085B9D-7FEA-43E2-8379-9C89BF440A03}" dt="2023-11-14T05:39:50.974" v="451" actId="13926"/>
          <ac:spMkLst>
            <pc:docMk/>
            <pc:sldMk cId="1105055446" sldId="1620"/>
            <ac:spMk id="5" creationId="{46DD0B6B-59AE-DA93-841C-AD551516AF4A}"/>
          </ac:spMkLst>
        </pc:spChg>
      </pc:sldChg>
      <pc:sldChg chg="new del">
        <pc:chgData name="Serena Odianose" userId="e2a57ffd-d57e-4e6f-8568-85cf64780dc7" providerId="ADAL" clId="{DB085B9D-7FEA-43E2-8379-9C89BF440A03}" dt="2023-11-14T05:53:04.354" v="802" actId="47"/>
        <pc:sldMkLst>
          <pc:docMk/>
          <pc:sldMk cId="2009879332" sldId="1621"/>
        </pc:sldMkLst>
      </pc:sldChg>
      <pc:sldChg chg="modSp add del mod">
        <pc:chgData name="Serena Odianose" userId="e2a57ffd-d57e-4e6f-8568-85cf64780dc7" providerId="ADAL" clId="{DB085B9D-7FEA-43E2-8379-9C89BF440A03}" dt="2023-11-14T05:31:30.155" v="279" actId="47"/>
        <pc:sldMkLst>
          <pc:docMk/>
          <pc:sldMk cId="2948149946" sldId="1621"/>
        </pc:sldMkLst>
        <pc:spChg chg="mod">
          <ac:chgData name="Serena Odianose" userId="e2a57ffd-d57e-4e6f-8568-85cf64780dc7" providerId="ADAL" clId="{DB085B9D-7FEA-43E2-8379-9C89BF440A03}" dt="2023-11-14T05:31:28.139" v="278" actId="6549"/>
          <ac:spMkLst>
            <pc:docMk/>
            <pc:sldMk cId="2948149946" sldId="1621"/>
            <ac:spMk id="3" creationId="{4C809848-F7A4-FE0F-A098-63CC2CAA3FB2}"/>
          </ac:spMkLst>
        </pc:spChg>
      </pc:sldChg>
      <pc:sldChg chg="addSp delSp modSp add del mod">
        <pc:chgData name="Serena Odianose" userId="e2a57ffd-d57e-4e6f-8568-85cf64780dc7" providerId="ADAL" clId="{DB085B9D-7FEA-43E2-8379-9C89BF440A03}" dt="2023-11-14T05:52:22.432" v="797" actId="47"/>
        <pc:sldMkLst>
          <pc:docMk/>
          <pc:sldMk cId="3171186623" sldId="1621"/>
        </pc:sldMkLst>
        <pc:spChg chg="add del mod">
          <ac:chgData name="Serena Odianose" userId="e2a57ffd-d57e-4e6f-8568-85cf64780dc7" providerId="ADAL" clId="{DB085B9D-7FEA-43E2-8379-9C89BF440A03}" dt="2023-11-14T05:49:48.075" v="672" actId="478"/>
          <ac:spMkLst>
            <pc:docMk/>
            <pc:sldMk cId="3171186623" sldId="1621"/>
            <ac:spMk id="3" creationId="{261F4562-303F-6688-D840-0B86EF0FB762}"/>
          </ac:spMkLst>
        </pc:spChg>
        <pc:spChg chg="del">
          <ac:chgData name="Serena Odianose" userId="e2a57ffd-d57e-4e6f-8568-85cf64780dc7" providerId="ADAL" clId="{DB085B9D-7FEA-43E2-8379-9C89BF440A03}" dt="2023-11-14T05:49:45.901" v="671" actId="478"/>
          <ac:spMkLst>
            <pc:docMk/>
            <pc:sldMk cId="3171186623" sldId="1621"/>
            <ac:spMk id="4" creationId="{6F1CF482-FBF6-D5DD-9E51-7F31E7C44A78}"/>
          </ac:spMkLst>
        </pc:spChg>
        <pc:spChg chg="add mod">
          <ac:chgData name="Serena Odianose" userId="e2a57ffd-d57e-4e6f-8568-85cf64780dc7" providerId="ADAL" clId="{DB085B9D-7FEA-43E2-8379-9C89BF440A03}" dt="2023-11-14T05:50:11.388" v="701" actId="207"/>
          <ac:spMkLst>
            <pc:docMk/>
            <pc:sldMk cId="3171186623" sldId="1621"/>
            <ac:spMk id="5" creationId="{FC581E45-63DD-A985-F99A-91BC90815190}"/>
          </ac:spMkLst>
        </pc:spChg>
        <pc:spChg chg="add mod">
          <ac:chgData name="Serena Odianose" userId="e2a57ffd-d57e-4e6f-8568-85cf64780dc7" providerId="ADAL" clId="{DB085B9D-7FEA-43E2-8379-9C89BF440A03}" dt="2023-11-14T05:51:02.695" v="742" actId="14100"/>
          <ac:spMkLst>
            <pc:docMk/>
            <pc:sldMk cId="3171186623" sldId="1621"/>
            <ac:spMk id="7" creationId="{ACEA9B4C-E397-D08E-3C88-21D85C5B2302}"/>
          </ac:spMkLst>
        </pc:spChg>
        <pc:spChg chg="add del mod">
          <ac:chgData name="Serena Odianose" userId="e2a57ffd-d57e-4e6f-8568-85cf64780dc7" providerId="ADAL" clId="{DB085B9D-7FEA-43E2-8379-9C89BF440A03}" dt="2023-11-14T05:52:20.886" v="796" actId="478"/>
          <ac:spMkLst>
            <pc:docMk/>
            <pc:sldMk cId="3171186623" sldId="1621"/>
            <ac:spMk id="8" creationId="{5F98F874-A021-D79E-2975-32EB58D053A1}"/>
          </ac:spMkLst>
        </pc:spChg>
        <pc:spChg chg="add mod">
          <ac:chgData name="Serena Odianose" userId="e2a57ffd-d57e-4e6f-8568-85cf64780dc7" providerId="ADAL" clId="{DB085B9D-7FEA-43E2-8379-9C89BF440A03}" dt="2023-11-14T05:51:23.587" v="745"/>
          <ac:spMkLst>
            <pc:docMk/>
            <pc:sldMk cId="3171186623" sldId="1621"/>
            <ac:spMk id="9" creationId="{4BC6B7EB-818D-FC0B-A682-FA7624B550C6}"/>
          </ac:spMkLst>
        </pc:spChg>
        <pc:spChg chg="add mod">
          <ac:chgData name="Serena Odianose" userId="e2a57ffd-d57e-4e6f-8568-85cf64780dc7" providerId="ADAL" clId="{DB085B9D-7FEA-43E2-8379-9C89BF440A03}" dt="2023-11-14T05:51:56.675" v="793" actId="20577"/>
          <ac:spMkLst>
            <pc:docMk/>
            <pc:sldMk cId="3171186623" sldId="1621"/>
            <ac:spMk id="10" creationId="{4B91CC0E-9C49-8BC0-7BB4-9B1CF09CAFDE}"/>
          </ac:spMkLst>
        </pc:spChg>
      </pc:sldChg>
      <pc:sldChg chg="modSp add mod ord">
        <pc:chgData name="Serena Odianose" userId="e2a57ffd-d57e-4e6f-8568-85cf64780dc7" providerId="ADAL" clId="{DB085B9D-7FEA-43E2-8379-9C89BF440A03}" dt="2023-11-14T05:54:33.352" v="855" actId="114"/>
        <pc:sldMkLst>
          <pc:docMk/>
          <pc:sldMk cId="666161169" sldId="1622"/>
        </pc:sldMkLst>
        <pc:spChg chg="mod">
          <ac:chgData name="Serena Odianose" userId="e2a57ffd-d57e-4e6f-8568-85cf64780dc7" providerId="ADAL" clId="{DB085B9D-7FEA-43E2-8379-9C89BF440A03}" dt="2023-11-14T05:53:32.712" v="834" actId="5793"/>
          <ac:spMkLst>
            <pc:docMk/>
            <pc:sldMk cId="666161169" sldId="1622"/>
            <ac:spMk id="2" creationId="{EF75DD43-3B34-3ADE-72CF-4D5AC79EEB29}"/>
          </ac:spMkLst>
        </pc:spChg>
        <pc:spChg chg="mod">
          <ac:chgData name="Serena Odianose" userId="e2a57ffd-d57e-4e6f-8568-85cf64780dc7" providerId="ADAL" clId="{DB085B9D-7FEA-43E2-8379-9C89BF440A03}" dt="2023-11-14T05:54:33.352" v="855" actId="114"/>
          <ac:spMkLst>
            <pc:docMk/>
            <pc:sldMk cId="666161169" sldId="1622"/>
            <ac:spMk id="3" creationId="{4C809848-F7A4-FE0F-A098-63CC2CAA3FB2}"/>
          </ac:spMkLst>
        </pc:spChg>
      </pc:sldChg>
      <pc:sldChg chg="modSp add del mod">
        <pc:chgData name="Serena Odianose" userId="e2a57ffd-d57e-4e6f-8568-85cf64780dc7" providerId="ADAL" clId="{DB085B9D-7FEA-43E2-8379-9C89BF440A03}" dt="2023-11-14T05:31:53.454" v="280" actId="47"/>
        <pc:sldMkLst>
          <pc:docMk/>
          <pc:sldMk cId="3980580815" sldId="1622"/>
        </pc:sldMkLst>
        <pc:spChg chg="mod">
          <ac:chgData name="Serena Odianose" userId="e2a57ffd-d57e-4e6f-8568-85cf64780dc7" providerId="ADAL" clId="{DB085B9D-7FEA-43E2-8379-9C89BF440A03}" dt="2023-11-14T05:18:10.309" v="172" actId="27636"/>
          <ac:spMkLst>
            <pc:docMk/>
            <pc:sldMk cId="3980580815" sldId="1622"/>
            <ac:spMk id="3" creationId="{4C809848-F7A4-FE0F-A098-63CC2CAA3FB2}"/>
          </ac:spMkLst>
        </pc:spChg>
      </pc:sldChg>
      <pc:sldChg chg="add del">
        <pc:chgData name="Serena Odianose" userId="e2a57ffd-d57e-4e6f-8568-85cf64780dc7" providerId="ADAL" clId="{DB085B9D-7FEA-43E2-8379-9C89BF440A03}" dt="2023-11-14T05:31:59.723" v="281" actId="47"/>
        <pc:sldMkLst>
          <pc:docMk/>
          <pc:sldMk cId="3518439710" sldId="1623"/>
        </pc:sldMkLst>
      </pc:sldChg>
    </pc:docChg>
  </pc:docChgLst>
  <pc:docChgLst>
    <pc:chgData name="Serena Odianose" userId="e2a57ffd-d57e-4e6f-8568-85cf64780dc7" providerId="ADAL" clId="{236CDDD3-115C-4A9D-976E-153EC7726B8F}"/>
    <pc:docChg chg="undo redo custSel addSld delSld modSld sldOrd">
      <pc:chgData name="Serena Odianose" userId="e2a57ffd-d57e-4e6f-8568-85cf64780dc7" providerId="ADAL" clId="{236CDDD3-115C-4A9D-976E-153EC7726B8F}" dt="2024-09-12T08:36:35.108" v="1021" actId="20577"/>
      <pc:docMkLst>
        <pc:docMk/>
      </pc:docMkLst>
      <pc:sldChg chg="modSp mod">
        <pc:chgData name="Serena Odianose" userId="e2a57ffd-d57e-4e6f-8568-85cf64780dc7" providerId="ADAL" clId="{236CDDD3-115C-4A9D-976E-153EC7726B8F}" dt="2024-09-05T11:53:21.576" v="31" actId="108"/>
        <pc:sldMkLst>
          <pc:docMk/>
          <pc:sldMk cId="2852177521" sldId="1590"/>
        </pc:sldMkLst>
        <pc:spChg chg="mod">
          <ac:chgData name="Serena Odianose" userId="e2a57ffd-d57e-4e6f-8568-85cf64780dc7" providerId="ADAL" clId="{236CDDD3-115C-4A9D-976E-153EC7726B8F}" dt="2024-09-05T11:53:21.576" v="31" actId="108"/>
          <ac:spMkLst>
            <pc:docMk/>
            <pc:sldMk cId="2852177521" sldId="1590"/>
            <ac:spMk id="2" creationId="{EF75DD43-3B34-3ADE-72CF-4D5AC79EEB29}"/>
          </ac:spMkLst>
        </pc:spChg>
      </pc:sldChg>
      <pc:sldChg chg="addSp delSp modSp mod">
        <pc:chgData name="Serena Odianose" userId="e2a57ffd-d57e-4e6f-8568-85cf64780dc7" providerId="ADAL" clId="{236CDDD3-115C-4A9D-976E-153EC7726B8F}" dt="2024-09-09T12:20:01.624" v="974" actId="20577"/>
        <pc:sldMkLst>
          <pc:docMk/>
          <pc:sldMk cId="3904271903" sldId="1597"/>
        </pc:sldMkLst>
        <pc:spChg chg="mod">
          <ac:chgData name="Serena Odianose" userId="e2a57ffd-d57e-4e6f-8568-85cf64780dc7" providerId="ADAL" clId="{236CDDD3-115C-4A9D-976E-153EC7726B8F}" dt="2024-09-09T12:20:01.624" v="974" actId="20577"/>
          <ac:spMkLst>
            <pc:docMk/>
            <pc:sldMk cId="3904271903" sldId="1597"/>
            <ac:spMk id="2" creationId="{1257ACB5-6892-A143-A4B1-E4A0CC5B1D04}"/>
          </ac:spMkLst>
        </pc:spChg>
        <pc:spChg chg="mod">
          <ac:chgData name="Serena Odianose" userId="e2a57ffd-d57e-4e6f-8568-85cf64780dc7" providerId="ADAL" clId="{236CDDD3-115C-4A9D-976E-153EC7726B8F}" dt="2024-09-05T12:25:47.206" v="881" actId="404"/>
          <ac:spMkLst>
            <pc:docMk/>
            <pc:sldMk cId="3904271903" sldId="1597"/>
            <ac:spMk id="5" creationId="{B49BAE2B-008E-72FB-BC7A-C3349764869C}"/>
          </ac:spMkLst>
        </pc:spChg>
        <pc:picChg chg="add del mod">
          <ac:chgData name="Serena Odianose" userId="e2a57ffd-d57e-4e6f-8568-85cf64780dc7" providerId="ADAL" clId="{236CDDD3-115C-4A9D-976E-153EC7726B8F}" dt="2024-09-05T15:24:33.687" v="891" actId="478"/>
          <ac:picMkLst>
            <pc:docMk/>
            <pc:sldMk cId="3904271903" sldId="1597"/>
            <ac:picMk id="3" creationId="{1EF081B7-B075-890E-7B6D-6707247D6224}"/>
          </ac:picMkLst>
        </pc:picChg>
        <pc:picChg chg="add mod">
          <ac:chgData name="Serena Odianose" userId="e2a57ffd-d57e-4e6f-8568-85cf64780dc7" providerId="ADAL" clId="{236CDDD3-115C-4A9D-976E-153EC7726B8F}" dt="2024-09-05T15:24:34.158" v="892"/>
          <ac:picMkLst>
            <pc:docMk/>
            <pc:sldMk cId="3904271903" sldId="1597"/>
            <ac:picMk id="4" creationId="{E5CF8470-869D-889C-A4F3-C7A83E894A84}"/>
          </ac:picMkLst>
        </pc:picChg>
        <pc:picChg chg="mod">
          <ac:chgData name="Serena Odianose" userId="e2a57ffd-d57e-4e6f-8568-85cf64780dc7" providerId="ADAL" clId="{236CDDD3-115C-4A9D-976E-153EC7726B8F}" dt="2024-09-05T12:25:36.854" v="879" actId="1076"/>
          <ac:picMkLst>
            <pc:docMk/>
            <pc:sldMk cId="3904271903" sldId="1597"/>
            <ac:picMk id="10" creationId="{3597C2DC-C8FF-D04C-AEF5-6B1BB4BCAC80}"/>
          </ac:picMkLst>
        </pc:picChg>
      </pc:sldChg>
      <pc:sldChg chg="modSp mod">
        <pc:chgData name="Serena Odianose" userId="e2a57ffd-d57e-4e6f-8568-85cf64780dc7" providerId="ADAL" clId="{236CDDD3-115C-4A9D-976E-153EC7726B8F}" dt="2024-09-05T11:53:28.832" v="32" actId="108"/>
        <pc:sldMkLst>
          <pc:docMk/>
          <pc:sldMk cId="3804940715" sldId="1601"/>
        </pc:sldMkLst>
        <pc:spChg chg="mod">
          <ac:chgData name="Serena Odianose" userId="e2a57ffd-d57e-4e6f-8568-85cf64780dc7" providerId="ADAL" clId="{236CDDD3-115C-4A9D-976E-153EC7726B8F}" dt="2024-09-05T11:53:28.832" v="32" actId="108"/>
          <ac:spMkLst>
            <pc:docMk/>
            <pc:sldMk cId="3804940715" sldId="1601"/>
            <ac:spMk id="6" creationId="{D264F6E2-874A-2FBB-DACB-5B08D9361CD4}"/>
          </ac:spMkLst>
        </pc:spChg>
      </pc:sldChg>
      <pc:sldChg chg="modSp del mod">
        <pc:chgData name="Serena Odianose" userId="e2a57ffd-d57e-4e6f-8568-85cf64780dc7" providerId="ADAL" clId="{236CDDD3-115C-4A9D-976E-153EC7726B8F}" dt="2024-09-05T11:55:32.499" v="55" actId="47"/>
        <pc:sldMkLst>
          <pc:docMk/>
          <pc:sldMk cId="4161442735" sldId="1605"/>
        </pc:sldMkLst>
        <pc:spChg chg="mod">
          <ac:chgData name="Serena Odianose" userId="e2a57ffd-d57e-4e6f-8568-85cf64780dc7" providerId="ADAL" clId="{236CDDD3-115C-4A9D-976E-153EC7726B8F}" dt="2024-09-05T11:55:05.817" v="51" actId="108"/>
          <ac:spMkLst>
            <pc:docMk/>
            <pc:sldMk cId="4161442735" sldId="1605"/>
            <ac:spMk id="2" creationId="{EF75DD43-3B34-3ADE-72CF-4D5AC79EEB29}"/>
          </ac:spMkLst>
        </pc:spChg>
      </pc:sldChg>
      <pc:sldChg chg="modSp mod">
        <pc:chgData name="Serena Odianose" userId="e2a57ffd-d57e-4e6f-8568-85cf64780dc7" providerId="ADAL" clId="{236CDDD3-115C-4A9D-976E-153EC7726B8F}" dt="2024-09-05T11:54:42.336" v="47" actId="108"/>
        <pc:sldMkLst>
          <pc:docMk/>
          <pc:sldMk cId="3260616098" sldId="1606"/>
        </pc:sldMkLst>
        <pc:spChg chg="mod">
          <ac:chgData name="Serena Odianose" userId="e2a57ffd-d57e-4e6f-8568-85cf64780dc7" providerId="ADAL" clId="{236CDDD3-115C-4A9D-976E-153EC7726B8F}" dt="2024-09-05T11:54:42.336" v="47" actId="108"/>
          <ac:spMkLst>
            <pc:docMk/>
            <pc:sldMk cId="3260616098" sldId="1606"/>
            <ac:spMk id="2" creationId="{EF75DD43-3B34-3ADE-72CF-4D5AC79EEB29}"/>
          </ac:spMkLst>
        </pc:spChg>
      </pc:sldChg>
      <pc:sldChg chg="modSp mod">
        <pc:chgData name="Serena Odianose" userId="e2a57ffd-d57e-4e6f-8568-85cf64780dc7" providerId="ADAL" clId="{236CDDD3-115C-4A9D-976E-153EC7726B8F}" dt="2024-09-05T11:54:37.216" v="46" actId="108"/>
        <pc:sldMkLst>
          <pc:docMk/>
          <pc:sldMk cId="342268489" sldId="1607"/>
        </pc:sldMkLst>
        <pc:spChg chg="mod">
          <ac:chgData name="Serena Odianose" userId="e2a57ffd-d57e-4e6f-8568-85cf64780dc7" providerId="ADAL" clId="{236CDDD3-115C-4A9D-976E-153EC7726B8F}" dt="2024-09-05T11:54:37.216" v="46" actId="108"/>
          <ac:spMkLst>
            <pc:docMk/>
            <pc:sldMk cId="342268489" sldId="1607"/>
            <ac:spMk id="2" creationId="{EF75DD43-3B34-3ADE-72CF-4D5AC79EEB29}"/>
          </ac:spMkLst>
        </pc:spChg>
      </pc:sldChg>
      <pc:sldChg chg="modSp mod">
        <pc:chgData name="Serena Odianose" userId="e2a57ffd-d57e-4e6f-8568-85cf64780dc7" providerId="ADAL" clId="{236CDDD3-115C-4A9D-976E-153EC7726B8F}" dt="2024-09-05T11:54:48.904" v="48" actId="108"/>
        <pc:sldMkLst>
          <pc:docMk/>
          <pc:sldMk cId="2899374108" sldId="1609"/>
        </pc:sldMkLst>
        <pc:spChg chg="mod">
          <ac:chgData name="Serena Odianose" userId="e2a57ffd-d57e-4e6f-8568-85cf64780dc7" providerId="ADAL" clId="{236CDDD3-115C-4A9D-976E-153EC7726B8F}" dt="2024-09-05T11:54:48.904" v="48" actId="108"/>
          <ac:spMkLst>
            <pc:docMk/>
            <pc:sldMk cId="2899374108" sldId="1609"/>
            <ac:spMk id="2" creationId="{BF58BDE3-B555-2CC5-4A12-7B951C41323A}"/>
          </ac:spMkLst>
        </pc:spChg>
      </pc:sldChg>
      <pc:sldChg chg="modSp mod">
        <pc:chgData name="Serena Odianose" userId="e2a57ffd-d57e-4e6f-8568-85cf64780dc7" providerId="ADAL" clId="{236CDDD3-115C-4A9D-976E-153EC7726B8F}" dt="2024-09-05T11:53:37.107" v="33" actId="108"/>
        <pc:sldMkLst>
          <pc:docMk/>
          <pc:sldMk cId="957262383" sldId="1610"/>
        </pc:sldMkLst>
        <pc:spChg chg="mod">
          <ac:chgData name="Serena Odianose" userId="e2a57ffd-d57e-4e6f-8568-85cf64780dc7" providerId="ADAL" clId="{236CDDD3-115C-4A9D-976E-153EC7726B8F}" dt="2024-09-05T11:53:37.107" v="33" actId="108"/>
          <ac:spMkLst>
            <pc:docMk/>
            <pc:sldMk cId="957262383" sldId="1610"/>
            <ac:spMk id="2" creationId="{EF75DD43-3B34-3ADE-72CF-4D5AC79EEB29}"/>
          </ac:spMkLst>
        </pc:spChg>
      </pc:sldChg>
      <pc:sldChg chg="modSp del mod">
        <pc:chgData name="Serena Odianose" userId="e2a57ffd-d57e-4e6f-8568-85cf64780dc7" providerId="ADAL" clId="{236CDDD3-115C-4A9D-976E-153EC7726B8F}" dt="2024-09-05T12:01:56.214" v="380" actId="47"/>
        <pc:sldMkLst>
          <pc:docMk/>
          <pc:sldMk cId="3293434423" sldId="1614"/>
        </pc:sldMkLst>
        <pc:spChg chg="mod">
          <ac:chgData name="Serena Odianose" userId="e2a57ffd-d57e-4e6f-8568-85cf64780dc7" providerId="ADAL" clId="{236CDDD3-115C-4A9D-976E-153EC7726B8F}" dt="2024-09-05T11:54:55.288" v="49" actId="108"/>
          <ac:spMkLst>
            <pc:docMk/>
            <pc:sldMk cId="3293434423" sldId="1614"/>
            <ac:spMk id="2" creationId="{EF75DD43-3B34-3ADE-72CF-4D5AC79EEB29}"/>
          </ac:spMkLst>
        </pc:spChg>
      </pc:sldChg>
      <pc:sldChg chg="modSp mod">
        <pc:chgData name="Serena Odianose" userId="e2a57ffd-d57e-4e6f-8568-85cf64780dc7" providerId="ADAL" clId="{236CDDD3-115C-4A9D-976E-153EC7726B8F}" dt="2024-09-05T11:54:33.689" v="45" actId="108"/>
        <pc:sldMkLst>
          <pc:docMk/>
          <pc:sldMk cId="3279475121" sldId="1616"/>
        </pc:sldMkLst>
        <pc:spChg chg="mod">
          <ac:chgData name="Serena Odianose" userId="e2a57ffd-d57e-4e6f-8568-85cf64780dc7" providerId="ADAL" clId="{236CDDD3-115C-4A9D-976E-153EC7726B8F}" dt="2024-09-05T11:54:33.689" v="45" actId="108"/>
          <ac:spMkLst>
            <pc:docMk/>
            <pc:sldMk cId="3279475121" sldId="1616"/>
            <ac:spMk id="6" creationId="{D264F6E2-874A-2FBB-DACB-5B08D9361CD4}"/>
          </ac:spMkLst>
        </pc:spChg>
      </pc:sldChg>
      <pc:sldChg chg="modSp mod modShow">
        <pc:chgData name="Serena Odianose" userId="e2a57ffd-d57e-4e6f-8568-85cf64780dc7" providerId="ADAL" clId="{236CDDD3-115C-4A9D-976E-153EC7726B8F}" dt="2024-09-05T12:05:02.138" v="381" actId="729"/>
        <pc:sldMkLst>
          <pc:docMk/>
          <pc:sldMk cId="1880325661" sldId="1617"/>
        </pc:sldMkLst>
        <pc:spChg chg="mod">
          <ac:chgData name="Serena Odianose" userId="e2a57ffd-d57e-4e6f-8568-85cf64780dc7" providerId="ADAL" clId="{236CDDD3-115C-4A9D-976E-153EC7726B8F}" dt="2024-09-05T11:54:15.945" v="42" actId="108"/>
          <ac:spMkLst>
            <pc:docMk/>
            <pc:sldMk cId="1880325661" sldId="1617"/>
            <ac:spMk id="6" creationId="{D264F6E2-874A-2FBB-DACB-5B08D9361CD4}"/>
          </ac:spMkLst>
        </pc:spChg>
      </pc:sldChg>
      <pc:sldChg chg="modSp mod">
        <pc:chgData name="Serena Odianose" userId="e2a57ffd-d57e-4e6f-8568-85cf64780dc7" providerId="ADAL" clId="{236CDDD3-115C-4A9D-976E-153EC7726B8F}" dt="2024-09-05T12:25:09.930" v="873" actId="208"/>
        <pc:sldMkLst>
          <pc:docMk/>
          <pc:sldMk cId="799262495" sldId="1619"/>
        </pc:sldMkLst>
        <pc:spChg chg="mod">
          <ac:chgData name="Serena Odianose" userId="e2a57ffd-d57e-4e6f-8568-85cf64780dc7" providerId="ADAL" clId="{236CDDD3-115C-4A9D-976E-153EC7726B8F}" dt="2024-09-05T11:52:14.143" v="28" actId="108"/>
          <ac:spMkLst>
            <pc:docMk/>
            <pc:sldMk cId="799262495" sldId="1619"/>
            <ac:spMk id="2" creationId="{EF75DD43-3B34-3ADE-72CF-4D5AC79EEB29}"/>
          </ac:spMkLst>
        </pc:spChg>
        <pc:spChg chg="mod">
          <ac:chgData name="Serena Odianose" userId="e2a57ffd-d57e-4e6f-8568-85cf64780dc7" providerId="ADAL" clId="{236CDDD3-115C-4A9D-976E-153EC7726B8F}" dt="2024-09-05T12:24:08.480" v="858" actId="2085"/>
          <ac:spMkLst>
            <pc:docMk/>
            <pc:sldMk cId="799262495" sldId="1619"/>
            <ac:spMk id="3" creationId="{ED2539A4-BA03-68B2-353D-9464E88A717E}"/>
          </ac:spMkLst>
        </pc:spChg>
        <pc:spChg chg="mod">
          <ac:chgData name="Serena Odianose" userId="e2a57ffd-d57e-4e6f-8568-85cf64780dc7" providerId="ADAL" clId="{236CDDD3-115C-4A9D-976E-153EC7726B8F}" dt="2024-09-05T12:24:12.844" v="860" actId="2085"/>
          <ac:spMkLst>
            <pc:docMk/>
            <pc:sldMk cId="799262495" sldId="1619"/>
            <ac:spMk id="4" creationId="{9AF7D586-BB86-545D-D08C-DC5E4D5F8ED6}"/>
          </ac:spMkLst>
        </pc:spChg>
        <pc:spChg chg="mod ord">
          <ac:chgData name="Serena Odianose" userId="e2a57ffd-d57e-4e6f-8568-85cf64780dc7" providerId="ADAL" clId="{236CDDD3-115C-4A9D-976E-153EC7726B8F}" dt="2024-09-05T12:24:57.038" v="872" actId="166"/>
          <ac:spMkLst>
            <pc:docMk/>
            <pc:sldMk cId="799262495" sldId="1619"/>
            <ac:spMk id="14" creationId="{4A946201-3B8F-F14D-7144-FB5602820A2A}"/>
          </ac:spMkLst>
        </pc:spChg>
        <pc:cxnChg chg="mod">
          <ac:chgData name="Serena Odianose" userId="e2a57ffd-d57e-4e6f-8568-85cf64780dc7" providerId="ADAL" clId="{236CDDD3-115C-4A9D-976E-153EC7726B8F}" dt="2024-09-05T12:25:09.930" v="873" actId="208"/>
          <ac:cxnSpMkLst>
            <pc:docMk/>
            <pc:sldMk cId="799262495" sldId="1619"/>
            <ac:cxnSpMk id="7" creationId="{92C4DDCD-8535-9E9A-D0DB-F922C2CA4003}"/>
          </ac:cxnSpMkLst>
        </pc:cxnChg>
        <pc:cxnChg chg="mod">
          <ac:chgData name="Serena Odianose" userId="e2a57ffd-d57e-4e6f-8568-85cf64780dc7" providerId="ADAL" clId="{236CDDD3-115C-4A9D-976E-153EC7726B8F}" dt="2024-09-05T12:25:09.930" v="873" actId="208"/>
          <ac:cxnSpMkLst>
            <pc:docMk/>
            <pc:sldMk cId="799262495" sldId="1619"/>
            <ac:cxnSpMk id="10" creationId="{054EFBB7-6D52-5A45-4B32-8AFD2363B4C3}"/>
          </ac:cxnSpMkLst>
        </pc:cxnChg>
        <pc:cxnChg chg="mod">
          <ac:chgData name="Serena Odianose" userId="e2a57ffd-d57e-4e6f-8568-85cf64780dc7" providerId="ADAL" clId="{236CDDD3-115C-4A9D-976E-153EC7726B8F}" dt="2024-09-05T12:25:09.930" v="873" actId="208"/>
          <ac:cxnSpMkLst>
            <pc:docMk/>
            <pc:sldMk cId="799262495" sldId="1619"/>
            <ac:cxnSpMk id="12" creationId="{2CCEADF1-5A62-F139-BFFD-699E04967A43}"/>
          </ac:cxnSpMkLst>
        </pc:cxnChg>
        <pc:cxnChg chg="mod">
          <ac:chgData name="Serena Odianose" userId="e2a57ffd-d57e-4e6f-8568-85cf64780dc7" providerId="ADAL" clId="{236CDDD3-115C-4A9D-976E-153EC7726B8F}" dt="2024-09-05T12:25:09.930" v="873" actId="208"/>
          <ac:cxnSpMkLst>
            <pc:docMk/>
            <pc:sldMk cId="799262495" sldId="1619"/>
            <ac:cxnSpMk id="16" creationId="{9AECA39B-FE89-DE87-B745-3A2075515A98}"/>
          </ac:cxnSpMkLst>
        </pc:cxnChg>
      </pc:sldChg>
      <pc:sldChg chg="modSp mod">
        <pc:chgData name="Serena Odianose" userId="e2a57ffd-d57e-4e6f-8568-85cf64780dc7" providerId="ADAL" clId="{236CDDD3-115C-4A9D-976E-153EC7726B8F}" dt="2024-09-05T11:52:35.346" v="30" actId="108"/>
        <pc:sldMkLst>
          <pc:docMk/>
          <pc:sldMk cId="1105055446" sldId="1620"/>
        </pc:sldMkLst>
        <pc:spChg chg="mod">
          <ac:chgData name="Serena Odianose" userId="e2a57ffd-d57e-4e6f-8568-85cf64780dc7" providerId="ADAL" clId="{236CDDD3-115C-4A9D-976E-153EC7726B8F}" dt="2024-09-05T11:52:35.346" v="30" actId="108"/>
          <ac:spMkLst>
            <pc:docMk/>
            <pc:sldMk cId="1105055446" sldId="1620"/>
            <ac:spMk id="2" creationId="{EF75DD43-3B34-3ADE-72CF-4D5AC79EEB29}"/>
          </ac:spMkLst>
        </pc:spChg>
      </pc:sldChg>
      <pc:sldChg chg="modSp mod">
        <pc:chgData name="Serena Odianose" userId="e2a57ffd-d57e-4e6f-8568-85cf64780dc7" providerId="ADAL" clId="{236CDDD3-115C-4A9D-976E-153EC7726B8F}" dt="2024-09-12T08:36:35.108" v="1021" actId="20577"/>
        <pc:sldMkLst>
          <pc:docMk/>
          <pc:sldMk cId="666161169" sldId="1622"/>
        </pc:sldMkLst>
        <pc:spChg chg="mod">
          <ac:chgData name="Serena Odianose" userId="e2a57ffd-d57e-4e6f-8568-85cf64780dc7" providerId="ADAL" clId="{236CDDD3-115C-4A9D-976E-153EC7726B8F}" dt="2024-09-05T11:55:16.014" v="54" actId="6549"/>
          <ac:spMkLst>
            <pc:docMk/>
            <pc:sldMk cId="666161169" sldId="1622"/>
            <ac:spMk id="2" creationId="{EF75DD43-3B34-3ADE-72CF-4D5AC79EEB29}"/>
          </ac:spMkLst>
        </pc:spChg>
        <pc:spChg chg="mod">
          <ac:chgData name="Serena Odianose" userId="e2a57ffd-d57e-4e6f-8568-85cf64780dc7" providerId="ADAL" clId="{236CDDD3-115C-4A9D-976E-153EC7726B8F}" dt="2024-09-12T08:36:35.108" v="1021" actId="20577"/>
          <ac:spMkLst>
            <pc:docMk/>
            <pc:sldMk cId="666161169" sldId="1622"/>
            <ac:spMk id="3" creationId="{4C809848-F7A4-FE0F-A098-63CC2CAA3FB2}"/>
          </ac:spMkLst>
        </pc:spChg>
      </pc:sldChg>
      <pc:sldChg chg="modSp del mod">
        <pc:chgData name="Serena Odianose" userId="e2a57ffd-d57e-4e6f-8568-85cf64780dc7" providerId="ADAL" clId="{236CDDD3-115C-4A9D-976E-153EC7726B8F}" dt="2024-09-09T12:20:33.163" v="975" actId="47"/>
        <pc:sldMkLst>
          <pc:docMk/>
          <pc:sldMk cId="1766343026" sldId="1623"/>
        </pc:sldMkLst>
        <pc:spChg chg="mod">
          <ac:chgData name="Serena Odianose" userId="e2a57ffd-d57e-4e6f-8568-85cf64780dc7" providerId="ADAL" clId="{236CDDD3-115C-4A9D-976E-153EC7726B8F}" dt="2024-09-05T11:54:20.562" v="43" actId="108"/>
          <ac:spMkLst>
            <pc:docMk/>
            <pc:sldMk cId="1766343026" sldId="1623"/>
            <ac:spMk id="6" creationId="{D264F6E2-874A-2FBB-DACB-5B08D9361CD4}"/>
          </ac:spMkLst>
        </pc:spChg>
      </pc:sldChg>
      <pc:sldChg chg="addSp delSp modSp del mod">
        <pc:chgData name="Serena Odianose" userId="e2a57ffd-d57e-4e6f-8568-85cf64780dc7" providerId="ADAL" clId="{236CDDD3-115C-4A9D-976E-153EC7726B8F}" dt="2024-09-05T12:09:37.735" v="411" actId="47"/>
        <pc:sldMkLst>
          <pc:docMk/>
          <pc:sldMk cId="2710822422" sldId="1625"/>
        </pc:sldMkLst>
        <pc:spChg chg="mod">
          <ac:chgData name="Serena Odianose" userId="e2a57ffd-d57e-4e6f-8568-85cf64780dc7" providerId="ADAL" clId="{236CDDD3-115C-4A9D-976E-153EC7726B8F}" dt="2024-09-05T11:55:00.866" v="50" actId="108"/>
          <ac:spMkLst>
            <pc:docMk/>
            <pc:sldMk cId="2710822422" sldId="1625"/>
            <ac:spMk id="2" creationId="{EF75DD43-3B34-3ADE-72CF-4D5AC79EEB29}"/>
          </ac:spMkLst>
        </pc:spChg>
        <pc:spChg chg="del topLvl">
          <ac:chgData name="Serena Odianose" userId="e2a57ffd-d57e-4e6f-8568-85cf64780dc7" providerId="ADAL" clId="{236CDDD3-115C-4A9D-976E-153EC7726B8F}" dt="2024-09-05T11:57:42.659" v="157" actId="478"/>
          <ac:spMkLst>
            <pc:docMk/>
            <pc:sldMk cId="2710822422" sldId="1625"/>
            <ac:spMk id="3" creationId="{D633DFCA-9062-6188-1F6A-2A3F1E389E8E}"/>
          </ac:spMkLst>
        </pc:spChg>
        <pc:spChg chg="mod">
          <ac:chgData name="Serena Odianose" userId="e2a57ffd-d57e-4e6f-8568-85cf64780dc7" providerId="ADAL" clId="{236CDDD3-115C-4A9D-976E-153EC7726B8F}" dt="2024-09-05T11:57:03.977" v="145" actId="14100"/>
          <ac:spMkLst>
            <pc:docMk/>
            <pc:sldMk cId="2710822422" sldId="1625"/>
            <ac:spMk id="4" creationId="{98E2989A-9F55-D0F8-370A-EC51A1C890AA}"/>
          </ac:spMkLst>
        </pc:spChg>
        <pc:spChg chg="add mod">
          <ac:chgData name="Serena Odianose" userId="e2a57ffd-d57e-4e6f-8568-85cf64780dc7" providerId="ADAL" clId="{236CDDD3-115C-4A9D-976E-153EC7726B8F}" dt="2024-09-05T11:56:23.025" v="127" actId="14100"/>
          <ac:spMkLst>
            <pc:docMk/>
            <pc:sldMk cId="2710822422" sldId="1625"/>
            <ac:spMk id="7" creationId="{4D152382-D993-47AA-522B-5AB70ED306BB}"/>
          </ac:spMkLst>
        </pc:spChg>
        <pc:spChg chg="mod">
          <ac:chgData name="Serena Odianose" userId="e2a57ffd-d57e-4e6f-8568-85cf64780dc7" providerId="ADAL" clId="{236CDDD3-115C-4A9D-976E-153EC7726B8F}" dt="2024-09-05T11:59:01.447" v="245" actId="1037"/>
          <ac:spMkLst>
            <pc:docMk/>
            <pc:sldMk cId="2710822422" sldId="1625"/>
            <ac:spMk id="9" creationId="{B5612260-F2ED-2F87-CF30-DA16DD72F435}"/>
          </ac:spMkLst>
        </pc:spChg>
        <pc:spChg chg="add mod">
          <ac:chgData name="Serena Odianose" userId="e2a57ffd-d57e-4e6f-8568-85cf64780dc7" providerId="ADAL" clId="{236CDDD3-115C-4A9D-976E-153EC7726B8F}" dt="2024-09-05T11:56:42.363" v="142" actId="13926"/>
          <ac:spMkLst>
            <pc:docMk/>
            <pc:sldMk cId="2710822422" sldId="1625"/>
            <ac:spMk id="11" creationId="{2E5D108A-5C65-8CDA-9290-C74851A8F1E6}"/>
          </ac:spMkLst>
        </pc:spChg>
        <pc:spChg chg="mod">
          <ac:chgData name="Serena Odianose" userId="e2a57ffd-d57e-4e6f-8568-85cf64780dc7" providerId="ADAL" clId="{236CDDD3-115C-4A9D-976E-153EC7726B8F}" dt="2024-09-05T11:59:12.256" v="248" actId="14100"/>
          <ac:spMkLst>
            <pc:docMk/>
            <pc:sldMk cId="2710822422" sldId="1625"/>
            <ac:spMk id="16" creationId="{A24F7C43-5325-C569-F1E6-3314D949480C}"/>
          </ac:spMkLst>
        </pc:spChg>
        <pc:spChg chg="mod">
          <ac:chgData name="Serena Odianose" userId="e2a57ffd-d57e-4e6f-8568-85cf64780dc7" providerId="ADAL" clId="{236CDDD3-115C-4A9D-976E-153EC7726B8F}" dt="2024-09-05T11:58:25.180" v="198" actId="113"/>
          <ac:spMkLst>
            <pc:docMk/>
            <pc:sldMk cId="2710822422" sldId="1625"/>
            <ac:spMk id="19" creationId="{72620E5E-A7AA-C414-701C-28DB5148E042}"/>
          </ac:spMkLst>
        </pc:spChg>
        <pc:spChg chg="mod">
          <ac:chgData name="Serena Odianose" userId="e2a57ffd-d57e-4e6f-8568-85cf64780dc7" providerId="ADAL" clId="{236CDDD3-115C-4A9D-976E-153EC7726B8F}" dt="2024-09-05T11:59:44.872" v="277" actId="6549"/>
          <ac:spMkLst>
            <pc:docMk/>
            <pc:sldMk cId="2710822422" sldId="1625"/>
            <ac:spMk id="22" creationId="{F9D775AC-6D6C-C9E1-78E9-257E71999664}"/>
          </ac:spMkLst>
        </pc:spChg>
        <pc:spChg chg="add mod">
          <ac:chgData name="Serena Odianose" userId="e2a57ffd-d57e-4e6f-8568-85cf64780dc7" providerId="ADAL" clId="{236CDDD3-115C-4A9D-976E-153EC7726B8F}" dt="2024-09-05T11:57:27.556" v="155" actId="20577"/>
          <ac:spMkLst>
            <pc:docMk/>
            <pc:sldMk cId="2710822422" sldId="1625"/>
            <ac:spMk id="28" creationId="{1AFCC84A-C2E1-80DA-3064-2224A13A8A15}"/>
          </ac:spMkLst>
        </pc:spChg>
        <pc:spChg chg="add mod">
          <ac:chgData name="Serena Odianose" userId="e2a57ffd-d57e-4e6f-8568-85cf64780dc7" providerId="ADAL" clId="{236CDDD3-115C-4A9D-976E-153EC7726B8F}" dt="2024-09-05T11:58:42.277" v="208" actId="20577"/>
          <ac:spMkLst>
            <pc:docMk/>
            <pc:sldMk cId="2710822422" sldId="1625"/>
            <ac:spMk id="37" creationId="{C40BC016-AC4C-C9A4-E6E2-58396211FADE}"/>
          </ac:spMkLst>
        </pc:spChg>
        <pc:spChg chg="add mod">
          <ac:chgData name="Serena Odianose" userId="e2a57ffd-d57e-4e6f-8568-85cf64780dc7" providerId="ADAL" clId="{236CDDD3-115C-4A9D-976E-153EC7726B8F}" dt="2024-09-05T11:59:32.292" v="271" actId="20577"/>
          <ac:spMkLst>
            <pc:docMk/>
            <pc:sldMk cId="2710822422" sldId="1625"/>
            <ac:spMk id="38" creationId="{0C83C000-83D2-EA92-E2E6-18450B21033A}"/>
          </ac:spMkLst>
        </pc:spChg>
        <pc:grpChg chg="mod topLvl">
          <ac:chgData name="Serena Odianose" userId="e2a57ffd-d57e-4e6f-8568-85cf64780dc7" providerId="ADAL" clId="{236CDDD3-115C-4A9D-976E-153EC7726B8F}" dt="2024-09-05T11:58:54.916" v="238" actId="1037"/>
          <ac:grpSpMkLst>
            <pc:docMk/>
            <pc:sldMk cId="2710822422" sldId="1625"/>
            <ac:grpSpMk id="31" creationId="{44AEEE68-29EF-603F-8271-3D0ECF29DA9B}"/>
          </ac:grpSpMkLst>
        </pc:grpChg>
        <pc:grpChg chg="del">
          <ac:chgData name="Serena Odianose" userId="e2a57ffd-d57e-4e6f-8568-85cf64780dc7" providerId="ADAL" clId="{236CDDD3-115C-4A9D-976E-153EC7726B8F}" dt="2024-09-05T11:57:42.659" v="157" actId="478"/>
          <ac:grpSpMkLst>
            <pc:docMk/>
            <pc:sldMk cId="2710822422" sldId="1625"/>
            <ac:grpSpMk id="34" creationId="{AB008760-3751-F359-A45E-200DE4350987}"/>
          </ac:grpSpMkLst>
        </pc:grpChg>
        <pc:cxnChg chg="mod">
          <ac:chgData name="Serena Odianose" userId="e2a57ffd-d57e-4e6f-8568-85cf64780dc7" providerId="ADAL" clId="{236CDDD3-115C-4A9D-976E-153EC7726B8F}" dt="2024-09-05T11:58:22.189" v="197" actId="14100"/>
          <ac:cxnSpMkLst>
            <pc:docMk/>
            <pc:sldMk cId="2710822422" sldId="1625"/>
            <ac:cxnSpMk id="18" creationId="{DBAF4522-7DB8-ACBB-9492-4BED7889C7B2}"/>
          </ac:cxnSpMkLst>
        </pc:cxnChg>
      </pc:sldChg>
      <pc:sldChg chg="new del">
        <pc:chgData name="Serena Odianose" userId="e2a57ffd-d57e-4e6f-8568-85cf64780dc7" providerId="ADAL" clId="{236CDDD3-115C-4A9D-976E-153EC7726B8F}" dt="2024-09-05T12:05:42.212" v="383" actId="47"/>
        <pc:sldMkLst>
          <pc:docMk/>
          <pc:sldMk cId="482462748" sldId="1626"/>
        </pc:sldMkLst>
      </pc:sldChg>
      <pc:sldChg chg="modSp add mod">
        <pc:chgData name="Serena Odianose" userId="e2a57ffd-d57e-4e6f-8568-85cf64780dc7" providerId="ADAL" clId="{236CDDD3-115C-4A9D-976E-153EC7726B8F}" dt="2024-09-05T12:09:29.776" v="410" actId="947"/>
        <pc:sldMkLst>
          <pc:docMk/>
          <pc:sldMk cId="1377106608" sldId="1626"/>
        </pc:sldMkLst>
        <pc:spChg chg="mod">
          <ac:chgData name="Serena Odianose" userId="e2a57ffd-d57e-4e6f-8568-85cf64780dc7" providerId="ADAL" clId="{236CDDD3-115C-4A9D-976E-153EC7726B8F}" dt="2024-09-05T12:06:37.533" v="387" actId="13926"/>
          <ac:spMkLst>
            <pc:docMk/>
            <pc:sldMk cId="1377106608" sldId="1626"/>
            <ac:spMk id="11" creationId="{2E5D108A-5C65-8CDA-9290-C74851A8F1E6}"/>
          </ac:spMkLst>
        </pc:spChg>
        <pc:spChg chg="mod">
          <ac:chgData name="Serena Odianose" userId="e2a57ffd-d57e-4e6f-8568-85cf64780dc7" providerId="ADAL" clId="{236CDDD3-115C-4A9D-976E-153EC7726B8F}" dt="2024-09-05T12:09:29.776" v="410" actId="947"/>
          <ac:spMkLst>
            <pc:docMk/>
            <pc:sldMk cId="1377106608" sldId="1626"/>
            <ac:spMk id="22" creationId="{F9D775AC-6D6C-C9E1-78E9-257E71999664}"/>
          </ac:spMkLst>
        </pc:spChg>
        <pc:spChg chg="mod">
          <ac:chgData name="Serena Odianose" userId="e2a57ffd-d57e-4e6f-8568-85cf64780dc7" providerId="ADAL" clId="{236CDDD3-115C-4A9D-976E-153EC7726B8F}" dt="2024-09-05T12:06:50.929" v="397" actId="13926"/>
          <ac:spMkLst>
            <pc:docMk/>
            <pc:sldMk cId="1377106608" sldId="1626"/>
            <ac:spMk id="28" creationId="{1AFCC84A-C2E1-80DA-3064-2224A13A8A15}"/>
          </ac:spMkLst>
        </pc:spChg>
        <pc:spChg chg="mod">
          <ac:chgData name="Serena Odianose" userId="e2a57ffd-d57e-4e6f-8568-85cf64780dc7" providerId="ADAL" clId="{236CDDD3-115C-4A9D-976E-153EC7726B8F}" dt="2024-09-05T12:08:58.633" v="402" actId="13926"/>
          <ac:spMkLst>
            <pc:docMk/>
            <pc:sldMk cId="1377106608" sldId="1626"/>
            <ac:spMk id="37" creationId="{C40BC016-AC4C-C9A4-E6E2-58396211FADE}"/>
          </ac:spMkLst>
        </pc:spChg>
        <pc:spChg chg="mod">
          <ac:chgData name="Serena Odianose" userId="e2a57ffd-d57e-4e6f-8568-85cf64780dc7" providerId="ADAL" clId="{236CDDD3-115C-4A9D-976E-153EC7726B8F}" dt="2024-09-05T12:09:11.633" v="404" actId="13926"/>
          <ac:spMkLst>
            <pc:docMk/>
            <pc:sldMk cId="1377106608" sldId="1626"/>
            <ac:spMk id="38" creationId="{0C83C000-83D2-EA92-E2E6-18450B21033A}"/>
          </ac:spMkLst>
        </pc:spChg>
      </pc:sldChg>
      <pc:sldChg chg="modSp add del mod ord">
        <pc:chgData name="Serena Odianose" userId="e2a57ffd-d57e-4e6f-8568-85cf64780dc7" providerId="ADAL" clId="{236CDDD3-115C-4A9D-976E-153EC7726B8F}" dt="2024-09-05T12:23:33.334" v="855" actId="47"/>
        <pc:sldMkLst>
          <pc:docMk/>
          <pc:sldMk cId="191084260" sldId="1627"/>
        </pc:sldMkLst>
        <pc:spChg chg="mod">
          <ac:chgData name="Serena Odianose" userId="e2a57ffd-d57e-4e6f-8568-85cf64780dc7" providerId="ADAL" clId="{236CDDD3-115C-4A9D-976E-153EC7726B8F}" dt="2024-09-05T12:11:49.837" v="455" actId="20577"/>
          <ac:spMkLst>
            <pc:docMk/>
            <pc:sldMk cId="191084260" sldId="1627"/>
            <ac:spMk id="2" creationId="{BF58BDE3-B555-2CC5-4A12-7B951C41323A}"/>
          </ac:spMkLst>
        </pc:spChg>
        <pc:spChg chg="mod">
          <ac:chgData name="Serena Odianose" userId="e2a57ffd-d57e-4e6f-8568-85cf64780dc7" providerId="ADAL" clId="{236CDDD3-115C-4A9D-976E-153EC7726B8F}" dt="2024-09-05T12:20:17.370" v="759" actId="21"/>
          <ac:spMkLst>
            <pc:docMk/>
            <pc:sldMk cId="191084260" sldId="1627"/>
            <ac:spMk id="3" creationId="{46AE3062-F80B-7470-A15E-F7FA5199C622}"/>
          </ac:spMkLst>
        </pc:spChg>
      </pc:sldChg>
      <pc:sldChg chg="add del">
        <pc:chgData name="Serena Odianose" userId="e2a57ffd-d57e-4e6f-8568-85cf64780dc7" providerId="ADAL" clId="{236CDDD3-115C-4A9D-976E-153EC7726B8F}" dt="2024-09-05T12:23:22.896" v="853" actId="47"/>
        <pc:sldMkLst>
          <pc:docMk/>
          <pc:sldMk cId="2598688962" sldId="1628"/>
        </pc:sldMkLst>
      </pc:sldChg>
      <pc:sldChg chg="modSp add del mod">
        <pc:chgData name="Serena Odianose" userId="e2a57ffd-d57e-4e6f-8568-85cf64780dc7" providerId="ADAL" clId="{236CDDD3-115C-4A9D-976E-153EC7726B8F}" dt="2024-09-05T12:17:20.276" v="543" actId="47"/>
        <pc:sldMkLst>
          <pc:docMk/>
          <pc:sldMk cId="2494324245" sldId="1645"/>
        </pc:sldMkLst>
        <pc:spChg chg="mod">
          <ac:chgData name="Serena Odianose" userId="e2a57ffd-d57e-4e6f-8568-85cf64780dc7" providerId="ADAL" clId="{236CDDD3-115C-4A9D-976E-153EC7726B8F}" dt="2024-09-05T12:14:21.755" v="487" actId="27636"/>
          <ac:spMkLst>
            <pc:docMk/>
            <pc:sldMk cId="2494324245" sldId="1645"/>
            <ac:spMk id="2" creationId="{EF75DD43-3B34-3ADE-72CF-4D5AC79EEB29}"/>
          </ac:spMkLst>
        </pc:spChg>
        <pc:spChg chg="mod">
          <ac:chgData name="Serena Odianose" userId="e2a57ffd-d57e-4e6f-8568-85cf64780dc7" providerId="ADAL" clId="{236CDDD3-115C-4A9D-976E-153EC7726B8F}" dt="2024-09-05T12:14:21.767" v="488" actId="27636"/>
          <ac:spMkLst>
            <pc:docMk/>
            <pc:sldMk cId="2494324245" sldId="1645"/>
            <ac:spMk id="3" creationId="{4C809848-F7A4-FE0F-A098-63CC2CAA3FB2}"/>
          </ac:spMkLst>
        </pc:spChg>
      </pc:sldChg>
      <pc:sldChg chg="modSp add del mod">
        <pc:chgData name="Serena Odianose" userId="e2a57ffd-d57e-4e6f-8568-85cf64780dc7" providerId="ADAL" clId="{236CDDD3-115C-4A9D-976E-153EC7726B8F}" dt="2024-09-05T12:23:23.543" v="854" actId="47"/>
        <pc:sldMkLst>
          <pc:docMk/>
          <pc:sldMk cId="2073689236" sldId="1646"/>
        </pc:sldMkLst>
        <pc:spChg chg="mod">
          <ac:chgData name="Serena Odianose" userId="e2a57ffd-d57e-4e6f-8568-85cf64780dc7" providerId="ADAL" clId="{236CDDD3-115C-4A9D-976E-153EC7726B8F}" dt="2024-09-05T12:14:21.770" v="489" actId="27636"/>
          <ac:spMkLst>
            <pc:docMk/>
            <pc:sldMk cId="2073689236" sldId="1646"/>
            <ac:spMk id="2" creationId="{EF75DD43-3B34-3ADE-72CF-4D5AC79EEB29}"/>
          </ac:spMkLst>
        </pc:spChg>
      </pc:sldChg>
      <pc:sldChg chg="addSp delSp modSp add mod">
        <pc:chgData name="Serena Odianose" userId="e2a57ffd-d57e-4e6f-8568-85cf64780dc7" providerId="ADAL" clId="{236CDDD3-115C-4A9D-976E-153EC7726B8F}" dt="2024-09-05T12:23:39.970" v="856" actId="14100"/>
        <pc:sldMkLst>
          <pc:docMk/>
          <pc:sldMk cId="1974962695" sldId="1647"/>
        </pc:sldMkLst>
        <pc:spChg chg="del">
          <ac:chgData name="Serena Odianose" userId="e2a57ffd-d57e-4e6f-8568-85cf64780dc7" providerId="ADAL" clId="{236CDDD3-115C-4A9D-976E-153EC7726B8F}" dt="2024-09-05T12:18:59.078" v="698" actId="478"/>
          <ac:spMkLst>
            <pc:docMk/>
            <pc:sldMk cId="1974962695" sldId="1647"/>
            <ac:spMk id="3" creationId="{46AE3062-F80B-7470-A15E-F7FA5199C622}"/>
          </ac:spMkLst>
        </pc:spChg>
        <pc:spChg chg="add del mod">
          <ac:chgData name="Serena Odianose" userId="e2a57ffd-d57e-4e6f-8568-85cf64780dc7" providerId="ADAL" clId="{236CDDD3-115C-4A9D-976E-153EC7726B8F}" dt="2024-09-05T12:19:18.642" v="701" actId="478"/>
          <ac:spMkLst>
            <pc:docMk/>
            <pc:sldMk cId="1974962695" sldId="1647"/>
            <ac:spMk id="5" creationId="{59665449-13D8-89A1-EF08-06EC01ED149B}"/>
          </ac:spMkLst>
        </pc:spChg>
        <pc:spChg chg="add mod">
          <ac:chgData name="Serena Odianose" userId="e2a57ffd-d57e-4e6f-8568-85cf64780dc7" providerId="ADAL" clId="{236CDDD3-115C-4A9D-976E-153EC7726B8F}" dt="2024-09-05T12:23:39.970" v="856" actId="14100"/>
          <ac:spMkLst>
            <pc:docMk/>
            <pc:sldMk cId="1974962695" sldId="1647"/>
            <ac:spMk id="6" creationId="{BF7479CB-2881-4633-9CE4-852797105F68}"/>
          </ac:spMkLst>
        </pc:spChg>
      </pc:sldChg>
      <pc:sldChg chg="addSp delSp modSp add mod">
        <pc:chgData name="Serena Odianose" userId="e2a57ffd-d57e-4e6f-8568-85cf64780dc7" providerId="ADAL" clId="{236CDDD3-115C-4A9D-976E-153EC7726B8F}" dt="2024-09-05T13:23:18.097" v="888" actId="1076"/>
        <pc:sldMkLst>
          <pc:docMk/>
          <pc:sldMk cId="1646096971" sldId="1648"/>
        </pc:sldMkLst>
        <pc:spChg chg="mod">
          <ac:chgData name="Serena Odianose" userId="e2a57ffd-d57e-4e6f-8568-85cf64780dc7" providerId="ADAL" clId="{236CDDD3-115C-4A9D-976E-153EC7726B8F}" dt="2024-09-05T13:23:15.320" v="887" actId="1076"/>
          <ac:spMkLst>
            <pc:docMk/>
            <pc:sldMk cId="1646096971" sldId="1648"/>
            <ac:spMk id="2" creationId="{BF58BDE3-B555-2CC5-4A12-7B951C41323A}"/>
          </ac:spMkLst>
        </pc:spChg>
        <pc:spChg chg="del">
          <ac:chgData name="Serena Odianose" userId="e2a57ffd-d57e-4e6f-8568-85cf64780dc7" providerId="ADAL" clId="{236CDDD3-115C-4A9D-976E-153EC7726B8F}" dt="2024-09-05T12:16:58.435" v="538" actId="478"/>
          <ac:spMkLst>
            <pc:docMk/>
            <pc:sldMk cId="1646096971" sldId="1648"/>
            <ac:spMk id="3" creationId="{46AE3062-F80B-7470-A15E-F7FA5199C622}"/>
          </ac:spMkLst>
        </pc:spChg>
        <pc:spChg chg="add del mod">
          <ac:chgData name="Serena Odianose" userId="e2a57ffd-d57e-4e6f-8568-85cf64780dc7" providerId="ADAL" clId="{236CDDD3-115C-4A9D-976E-153EC7726B8F}" dt="2024-09-05T12:17:00.563" v="539" actId="478"/>
          <ac:spMkLst>
            <pc:docMk/>
            <pc:sldMk cId="1646096971" sldId="1648"/>
            <ac:spMk id="5" creationId="{05A71692-E904-4256-1833-94851673282A}"/>
          </ac:spMkLst>
        </pc:spChg>
        <pc:spChg chg="add mod">
          <ac:chgData name="Serena Odianose" userId="e2a57ffd-d57e-4e6f-8568-85cf64780dc7" providerId="ADAL" clId="{236CDDD3-115C-4A9D-976E-153EC7726B8F}" dt="2024-09-05T13:23:18.097" v="888" actId="1076"/>
          <ac:spMkLst>
            <pc:docMk/>
            <pc:sldMk cId="1646096971" sldId="1648"/>
            <ac:spMk id="6" creationId="{23CBA3AE-AB40-6C10-BB6B-64757400DAF7}"/>
          </ac:spMkLst>
        </pc:spChg>
      </pc:sldChg>
      <pc:sldChg chg="modSp add mod">
        <pc:chgData name="Serena Odianose" userId="e2a57ffd-d57e-4e6f-8568-85cf64780dc7" providerId="ADAL" clId="{236CDDD3-115C-4A9D-976E-153EC7726B8F}" dt="2024-09-05T12:25:20.839" v="874" actId="13926"/>
        <pc:sldMkLst>
          <pc:docMk/>
          <pc:sldMk cId="1930041689" sldId="1649"/>
        </pc:sldMkLst>
        <pc:spChg chg="mod">
          <ac:chgData name="Serena Odianose" userId="e2a57ffd-d57e-4e6f-8568-85cf64780dc7" providerId="ADAL" clId="{236CDDD3-115C-4A9D-976E-153EC7726B8F}" dt="2024-09-05T12:22:10.348" v="838" actId="1076"/>
          <ac:spMkLst>
            <pc:docMk/>
            <pc:sldMk cId="1930041689" sldId="1649"/>
            <ac:spMk id="2" creationId="{BF58BDE3-B555-2CC5-4A12-7B951C41323A}"/>
          </ac:spMkLst>
        </pc:spChg>
        <pc:spChg chg="mod">
          <ac:chgData name="Serena Odianose" userId="e2a57ffd-d57e-4e6f-8568-85cf64780dc7" providerId="ADAL" clId="{236CDDD3-115C-4A9D-976E-153EC7726B8F}" dt="2024-09-05T12:25:20.839" v="874" actId="13926"/>
          <ac:spMkLst>
            <pc:docMk/>
            <pc:sldMk cId="1930041689" sldId="1649"/>
            <ac:spMk id="6" creationId="{BF7479CB-2881-4633-9CE4-852797105F68}"/>
          </ac:spMkLst>
        </pc:spChg>
      </pc:sldChg>
    </pc:docChg>
  </pc:docChgLst>
  <pc:docChgLst>
    <pc:chgData name="Tshering Lhamo" userId="6010c263-cd21-4be1-a3d3-47f95daf464b" providerId="ADAL" clId="{A5A27005-1B1A-4142-B42D-AC5877D38F73}"/>
    <pc:docChg chg="">
      <pc:chgData name="Tshering Lhamo" userId="6010c263-cd21-4be1-a3d3-47f95daf464b" providerId="ADAL" clId="{A5A27005-1B1A-4142-B42D-AC5877D38F73}" dt="2023-12-13T08:36:48.597" v="0"/>
      <pc:docMkLst>
        <pc:docMk/>
      </pc:docMkLst>
      <pc:sldChg chg="delCm">
        <pc:chgData name="Tshering Lhamo" userId="6010c263-cd21-4be1-a3d3-47f95daf464b" providerId="ADAL" clId="{A5A27005-1B1A-4142-B42D-AC5877D38F73}" dt="2023-12-13T08:36:48.597" v="0"/>
        <pc:sldMkLst>
          <pc:docMk/>
          <pc:sldMk cId="4161442735" sldId="1605"/>
        </pc:sldMkLst>
      </pc:sldChg>
    </pc:docChg>
  </pc:docChgLst>
  <pc:docChgLst>
    <pc:chgData name="Serena Odianose" userId="e2a57ffd-d57e-4e6f-8568-85cf64780dc7" providerId="ADAL" clId="{1882A372-D1EA-448B-ACAA-A33800E9BAA7}"/>
    <pc:docChg chg="undo custSel modSld">
      <pc:chgData name="Serena Odianose" userId="e2a57ffd-d57e-4e6f-8568-85cf64780dc7" providerId="ADAL" clId="{1882A372-D1EA-448B-ACAA-A33800E9BAA7}" dt="2023-11-21T12:44:22.100" v="486" actId="13926"/>
      <pc:docMkLst>
        <pc:docMk/>
      </pc:docMkLst>
      <pc:sldChg chg="modSp mod addCm modCm">
        <pc:chgData name="Serena Odianose" userId="e2a57ffd-d57e-4e6f-8568-85cf64780dc7" providerId="ADAL" clId="{1882A372-D1EA-448B-ACAA-A33800E9BAA7}" dt="2023-11-16T19:54:15.663" v="484"/>
        <pc:sldMkLst>
          <pc:docMk/>
          <pc:sldMk cId="4161442735" sldId="1605"/>
        </pc:sldMkLst>
        <pc:spChg chg="mod">
          <ac:chgData name="Serena Odianose" userId="e2a57ffd-d57e-4e6f-8568-85cf64780dc7" providerId="ADAL" clId="{1882A372-D1EA-448B-ACAA-A33800E9BAA7}" dt="2023-11-16T19:49:21.649" v="475" actId="403"/>
          <ac:spMkLst>
            <pc:docMk/>
            <pc:sldMk cId="4161442735" sldId="1605"/>
            <ac:spMk id="4" creationId="{98E2989A-9F55-D0F8-370A-EC51A1C890AA}"/>
          </ac:spMkLst>
        </pc:spChg>
        <pc:spChg chg="mod">
          <ac:chgData name="Serena Odianose" userId="e2a57ffd-d57e-4e6f-8568-85cf64780dc7" providerId="ADAL" clId="{1882A372-D1EA-448B-ACAA-A33800E9BAA7}" dt="2023-11-16T19:49:30.454" v="477" actId="403"/>
          <ac:spMkLst>
            <pc:docMk/>
            <pc:sldMk cId="4161442735" sldId="1605"/>
            <ac:spMk id="13" creationId="{611A65DA-6C47-ED38-6AFD-5D47DD2504CB}"/>
          </ac:spMkLst>
        </pc:spChg>
        <pc:spChg chg="mod">
          <ac:chgData name="Serena Odianose" userId="e2a57ffd-d57e-4e6f-8568-85cf64780dc7" providerId="ADAL" clId="{1882A372-D1EA-448B-ACAA-A33800E9BAA7}" dt="2023-11-16T19:49:39.687" v="478" actId="403"/>
          <ac:spMkLst>
            <pc:docMk/>
            <pc:sldMk cId="4161442735" sldId="1605"/>
            <ac:spMk id="19" creationId="{72620E5E-A7AA-C414-701C-28DB5148E042}"/>
          </ac:spMkLst>
        </pc:spChg>
        <pc:grpChg chg="mod">
          <ac:chgData name="Serena Odianose" userId="e2a57ffd-d57e-4e6f-8568-85cf64780dc7" providerId="ADAL" clId="{1882A372-D1EA-448B-ACAA-A33800E9BAA7}" dt="2023-11-16T19:49:50.770" v="482" actId="1076"/>
          <ac:grpSpMkLst>
            <pc:docMk/>
            <pc:sldMk cId="4161442735" sldId="1605"/>
            <ac:grpSpMk id="25" creationId="{4E17EED2-6F01-4C00-00E1-E5D3D7499B32}"/>
          </ac:grpSpMkLst>
        </pc:grpChg>
        <pc:grpChg chg="mod">
          <ac:chgData name="Serena Odianose" userId="e2a57ffd-d57e-4e6f-8568-85cf64780dc7" providerId="ADAL" clId="{1882A372-D1EA-448B-ACAA-A33800E9BAA7}" dt="2023-11-16T19:49:27.303" v="476" actId="14100"/>
          <ac:grpSpMkLst>
            <pc:docMk/>
            <pc:sldMk cId="4161442735" sldId="1605"/>
            <ac:grpSpMk id="30" creationId="{679A9DA4-8BE0-4A41-13E6-E0BC42C1D966}"/>
          </ac:grpSpMkLst>
        </pc:grpChg>
        <pc:grpChg chg="mod">
          <ac:chgData name="Serena Odianose" userId="e2a57ffd-d57e-4e6f-8568-85cf64780dc7" providerId="ADAL" clId="{1882A372-D1EA-448B-ACAA-A33800E9BAA7}" dt="2023-11-16T19:49:17.618" v="474" actId="14100"/>
          <ac:grpSpMkLst>
            <pc:docMk/>
            <pc:sldMk cId="4161442735" sldId="1605"/>
            <ac:grpSpMk id="35" creationId="{FEFF1A1E-F03B-6D1A-BD62-FE5EE1B2183E}"/>
          </ac:grpSpMkLst>
        </pc:grpChg>
      </pc:sldChg>
      <pc:sldChg chg="addSp delSp modSp mod modShow">
        <pc:chgData name="Serena Odianose" userId="e2a57ffd-d57e-4e6f-8568-85cf64780dc7" providerId="ADAL" clId="{1882A372-D1EA-448B-ACAA-A33800E9BAA7}" dt="2023-11-15T11:52:54.091" v="337" actId="478"/>
        <pc:sldMkLst>
          <pc:docMk/>
          <pc:sldMk cId="1880325661" sldId="1617"/>
        </pc:sldMkLst>
        <pc:spChg chg="add mod">
          <ac:chgData name="Serena Odianose" userId="e2a57ffd-d57e-4e6f-8568-85cf64780dc7" providerId="ADAL" clId="{1882A372-D1EA-448B-ACAA-A33800E9BAA7}" dt="2023-11-14T06:16:33.758" v="135" actId="13926"/>
          <ac:spMkLst>
            <pc:docMk/>
            <pc:sldMk cId="1880325661" sldId="1617"/>
            <ac:spMk id="2" creationId="{B453EF20-EA7C-4117-0B1F-4F975F39A5B3}"/>
          </ac:spMkLst>
        </pc:spChg>
        <pc:spChg chg="del">
          <ac:chgData name="Serena Odianose" userId="e2a57ffd-d57e-4e6f-8568-85cf64780dc7" providerId="ADAL" clId="{1882A372-D1EA-448B-ACAA-A33800E9BAA7}" dt="2023-11-15T11:52:54.091" v="337" actId="478"/>
          <ac:spMkLst>
            <pc:docMk/>
            <pc:sldMk cId="1880325661" sldId="1617"/>
            <ac:spMk id="9" creationId="{C4C6FEE5-3D0D-578E-39CE-0091C3D32326}"/>
          </ac:spMkLst>
        </pc:spChg>
      </pc:sldChg>
      <pc:sldChg chg="modSp mod">
        <pc:chgData name="Serena Odianose" userId="e2a57ffd-d57e-4e6f-8568-85cf64780dc7" providerId="ADAL" clId="{1882A372-D1EA-448B-ACAA-A33800E9BAA7}" dt="2023-11-16T19:49:09.666" v="473" actId="27636"/>
        <pc:sldMkLst>
          <pc:docMk/>
          <pc:sldMk cId="666161169" sldId="1622"/>
        </pc:sldMkLst>
        <pc:spChg chg="mod">
          <ac:chgData name="Serena Odianose" userId="e2a57ffd-d57e-4e6f-8568-85cf64780dc7" providerId="ADAL" clId="{1882A372-D1EA-448B-ACAA-A33800E9BAA7}" dt="2023-11-16T19:49:09.666" v="473" actId="27636"/>
          <ac:spMkLst>
            <pc:docMk/>
            <pc:sldMk cId="666161169" sldId="1622"/>
            <ac:spMk id="3" creationId="{4C809848-F7A4-FE0F-A098-63CC2CAA3FB2}"/>
          </ac:spMkLst>
        </pc:spChg>
      </pc:sldChg>
      <pc:sldChg chg="delSp modSp mod">
        <pc:chgData name="Serena Odianose" userId="e2a57ffd-d57e-4e6f-8568-85cf64780dc7" providerId="ADAL" clId="{1882A372-D1EA-448B-ACAA-A33800E9BAA7}" dt="2023-11-16T19:48:23.966" v="383" actId="14100"/>
        <pc:sldMkLst>
          <pc:docMk/>
          <pc:sldMk cId="1766343026" sldId="1623"/>
        </pc:sldMkLst>
        <pc:spChg chg="mod">
          <ac:chgData name="Serena Odianose" userId="e2a57ffd-d57e-4e6f-8568-85cf64780dc7" providerId="ADAL" clId="{1882A372-D1EA-448B-ACAA-A33800E9BAA7}" dt="2023-11-16T19:48:00.676" v="377" actId="403"/>
          <ac:spMkLst>
            <pc:docMk/>
            <pc:sldMk cId="1766343026" sldId="1623"/>
            <ac:spMk id="14" creationId="{5EDB6058-A6CE-A1B5-F184-C102EAE4AA80}"/>
          </ac:spMkLst>
        </pc:spChg>
        <pc:spChg chg="mod">
          <ac:chgData name="Serena Odianose" userId="e2a57ffd-d57e-4e6f-8568-85cf64780dc7" providerId="ADAL" clId="{1882A372-D1EA-448B-ACAA-A33800E9BAA7}" dt="2023-11-16T19:45:34.330" v="373" actId="14100"/>
          <ac:spMkLst>
            <pc:docMk/>
            <pc:sldMk cId="1766343026" sldId="1623"/>
            <ac:spMk id="21" creationId="{86D064A7-EDB7-C345-5F4A-0F73D6E30A98}"/>
          </ac:spMkLst>
        </pc:spChg>
        <pc:spChg chg="mod">
          <ac:chgData name="Serena Odianose" userId="e2a57ffd-d57e-4e6f-8568-85cf64780dc7" providerId="ADAL" clId="{1882A372-D1EA-448B-ACAA-A33800E9BAA7}" dt="2023-11-16T19:48:04.907" v="378" actId="403"/>
          <ac:spMkLst>
            <pc:docMk/>
            <pc:sldMk cId="1766343026" sldId="1623"/>
            <ac:spMk id="25" creationId="{1D1C8A6E-3870-42B4-DE12-1008ACF76819}"/>
          </ac:spMkLst>
        </pc:spChg>
        <pc:spChg chg="mod">
          <ac:chgData name="Serena Odianose" userId="e2a57ffd-d57e-4e6f-8568-85cf64780dc7" providerId="ADAL" clId="{1882A372-D1EA-448B-ACAA-A33800E9BAA7}" dt="2023-11-16T19:48:09.227" v="379" actId="403"/>
          <ac:spMkLst>
            <pc:docMk/>
            <pc:sldMk cId="1766343026" sldId="1623"/>
            <ac:spMk id="27" creationId="{0FA97FA0-9C88-754D-5384-C9BA5D4EFC95}"/>
          </ac:spMkLst>
        </pc:spChg>
        <pc:spChg chg="mod">
          <ac:chgData name="Serena Odianose" userId="e2a57ffd-d57e-4e6f-8568-85cf64780dc7" providerId="ADAL" clId="{1882A372-D1EA-448B-ACAA-A33800E9BAA7}" dt="2023-11-16T19:48:21.556" v="382" actId="14100"/>
          <ac:spMkLst>
            <pc:docMk/>
            <pc:sldMk cId="1766343026" sldId="1623"/>
            <ac:spMk id="30" creationId="{6D902B34-75D2-FCEC-72E5-8FA77666E071}"/>
          </ac:spMkLst>
        </pc:spChg>
        <pc:spChg chg="del">
          <ac:chgData name="Serena Odianose" userId="e2a57ffd-d57e-4e6f-8568-85cf64780dc7" providerId="ADAL" clId="{1882A372-D1EA-448B-ACAA-A33800E9BAA7}" dt="2023-11-15T11:21:42.860" v="138" actId="478"/>
          <ac:spMkLst>
            <pc:docMk/>
            <pc:sldMk cId="1766343026" sldId="1623"/>
            <ac:spMk id="56" creationId="{0F78A512-B4CD-F2B6-0776-19CB460E4E1E}"/>
          </ac:spMkLst>
        </pc:spChg>
        <pc:grpChg chg="mod">
          <ac:chgData name="Serena Odianose" userId="e2a57ffd-d57e-4e6f-8568-85cf64780dc7" providerId="ADAL" clId="{1882A372-D1EA-448B-ACAA-A33800E9BAA7}" dt="2023-11-16T19:45:02.139" v="365" actId="1076"/>
          <ac:grpSpMkLst>
            <pc:docMk/>
            <pc:sldMk cId="1766343026" sldId="1623"/>
            <ac:grpSpMk id="45" creationId="{6E30ACFB-5ED4-7213-09CF-8C256FAE8AC1}"/>
          </ac:grpSpMkLst>
        </pc:grpChg>
        <pc:grpChg chg="mod">
          <ac:chgData name="Serena Odianose" userId="e2a57ffd-d57e-4e6f-8568-85cf64780dc7" providerId="ADAL" clId="{1882A372-D1EA-448B-ACAA-A33800E9BAA7}" dt="2023-11-16T19:48:23.966" v="383" actId="14100"/>
          <ac:grpSpMkLst>
            <pc:docMk/>
            <pc:sldMk cId="1766343026" sldId="1623"/>
            <ac:grpSpMk id="53" creationId="{3A6CE2FC-DDD0-5E23-F9DB-9E319B391449}"/>
          </ac:grpSpMkLst>
        </pc:grpChg>
        <pc:grpChg chg="mod">
          <ac:chgData name="Serena Odianose" userId="e2a57ffd-d57e-4e6f-8568-85cf64780dc7" providerId="ADAL" clId="{1882A372-D1EA-448B-ACAA-A33800E9BAA7}" dt="2023-11-16T19:45:43.020" v="375" actId="14100"/>
          <ac:grpSpMkLst>
            <pc:docMk/>
            <pc:sldMk cId="1766343026" sldId="1623"/>
            <ac:grpSpMk id="54" creationId="{E2D9B75C-DD91-3CA1-3BA2-E3759EDE19D2}"/>
          </ac:grpSpMkLst>
        </pc:grpChg>
        <pc:grpChg chg="mod">
          <ac:chgData name="Serena Odianose" userId="e2a57ffd-d57e-4e6f-8568-85cf64780dc7" providerId="ADAL" clId="{1882A372-D1EA-448B-ACAA-A33800E9BAA7}" dt="2023-11-16T19:45:14.575" v="367" actId="14100"/>
          <ac:grpSpMkLst>
            <pc:docMk/>
            <pc:sldMk cId="1766343026" sldId="1623"/>
            <ac:grpSpMk id="55" creationId="{7531BBA2-EBAC-F4A6-07CF-20A612F01FFC}"/>
          </ac:grpSpMkLst>
        </pc:grpChg>
      </pc:sldChg>
      <pc:sldChg chg="modSp mod delCm">
        <pc:chgData name="Serena Odianose" userId="e2a57ffd-d57e-4e6f-8568-85cf64780dc7" providerId="ADAL" clId="{1882A372-D1EA-448B-ACAA-A33800E9BAA7}" dt="2023-11-21T12:44:22.100" v="486" actId="13926"/>
        <pc:sldMkLst>
          <pc:docMk/>
          <pc:sldMk cId="2710822422" sldId="1625"/>
        </pc:sldMkLst>
        <pc:spChg chg="mod">
          <ac:chgData name="Serena Odianose" userId="e2a57ffd-d57e-4e6f-8568-85cf64780dc7" providerId="ADAL" clId="{1882A372-D1EA-448B-ACAA-A33800E9BAA7}" dt="2023-11-21T12:44:22.100" v="486" actId="13926"/>
          <ac:spMkLst>
            <pc:docMk/>
            <pc:sldMk cId="2710822422" sldId="1625"/>
            <ac:spMk id="22" creationId="{F9D775AC-6D6C-C9E1-78E9-257E71999664}"/>
          </ac:spMkLst>
        </pc:spChg>
      </pc:sldChg>
    </pc:docChg>
  </pc:docChgLst>
  <pc:docChgLst>
    <pc:chgData name="Tshering Lhamo" userId="6010c263-cd21-4be1-a3d3-47f95daf464b" providerId="ADAL" clId="{FB615018-93B4-472D-BD23-39F34B888DA2}"/>
    <pc:docChg chg="undo redo custSel addSld delSld modSld sldOrd">
      <pc:chgData name="Tshering Lhamo" userId="6010c263-cd21-4be1-a3d3-47f95daf464b" providerId="ADAL" clId="{FB615018-93B4-472D-BD23-39F34B888DA2}" dt="2023-11-16T20:09:14.152" v="565" actId="403"/>
      <pc:docMkLst>
        <pc:docMk/>
      </pc:docMkLst>
      <pc:sldChg chg="modSp mod modCm">
        <pc:chgData name="Tshering Lhamo" userId="6010c263-cd21-4be1-a3d3-47f95daf464b" providerId="ADAL" clId="{FB615018-93B4-472D-BD23-39F34B888DA2}" dt="2023-11-16T20:08:20.988" v="551" actId="1076"/>
        <pc:sldMkLst>
          <pc:docMk/>
          <pc:sldMk cId="4161442735" sldId="1605"/>
        </pc:sldMkLst>
        <pc:spChg chg="mod">
          <ac:chgData name="Tshering Lhamo" userId="6010c263-cd21-4be1-a3d3-47f95daf464b" providerId="ADAL" clId="{FB615018-93B4-472D-BD23-39F34B888DA2}" dt="2023-11-16T20:08:01.724" v="545" actId="14100"/>
          <ac:spMkLst>
            <pc:docMk/>
            <pc:sldMk cId="4161442735" sldId="1605"/>
            <ac:spMk id="3" creationId="{D633DFCA-9062-6188-1F6A-2A3F1E389E8E}"/>
          </ac:spMkLst>
        </pc:spChg>
        <pc:spChg chg="mod">
          <ac:chgData name="Tshering Lhamo" userId="6010c263-cd21-4be1-a3d3-47f95daf464b" providerId="ADAL" clId="{FB615018-93B4-472D-BD23-39F34B888DA2}" dt="2023-11-16T20:07:18.440" v="534" actId="1076"/>
          <ac:spMkLst>
            <pc:docMk/>
            <pc:sldMk cId="4161442735" sldId="1605"/>
            <ac:spMk id="4" creationId="{98E2989A-9F55-D0F8-370A-EC51A1C890AA}"/>
          </ac:spMkLst>
        </pc:spChg>
        <pc:spChg chg="mod">
          <ac:chgData name="Tshering Lhamo" userId="6010c263-cd21-4be1-a3d3-47f95daf464b" providerId="ADAL" clId="{FB615018-93B4-472D-BD23-39F34B888DA2}" dt="2023-11-16T20:07:55.142" v="542" actId="1076"/>
          <ac:spMkLst>
            <pc:docMk/>
            <pc:sldMk cId="4161442735" sldId="1605"/>
            <ac:spMk id="9" creationId="{B5612260-F2ED-2F87-CF30-DA16DD72F435}"/>
          </ac:spMkLst>
        </pc:spChg>
        <pc:spChg chg="mod">
          <ac:chgData name="Tshering Lhamo" userId="6010c263-cd21-4be1-a3d3-47f95daf464b" providerId="ADAL" clId="{FB615018-93B4-472D-BD23-39F34B888DA2}" dt="2023-11-16T20:07:05.176" v="530" actId="14100"/>
          <ac:spMkLst>
            <pc:docMk/>
            <pc:sldMk cId="4161442735" sldId="1605"/>
            <ac:spMk id="13" creationId="{611A65DA-6C47-ED38-6AFD-5D47DD2504CB}"/>
          </ac:spMkLst>
        </pc:spChg>
        <pc:spChg chg="mod">
          <ac:chgData name="Tshering Lhamo" userId="6010c263-cd21-4be1-a3d3-47f95daf464b" providerId="ADAL" clId="{FB615018-93B4-472D-BD23-39F34B888DA2}" dt="2023-11-16T20:08:11.946" v="548" actId="1076"/>
          <ac:spMkLst>
            <pc:docMk/>
            <pc:sldMk cId="4161442735" sldId="1605"/>
            <ac:spMk id="16" creationId="{A24F7C43-5325-C569-F1E6-3314D949480C}"/>
          </ac:spMkLst>
        </pc:spChg>
        <pc:spChg chg="mod">
          <ac:chgData name="Tshering Lhamo" userId="6010c263-cd21-4be1-a3d3-47f95daf464b" providerId="ADAL" clId="{FB615018-93B4-472D-BD23-39F34B888DA2}" dt="2023-11-16T20:07:28.198" v="537" actId="1076"/>
          <ac:spMkLst>
            <pc:docMk/>
            <pc:sldMk cId="4161442735" sldId="1605"/>
            <ac:spMk id="19" creationId="{72620E5E-A7AA-C414-701C-28DB5148E042}"/>
          </ac:spMkLst>
        </pc:spChg>
        <pc:spChg chg="mod">
          <ac:chgData name="Tshering Lhamo" userId="6010c263-cd21-4be1-a3d3-47f95daf464b" providerId="ADAL" clId="{FB615018-93B4-472D-BD23-39F34B888DA2}" dt="2023-11-16T20:08:20.988" v="551" actId="1076"/>
          <ac:spMkLst>
            <pc:docMk/>
            <pc:sldMk cId="4161442735" sldId="1605"/>
            <ac:spMk id="22" creationId="{F9D775AC-6D6C-C9E1-78E9-257E71999664}"/>
          </ac:spMkLst>
        </pc:spChg>
        <pc:cxnChg chg="mod">
          <ac:chgData name="Tshering Lhamo" userId="6010c263-cd21-4be1-a3d3-47f95daf464b" providerId="ADAL" clId="{FB615018-93B4-472D-BD23-39F34B888DA2}" dt="2023-11-16T20:07:40.849" v="539" actId="14100"/>
          <ac:cxnSpMkLst>
            <pc:docMk/>
            <pc:sldMk cId="4161442735" sldId="1605"/>
            <ac:cxnSpMk id="18" creationId="{DBAF4522-7DB8-ACBB-9492-4BED7889C7B2}"/>
          </ac:cxnSpMkLst>
        </pc:cxnChg>
      </pc:sldChg>
      <pc:sldChg chg="addSp delSp modSp mod">
        <pc:chgData name="Tshering Lhamo" userId="6010c263-cd21-4be1-a3d3-47f95daf464b" providerId="ADAL" clId="{FB615018-93B4-472D-BD23-39F34B888DA2}" dt="2023-11-14T12:01:07.432" v="431" actId="1076"/>
        <pc:sldMkLst>
          <pc:docMk/>
          <pc:sldMk cId="1880325661" sldId="1617"/>
        </pc:sldMkLst>
        <pc:spChg chg="del">
          <ac:chgData name="Tshering Lhamo" userId="6010c263-cd21-4be1-a3d3-47f95daf464b" providerId="ADAL" clId="{FB615018-93B4-472D-BD23-39F34B888DA2}" dt="2023-11-14T10:59:27.530" v="0" actId="478"/>
          <ac:spMkLst>
            <pc:docMk/>
            <pc:sldMk cId="1880325661" sldId="1617"/>
            <ac:spMk id="2" creationId="{B453EF20-EA7C-4117-0B1F-4F975F39A5B3}"/>
          </ac:spMkLst>
        </pc:spChg>
        <pc:spChg chg="add del mod">
          <ac:chgData name="Tshering Lhamo" userId="6010c263-cd21-4be1-a3d3-47f95daf464b" providerId="ADAL" clId="{FB615018-93B4-472D-BD23-39F34B888DA2}" dt="2023-11-14T12:00:26.363" v="395" actId="13926"/>
          <ac:spMkLst>
            <pc:docMk/>
            <pc:sldMk cId="1880325661" sldId="1617"/>
            <ac:spMk id="3" creationId="{FD22A0F5-128C-F41E-D9BC-D9FFDC916CD2}"/>
          </ac:spMkLst>
        </pc:spChg>
        <pc:spChg chg="add del mod">
          <ac:chgData name="Tshering Lhamo" userId="6010c263-cd21-4be1-a3d3-47f95daf464b" providerId="ADAL" clId="{FB615018-93B4-472D-BD23-39F34B888DA2}" dt="2023-11-14T11:11:09.961" v="2" actId="478"/>
          <ac:spMkLst>
            <pc:docMk/>
            <pc:sldMk cId="1880325661" sldId="1617"/>
            <ac:spMk id="5" creationId="{61404CB5-1D50-3437-D2D4-8DBEA928CB69}"/>
          </ac:spMkLst>
        </pc:spChg>
        <pc:spChg chg="add del">
          <ac:chgData name="Tshering Lhamo" userId="6010c263-cd21-4be1-a3d3-47f95daf464b" providerId="ADAL" clId="{FB615018-93B4-472D-BD23-39F34B888DA2}" dt="2023-11-14T11:11:14.551" v="4" actId="22"/>
          <ac:spMkLst>
            <pc:docMk/>
            <pc:sldMk cId="1880325661" sldId="1617"/>
            <ac:spMk id="8" creationId="{9BC81B8A-CDC7-21AB-3254-EDACB15CB828}"/>
          </ac:spMkLst>
        </pc:spChg>
        <pc:spChg chg="add mod">
          <ac:chgData name="Tshering Lhamo" userId="6010c263-cd21-4be1-a3d3-47f95daf464b" providerId="ADAL" clId="{FB615018-93B4-472D-BD23-39F34B888DA2}" dt="2023-11-14T12:01:07.432" v="431" actId="1076"/>
          <ac:spMkLst>
            <pc:docMk/>
            <pc:sldMk cId="1880325661" sldId="1617"/>
            <ac:spMk id="9" creationId="{C4C6FEE5-3D0D-578E-39CE-0091C3D32326}"/>
          </ac:spMkLst>
        </pc:spChg>
      </pc:sldChg>
      <pc:sldChg chg="addSp delSp modSp add mod">
        <pc:chgData name="Tshering Lhamo" userId="6010c263-cd21-4be1-a3d3-47f95daf464b" providerId="ADAL" clId="{FB615018-93B4-472D-BD23-39F34B888DA2}" dt="2023-11-14T12:02:53.768" v="451" actId="14100"/>
        <pc:sldMkLst>
          <pc:docMk/>
          <pc:sldMk cId="1766343026" sldId="1623"/>
        </pc:sldMkLst>
        <pc:spChg chg="del">
          <ac:chgData name="Tshering Lhamo" userId="6010c263-cd21-4be1-a3d3-47f95daf464b" providerId="ADAL" clId="{FB615018-93B4-472D-BD23-39F34B888DA2}" dt="2023-11-14T11:11:22.955" v="6" actId="478"/>
          <ac:spMkLst>
            <pc:docMk/>
            <pc:sldMk cId="1766343026" sldId="1623"/>
            <ac:spMk id="3" creationId="{FD22A0F5-128C-F41E-D9BC-D9FFDC916CD2}"/>
          </ac:spMkLst>
        </pc:spChg>
        <pc:spChg chg="add del mod">
          <ac:chgData name="Tshering Lhamo" userId="6010c263-cd21-4be1-a3d3-47f95daf464b" providerId="ADAL" clId="{FB615018-93B4-472D-BD23-39F34B888DA2}" dt="2023-11-14T11:18:18.712" v="19" actId="478"/>
          <ac:spMkLst>
            <pc:docMk/>
            <pc:sldMk cId="1766343026" sldId="1623"/>
            <ac:spMk id="4" creationId="{BB144949-A3D5-68E7-827F-668F13447F6E}"/>
          </ac:spMkLst>
        </pc:spChg>
        <pc:spChg chg="add del">
          <ac:chgData name="Tshering Lhamo" userId="6010c263-cd21-4be1-a3d3-47f95daf464b" providerId="ADAL" clId="{FB615018-93B4-472D-BD23-39F34B888DA2}" dt="2023-11-14T11:12:45.633" v="15" actId="478"/>
          <ac:spMkLst>
            <pc:docMk/>
            <pc:sldMk cId="1766343026" sldId="1623"/>
            <ac:spMk id="5" creationId="{62BA405B-9949-CAEB-C4E9-D81978ADE4BA}"/>
          </ac:spMkLst>
        </pc:spChg>
        <pc:spChg chg="mod">
          <ac:chgData name="Tshering Lhamo" userId="6010c263-cd21-4be1-a3d3-47f95daf464b" providerId="ADAL" clId="{FB615018-93B4-472D-BD23-39F34B888DA2}" dt="2023-11-14T12:01:14.631" v="432" actId="1076"/>
          <ac:spMkLst>
            <pc:docMk/>
            <pc:sldMk cId="1766343026" sldId="1623"/>
            <ac:spMk id="6" creationId="{D264F6E2-874A-2FBB-DACB-5B08D9361CD4}"/>
          </ac:spMkLst>
        </pc:spChg>
        <pc:spChg chg="add del mod">
          <ac:chgData name="Tshering Lhamo" userId="6010c263-cd21-4be1-a3d3-47f95daf464b" providerId="ADAL" clId="{FB615018-93B4-472D-BD23-39F34B888DA2}" dt="2023-11-14T11:12:44.990" v="14" actId="478"/>
          <ac:spMkLst>
            <pc:docMk/>
            <pc:sldMk cId="1766343026" sldId="1623"/>
            <ac:spMk id="7" creationId="{7D83C95B-BED6-17EE-C3D4-809B3A08DA92}"/>
          </ac:spMkLst>
        </pc:spChg>
        <pc:spChg chg="add del mod">
          <ac:chgData name="Tshering Lhamo" userId="6010c263-cd21-4be1-a3d3-47f95daf464b" providerId="ADAL" clId="{FB615018-93B4-472D-BD23-39F34B888DA2}" dt="2023-11-14T11:12:47.006" v="17" actId="478"/>
          <ac:spMkLst>
            <pc:docMk/>
            <pc:sldMk cId="1766343026" sldId="1623"/>
            <ac:spMk id="8" creationId="{523689C8-ABC5-1318-7E39-595A4BE5C12D}"/>
          </ac:spMkLst>
        </pc:spChg>
        <pc:spChg chg="add del mod">
          <ac:chgData name="Tshering Lhamo" userId="6010c263-cd21-4be1-a3d3-47f95daf464b" providerId="ADAL" clId="{FB615018-93B4-472D-BD23-39F34B888DA2}" dt="2023-11-14T11:12:46.451" v="16" actId="478"/>
          <ac:spMkLst>
            <pc:docMk/>
            <pc:sldMk cId="1766343026" sldId="1623"/>
            <ac:spMk id="9" creationId="{76F85D44-7A8F-9613-7F8F-F6BABDD54B5C}"/>
          </ac:spMkLst>
        </pc:spChg>
        <pc:spChg chg="add del mod ord">
          <ac:chgData name="Tshering Lhamo" userId="6010c263-cd21-4be1-a3d3-47f95daf464b" providerId="ADAL" clId="{FB615018-93B4-472D-BD23-39F34B888DA2}" dt="2023-11-14T11:19:00.329" v="24" actId="478"/>
          <ac:spMkLst>
            <pc:docMk/>
            <pc:sldMk cId="1766343026" sldId="1623"/>
            <ac:spMk id="10" creationId="{EB30621B-44AB-9445-1E7F-C390C94C4B12}"/>
          </ac:spMkLst>
        </pc:spChg>
        <pc:spChg chg="add del mod">
          <ac:chgData name="Tshering Lhamo" userId="6010c263-cd21-4be1-a3d3-47f95daf464b" providerId="ADAL" clId="{FB615018-93B4-472D-BD23-39F34B888DA2}" dt="2023-11-14T11:19:30.106" v="30" actId="478"/>
          <ac:spMkLst>
            <pc:docMk/>
            <pc:sldMk cId="1766343026" sldId="1623"/>
            <ac:spMk id="11" creationId="{D766D339-CA02-B14E-7368-98C9BD56D2DA}"/>
          </ac:spMkLst>
        </pc:spChg>
        <pc:spChg chg="add del mod">
          <ac:chgData name="Tshering Lhamo" userId="6010c263-cd21-4be1-a3d3-47f95daf464b" providerId="ADAL" clId="{FB615018-93B4-472D-BD23-39F34B888DA2}" dt="2023-11-14T11:19:44.096" v="33" actId="478"/>
          <ac:spMkLst>
            <pc:docMk/>
            <pc:sldMk cId="1766343026" sldId="1623"/>
            <ac:spMk id="12" creationId="{B8998DE9-6BB3-CFEF-BFC9-8F9E9FD2B3DE}"/>
          </ac:spMkLst>
        </pc:spChg>
        <pc:spChg chg="add mod">
          <ac:chgData name="Tshering Lhamo" userId="6010c263-cd21-4be1-a3d3-47f95daf464b" providerId="ADAL" clId="{FB615018-93B4-472D-BD23-39F34B888DA2}" dt="2023-11-14T11:40:06.106" v="295" actId="1076"/>
          <ac:spMkLst>
            <pc:docMk/>
            <pc:sldMk cId="1766343026" sldId="1623"/>
            <ac:spMk id="14" creationId="{5EDB6058-A6CE-A1B5-F184-C102EAE4AA80}"/>
          </ac:spMkLst>
        </pc:spChg>
        <pc:spChg chg="add del mod topLvl">
          <ac:chgData name="Tshering Lhamo" userId="6010c263-cd21-4be1-a3d3-47f95daf464b" providerId="ADAL" clId="{FB615018-93B4-472D-BD23-39F34B888DA2}" dt="2023-11-14T11:34:56.401" v="222" actId="478"/>
          <ac:spMkLst>
            <pc:docMk/>
            <pc:sldMk cId="1766343026" sldId="1623"/>
            <ac:spMk id="15" creationId="{C0255477-B220-38EA-2091-18C062FCF490}"/>
          </ac:spMkLst>
        </pc:spChg>
        <pc:spChg chg="add del mod ord topLvl">
          <ac:chgData name="Tshering Lhamo" userId="6010c263-cd21-4be1-a3d3-47f95daf464b" providerId="ADAL" clId="{FB615018-93B4-472D-BD23-39F34B888DA2}" dt="2023-11-14T11:39:33.982" v="288" actId="478"/>
          <ac:spMkLst>
            <pc:docMk/>
            <pc:sldMk cId="1766343026" sldId="1623"/>
            <ac:spMk id="16" creationId="{FBE22ECB-334B-AE35-2FAA-31254F43DDCF}"/>
          </ac:spMkLst>
        </pc:spChg>
        <pc:spChg chg="add del mod ord topLvl">
          <ac:chgData name="Tshering Lhamo" userId="6010c263-cd21-4be1-a3d3-47f95daf464b" providerId="ADAL" clId="{FB615018-93B4-472D-BD23-39F34B888DA2}" dt="2023-11-14T11:39:15.039" v="285" actId="478"/>
          <ac:spMkLst>
            <pc:docMk/>
            <pc:sldMk cId="1766343026" sldId="1623"/>
            <ac:spMk id="17" creationId="{5CDC2EFF-0045-2550-A4D3-28210149B893}"/>
          </ac:spMkLst>
        </pc:spChg>
        <pc:spChg chg="add del mod">
          <ac:chgData name="Tshering Lhamo" userId="6010c263-cd21-4be1-a3d3-47f95daf464b" providerId="ADAL" clId="{FB615018-93B4-472D-BD23-39F34B888DA2}" dt="2023-11-14T11:20:58.471" v="46" actId="478"/>
          <ac:spMkLst>
            <pc:docMk/>
            <pc:sldMk cId="1766343026" sldId="1623"/>
            <ac:spMk id="18" creationId="{55B99095-349F-3448-D4BA-10C1C18D4E21}"/>
          </ac:spMkLst>
        </pc:spChg>
        <pc:spChg chg="add del mod ord topLvl">
          <ac:chgData name="Tshering Lhamo" userId="6010c263-cd21-4be1-a3d3-47f95daf464b" providerId="ADAL" clId="{FB615018-93B4-472D-BD23-39F34B888DA2}" dt="2023-11-14T11:40:13.698" v="297" actId="478"/>
          <ac:spMkLst>
            <pc:docMk/>
            <pc:sldMk cId="1766343026" sldId="1623"/>
            <ac:spMk id="19" creationId="{3776FA8C-9CB3-ABF9-6D32-CF58F4499F7E}"/>
          </ac:spMkLst>
        </pc:spChg>
        <pc:spChg chg="add mod">
          <ac:chgData name="Tshering Lhamo" userId="6010c263-cd21-4be1-a3d3-47f95daf464b" providerId="ADAL" clId="{FB615018-93B4-472D-BD23-39F34B888DA2}" dt="2023-11-14T11:58:22.802" v="342" actId="1076"/>
          <ac:spMkLst>
            <pc:docMk/>
            <pc:sldMk cId="1766343026" sldId="1623"/>
            <ac:spMk id="20" creationId="{50EFE579-7B16-F0E1-A756-FB28DB33CF64}"/>
          </ac:spMkLst>
        </pc:spChg>
        <pc:spChg chg="add mod">
          <ac:chgData name="Tshering Lhamo" userId="6010c263-cd21-4be1-a3d3-47f95daf464b" providerId="ADAL" clId="{FB615018-93B4-472D-BD23-39F34B888DA2}" dt="2023-11-14T11:26:11.219" v="143" actId="164"/>
          <ac:spMkLst>
            <pc:docMk/>
            <pc:sldMk cId="1766343026" sldId="1623"/>
            <ac:spMk id="21" creationId="{86D064A7-EDB7-C345-5F4A-0F73D6E30A98}"/>
          </ac:spMkLst>
        </pc:spChg>
        <pc:spChg chg="add mod ord">
          <ac:chgData name="Tshering Lhamo" userId="6010c263-cd21-4be1-a3d3-47f95daf464b" providerId="ADAL" clId="{FB615018-93B4-472D-BD23-39F34B888DA2}" dt="2023-11-14T11:39:01.562" v="282" actId="14100"/>
          <ac:spMkLst>
            <pc:docMk/>
            <pc:sldMk cId="1766343026" sldId="1623"/>
            <ac:spMk id="22" creationId="{700CA3D8-3EE1-3368-9EAB-571D7EB3FBCC}"/>
          </ac:spMkLst>
        </pc:spChg>
        <pc:spChg chg="add mod">
          <ac:chgData name="Tshering Lhamo" userId="6010c263-cd21-4be1-a3d3-47f95daf464b" providerId="ADAL" clId="{FB615018-93B4-472D-BD23-39F34B888DA2}" dt="2023-11-14T11:58:38.560" v="346" actId="14100"/>
          <ac:spMkLst>
            <pc:docMk/>
            <pc:sldMk cId="1766343026" sldId="1623"/>
            <ac:spMk id="23" creationId="{062A80A8-2DC1-C6DD-2CED-D73107E9514B}"/>
          </ac:spMkLst>
        </pc:spChg>
        <pc:spChg chg="add mod">
          <ac:chgData name="Tshering Lhamo" userId="6010c263-cd21-4be1-a3d3-47f95daf464b" providerId="ADAL" clId="{FB615018-93B4-472D-BD23-39F34B888DA2}" dt="2023-11-14T12:01:31.405" v="435" actId="20577"/>
          <ac:spMkLst>
            <pc:docMk/>
            <pc:sldMk cId="1766343026" sldId="1623"/>
            <ac:spMk id="25" creationId="{1D1C8A6E-3870-42B4-DE12-1008ACF76819}"/>
          </ac:spMkLst>
        </pc:spChg>
        <pc:spChg chg="add mod">
          <ac:chgData name="Tshering Lhamo" userId="6010c263-cd21-4be1-a3d3-47f95daf464b" providerId="ADAL" clId="{FB615018-93B4-472D-BD23-39F34B888DA2}" dt="2023-11-14T11:40:10.002" v="296" actId="1076"/>
          <ac:spMkLst>
            <pc:docMk/>
            <pc:sldMk cId="1766343026" sldId="1623"/>
            <ac:spMk id="27" creationId="{0FA97FA0-9C88-754D-5384-C9BA5D4EFC95}"/>
          </ac:spMkLst>
        </pc:spChg>
        <pc:spChg chg="add mod">
          <ac:chgData name="Tshering Lhamo" userId="6010c263-cd21-4be1-a3d3-47f95daf464b" providerId="ADAL" clId="{FB615018-93B4-472D-BD23-39F34B888DA2}" dt="2023-11-14T11:59:45.441" v="368" actId="20577"/>
          <ac:spMkLst>
            <pc:docMk/>
            <pc:sldMk cId="1766343026" sldId="1623"/>
            <ac:spMk id="30" creationId="{6D902B34-75D2-FCEC-72E5-8FA77666E071}"/>
          </ac:spMkLst>
        </pc:spChg>
        <pc:spChg chg="add del mod ord">
          <ac:chgData name="Tshering Lhamo" userId="6010c263-cd21-4be1-a3d3-47f95daf464b" providerId="ADAL" clId="{FB615018-93B4-472D-BD23-39F34B888DA2}" dt="2023-11-14T11:29:28.491" v="167" actId="478"/>
          <ac:spMkLst>
            <pc:docMk/>
            <pc:sldMk cId="1766343026" sldId="1623"/>
            <ac:spMk id="36" creationId="{C819D96D-4CA6-0F8A-517C-261BE1C0A205}"/>
          </ac:spMkLst>
        </pc:spChg>
        <pc:spChg chg="add del mod ord">
          <ac:chgData name="Tshering Lhamo" userId="6010c263-cd21-4be1-a3d3-47f95daf464b" providerId="ADAL" clId="{FB615018-93B4-472D-BD23-39F34B888DA2}" dt="2023-11-14T11:31:14.632" v="179" actId="478"/>
          <ac:spMkLst>
            <pc:docMk/>
            <pc:sldMk cId="1766343026" sldId="1623"/>
            <ac:spMk id="37" creationId="{63B39EBC-FD22-0EA1-9CFA-1614EBF27572}"/>
          </ac:spMkLst>
        </pc:spChg>
        <pc:spChg chg="add del mod topLvl">
          <ac:chgData name="Tshering Lhamo" userId="6010c263-cd21-4be1-a3d3-47f95daf464b" providerId="ADAL" clId="{FB615018-93B4-472D-BD23-39F34B888DA2}" dt="2023-11-14T11:39:42.734" v="290" actId="21"/>
          <ac:spMkLst>
            <pc:docMk/>
            <pc:sldMk cId="1766343026" sldId="1623"/>
            <ac:spMk id="42" creationId="{32B4AB55-C482-7E5F-A1FC-E1E3F4136DB9}"/>
          </ac:spMkLst>
        </pc:spChg>
        <pc:spChg chg="add del mod topLvl">
          <ac:chgData name="Tshering Lhamo" userId="6010c263-cd21-4be1-a3d3-47f95daf464b" providerId="ADAL" clId="{FB615018-93B4-472D-BD23-39F34B888DA2}" dt="2023-11-14T11:39:42.734" v="290" actId="21"/>
          <ac:spMkLst>
            <pc:docMk/>
            <pc:sldMk cId="1766343026" sldId="1623"/>
            <ac:spMk id="44" creationId="{02E6F8FE-DA01-C060-595F-A36BDEA5BCE9}"/>
          </ac:spMkLst>
        </pc:spChg>
        <pc:spChg chg="add del mod">
          <ac:chgData name="Tshering Lhamo" userId="6010c263-cd21-4be1-a3d3-47f95daf464b" providerId="ADAL" clId="{FB615018-93B4-472D-BD23-39F34B888DA2}" dt="2023-11-14T11:58:55.294" v="348" actId="164"/>
          <ac:spMkLst>
            <pc:docMk/>
            <pc:sldMk cId="1766343026" sldId="1623"/>
            <ac:spMk id="46" creationId="{A43936D3-3E18-96AD-D00B-A22E0951F32D}"/>
          </ac:spMkLst>
        </pc:spChg>
        <pc:spChg chg="add del mod">
          <ac:chgData name="Tshering Lhamo" userId="6010c263-cd21-4be1-a3d3-47f95daf464b" providerId="ADAL" clId="{FB615018-93B4-472D-BD23-39F34B888DA2}" dt="2023-11-14T11:58:55.294" v="348" actId="164"/>
          <ac:spMkLst>
            <pc:docMk/>
            <pc:sldMk cId="1766343026" sldId="1623"/>
            <ac:spMk id="47" creationId="{05BCFA71-3C23-7C34-ADAF-DDD67C5A2100}"/>
          </ac:spMkLst>
        </pc:spChg>
        <pc:spChg chg="add mod">
          <ac:chgData name="Tshering Lhamo" userId="6010c263-cd21-4be1-a3d3-47f95daf464b" providerId="ADAL" clId="{FB615018-93B4-472D-BD23-39F34B888DA2}" dt="2023-11-14T11:58:47.484" v="347" actId="164"/>
          <ac:spMkLst>
            <pc:docMk/>
            <pc:sldMk cId="1766343026" sldId="1623"/>
            <ac:spMk id="48" creationId="{DF6D1D04-7082-0B47-8806-C67A4EB5401F}"/>
          </ac:spMkLst>
        </pc:spChg>
        <pc:spChg chg="add mod">
          <ac:chgData name="Tshering Lhamo" userId="6010c263-cd21-4be1-a3d3-47f95daf464b" providerId="ADAL" clId="{FB615018-93B4-472D-BD23-39F34B888DA2}" dt="2023-11-14T11:58:47.484" v="347" actId="164"/>
          <ac:spMkLst>
            <pc:docMk/>
            <pc:sldMk cId="1766343026" sldId="1623"/>
            <ac:spMk id="49" creationId="{B04D9509-9A0C-5444-9F7A-BD00D77282A5}"/>
          </ac:spMkLst>
        </pc:spChg>
        <pc:spChg chg="add mod">
          <ac:chgData name="Tshering Lhamo" userId="6010c263-cd21-4be1-a3d3-47f95daf464b" providerId="ADAL" clId="{FB615018-93B4-472D-BD23-39F34B888DA2}" dt="2023-11-14T11:58:01.020" v="339" actId="164"/>
          <ac:spMkLst>
            <pc:docMk/>
            <pc:sldMk cId="1766343026" sldId="1623"/>
            <ac:spMk id="50" creationId="{E7248B65-41C3-B763-C473-68B2153B459E}"/>
          </ac:spMkLst>
        </pc:spChg>
        <pc:spChg chg="add del mod">
          <ac:chgData name="Tshering Lhamo" userId="6010c263-cd21-4be1-a3d3-47f95daf464b" providerId="ADAL" clId="{FB615018-93B4-472D-BD23-39F34B888DA2}" dt="2023-11-14T11:46:25.143" v="325" actId="478"/>
          <ac:spMkLst>
            <pc:docMk/>
            <pc:sldMk cId="1766343026" sldId="1623"/>
            <ac:spMk id="51" creationId="{617C53FB-8214-099E-4A4C-04AEC0BD08A2}"/>
          </ac:spMkLst>
        </pc:spChg>
        <pc:spChg chg="add mod">
          <ac:chgData name="Tshering Lhamo" userId="6010c263-cd21-4be1-a3d3-47f95daf464b" providerId="ADAL" clId="{FB615018-93B4-472D-BD23-39F34B888DA2}" dt="2023-11-14T11:58:01.020" v="339" actId="164"/>
          <ac:spMkLst>
            <pc:docMk/>
            <pc:sldMk cId="1766343026" sldId="1623"/>
            <ac:spMk id="52" creationId="{3D0DF5E9-830B-E12C-3095-4C1B650E9C88}"/>
          </ac:spMkLst>
        </pc:spChg>
        <pc:spChg chg="add mod">
          <ac:chgData name="Tshering Lhamo" userId="6010c263-cd21-4be1-a3d3-47f95daf464b" providerId="ADAL" clId="{FB615018-93B4-472D-BD23-39F34B888DA2}" dt="2023-11-14T12:02:53.768" v="451" actId="14100"/>
          <ac:spMkLst>
            <pc:docMk/>
            <pc:sldMk cId="1766343026" sldId="1623"/>
            <ac:spMk id="56" creationId="{0F78A512-B4CD-F2B6-0776-19CB460E4E1E}"/>
          </ac:spMkLst>
        </pc:spChg>
        <pc:grpChg chg="add mod topLvl">
          <ac:chgData name="Tshering Lhamo" userId="6010c263-cd21-4be1-a3d3-47f95daf464b" providerId="ADAL" clId="{FB615018-93B4-472D-BD23-39F34B888DA2}" dt="2023-11-14T11:58:47.484" v="347" actId="164"/>
          <ac:grpSpMkLst>
            <pc:docMk/>
            <pc:sldMk cId="1766343026" sldId="1623"/>
            <ac:grpSpMk id="28" creationId="{311F1DF0-0275-08AD-B47E-993116DDDC06}"/>
          </ac:grpSpMkLst>
        </pc:grpChg>
        <pc:grpChg chg="add mod topLvl">
          <ac:chgData name="Tshering Lhamo" userId="6010c263-cd21-4be1-a3d3-47f95daf464b" providerId="ADAL" clId="{FB615018-93B4-472D-BD23-39F34B888DA2}" dt="2023-11-14T11:58:01.020" v="339" actId="164"/>
          <ac:grpSpMkLst>
            <pc:docMk/>
            <pc:sldMk cId="1766343026" sldId="1623"/>
            <ac:grpSpMk id="31" creationId="{A510F6F7-282D-EC57-D0D6-1EB9CA382EC5}"/>
          </ac:grpSpMkLst>
        </pc:grpChg>
        <pc:grpChg chg="add mod topLvl">
          <ac:chgData name="Tshering Lhamo" userId="6010c263-cd21-4be1-a3d3-47f95daf464b" providerId="ADAL" clId="{FB615018-93B4-472D-BD23-39F34B888DA2}" dt="2023-11-14T11:58:55.294" v="348" actId="164"/>
          <ac:grpSpMkLst>
            <pc:docMk/>
            <pc:sldMk cId="1766343026" sldId="1623"/>
            <ac:grpSpMk id="32" creationId="{AFA07FD1-A169-D8A0-5BB1-DB193F6DB02F}"/>
          </ac:grpSpMkLst>
        </pc:grpChg>
        <pc:grpChg chg="add mod topLvl">
          <ac:chgData name="Tshering Lhamo" userId="6010c263-cd21-4be1-a3d3-47f95daf464b" providerId="ADAL" clId="{FB615018-93B4-472D-BD23-39F34B888DA2}" dt="2023-11-14T11:39:42.734" v="290" actId="21"/>
          <ac:grpSpMkLst>
            <pc:docMk/>
            <pc:sldMk cId="1766343026" sldId="1623"/>
            <ac:grpSpMk id="33" creationId="{4E9B67FA-5DAE-3A82-4180-381901DFD451}"/>
          </ac:grpSpMkLst>
        </pc:grpChg>
        <pc:grpChg chg="add del mod">
          <ac:chgData name="Tshering Lhamo" userId="6010c263-cd21-4be1-a3d3-47f95daf464b" providerId="ADAL" clId="{FB615018-93B4-472D-BD23-39F34B888DA2}" dt="2023-11-14T11:39:15.039" v="285" actId="478"/>
          <ac:grpSpMkLst>
            <pc:docMk/>
            <pc:sldMk cId="1766343026" sldId="1623"/>
            <ac:grpSpMk id="38" creationId="{9B3C2E91-DBA1-3069-EF51-C371FEB3DC14}"/>
          </ac:grpSpMkLst>
        </pc:grpChg>
        <pc:grpChg chg="add del mod">
          <ac:chgData name="Tshering Lhamo" userId="6010c263-cd21-4be1-a3d3-47f95daf464b" providerId="ADAL" clId="{FB615018-93B4-472D-BD23-39F34B888DA2}" dt="2023-11-14T11:34:49.675" v="220" actId="165"/>
          <ac:grpSpMkLst>
            <pc:docMk/>
            <pc:sldMk cId="1766343026" sldId="1623"/>
            <ac:grpSpMk id="39" creationId="{1F1EF762-4EA3-2C75-06CE-F3949FC64464}"/>
          </ac:grpSpMkLst>
        </pc:grpChg>
        <pc:grpChg chg="add del mod">
          <ac:chgData name="Tshering Lhamo" userId="6010c263-cd21-4be1-a3d3-47f95daf464b" providerId="ADAL" clId="{FB615018-93B4-472D-BD23-39F34B888DA2}" dt="2023-11-14T11:39:33.982" v="288" actId="478"/>
          <ac:grpSpMkLst>
            <pc:docMk/>
            <pc:sldMk cId="1766343026" sldId="1623"/>
            <ac:grpSpMk id="40" creationId="{08A43BE8-D9FE-6110-F437-A682686EC6BF}"/>
          </ac:grpSpMkLst>
        </pc:grpChg>
        <pc:grpChg chg="add del mod">
          <ac:chgData name="Tshering Lhamo" userId="6010c263-cd21-4be1-a3d3-47f95daf464b" providerId="ADAL" clId="{FB615018-93B4-472D-BD23-39F34B888DA2}" dt="2023-11-14T11:40:13.698" v="297" actId="478"/>
          <ac:grpSpMkLst>
            <pc:docMk/>
            <pc:sldMk cId="1766343026" sldId="1623"/>
            <ac:grpSpMk id="41" creationId="{511A8A46-6D14-B136-7251-3D5608CC634F}"/>
          </ac:grpSpMkLst>
        </pc:grpChg>
        <pc:grpChg chg="add del mod topLvl">
          <ac:chgData name="Tshering Lhamo" userId="6010c263-cd21-4be1-a3d3-47f95daf464b" providerId="ADAL" clId="{FB615018-93B4-472D-BD23-39F34B888DA2}" dt="2023-11-14T11:39:42.734" v="290" actId="21"/>
          <ac:grpSpMkLst>
            <pc:docMk/>
            <pc:sldMk cId="1766343026" sldId="1623"/>
            <ac:grpSpMk id="43" creationId="{CFE0ED21-012A-ACBF-D520-0AF9449F344C}"/>
          </ac:grpSpMkLst>
        </pc:grpChg>
        <pc:grpChg chg="add del mod">
          <ac:chgData name="Tshering Lhamo" userId="6010c263-cd21-4be1-a3d3-47f95daf464b" providerId="ADAL" clId="{FB615018-93B4-472D-BD23-39F34B888DA2}" dt="2023-11-14T11:59:04.928" v="349" actId="1076"/>
          <ac:grpSpMkLst>
            <pc:docMk/>
            <pc:sldMk cId="1766343026" sldId="1623"/>
            <ac:grpSpMk id="45" creationId="{6E30ACFB-5ED4-7213-09CF-8C256FAE8AC1}"/>
          </ac:grpSpMkLst>
        </pc:grpChg>
        <pc:grpChg chg="add mod">
          <ac:chgData name="Tshering Lhamo" userId="6010c263-cd21-4be1-a3d3-47f95daf464b" providerId="ADAL" clId="{FB615018-93B4-472D-BD23-39F34B888DA2}" dt="2023-11-14T11:58:26.768" v="344" actId="1076"/>
          <ac:grpSpMkLst>
            <pc:docMk/>
            <pc:sldMk cId="1766343026" sldId="1623"/>
            <ac:grpSpMk id="53" creationId="{3A6CE2FC-DDD0-5E23-F9DB-9E319B391449}"/>
          </ac:grpSpMkLst>
        </pc:grpChg>
        <pc:grpChg chg="add mod">
          <ac:chgData name="Tshering Lhamo" userId="6010c263-cd21-4be1-a3d3-47f95daf464b" providerId="ADAL" clId="{FB615018-93B4-472D-BD23-39F34B888DA2}" dt="2023-11-14T11:58:47.484" v="347" actId="164"/>
          <ac:grpSpMkLst>
            <pc:docMk/>
            <pc:sldMk cId="1766343026" sldId="1623"/>
            <ac:grpSpMk id="54" creationId="{E2D9B75C-DD91-3CA1-3BA2-E3759EDE19D2}"/>
          </ac:grpSpMkLst>
        </pc:grpChg>
        <pc:grpChg chg="add mod">
          <ac:chgData name="Tshering Lhamo" userId="6010c263-cd21-4be1-a3d3-47f95daf464b" providerId="ADAL" clId="{FB615018-93B4-472D-BD23-39F34B888DA2}" dt="2023-11-14T11:58:55.294" v="348" actId="164"/>
          <ac:grpSpMkLst>
            <pc:docMk/>
            <pc:sldMk cId="1766343026" sldId="1623"/>
            <ac:grpSpMk id="55" creationId="{7531BBA2-EBAC-F4A6-07CF-20A612F01FFC}"/>
          </ac:grpSpMkLst>
        </pc:grpChg>
        <pc:picChg chg="add del mod">
          <ac:chgData name="Tshering Lhamo" userId="6010c263-cd21-4be1-a3d3-47f95daf464b" providerId="ADAL" clId="{FB615018-93B4-472D-BD23-39F34B888DA2}" dt="2023-11-14T11:27:51.126" v="151" actId="478"/>
          <ac:picMkLst>
            <pc:docMk/>
            <pc:sldMk cId="1766343026" sldId="1623"/>
            <ac:picMk id="35" creationId="{68965257-0ACF-46F4-0C79-3D3D4A582F7D}"/>
          </ac:picMkLst>
        </pc:picChg>
      </pc:sldChg>
      <pc:sldChg chg="modSp add del mod">
        <pc:chgData name="Tshering Lhamo" userId="6010c263-cd21-4be1-a3d3-47f95daf464b" providerId="ADAL" clId="{FB615018-93B4-472D-BD23-39F34B888DA2}" dt="2023-11-16T20:04:33.027" v="475" actId="47"/>
        <pc:sldMkLst>
          <pc:docMk/>
          <pc:sldMk cId="1789575107" sldId="1624"/>
        </pc:sldMkLst>
        <pc:spChg chg="mod">
          <ac:chgData name="Tshering Lhamo" userId="6010c263-cd21-4be1-a3d3-47f95daf464b" providerId="ADAL" clId="{FB615018-93B4-472D-BD23-39F34B888DA2}" dt="2023-11-16T20:04:28.192" v="473" actId="20577"/>
          <ac:spMkLst>
            <pc:docMk/>
            <pc:sldMk cId="1789575107" sldId="1624"/>
            <ac:spMk id="4" creationId="{98E2989A-9F55-D0F8-370A-EC51A1C890AA}"/>
          </ac:spMkLst>
        </pc:spChg>
      </pc:sldChg>
      <pc:sldChg chg="modSp add mod ord modCm">
        <pc:chgData name="Tshering Lhamo" userId="6010c263-cd21-4be1-a3d3-47f95daf464b" providerId="ADAL" clId="{FB615018-93B4-472D-BD23-39F34B888DA2}" dt="2023-11-16T20:09:14.152" v="565" actId="403"/>
        <pc:sldMkLst>
          <pc:docMk/>
          <pc:sldMk cId="2710822422" sldId="1625"/>
        </pc:sldMkLst>
        <pc:spChg chg="mod">
          <ac:chgData name="Tshering Lhamo" userId="6010c263-cd21-4be1-a3d3-47f95daf464b" providerId="ADAL" clId="{FB615018-93B4-472D-BD23-39F34B888DA2}" dt="2023-11-16T20:09:03.391" v="562" actId="14100"/>
          <ac:spMkLst>
            <pc:docMk/>
            <pc:sldMk cId="2710822422" sldId="1625"/>
            <ac:spMk id="3" creationId="{D633DFCA-9062-6188-1F6A-2A3F1E389E8E}"/>
          </ac:spMkLst>
        </pc:spChg>
        <pc:spChg chg="mod">
          <ac:chgData name="Tshering Lhamo" userId="6010c263-cd21-4be1-a3d3-47f95daf464b" providerId="ADAL" clId="{FB615018-93B4-472D-BD23-39F34B888DA2}" dt="2023-11-16T20:08:31.517" v="553" actId="14100"/>
          <ac:spMkLst>
            <pc:docMk/>
            <pc:sldMk cId="2710822422" sldId="1625"/>
            <ac:spMk id="4" creationId="{98E2989A-9F55-D0F8-370A-EC51A1C890AA}"/>
          </ac:spMkLst>
        </pc:spChg>
        <pc:spChg chg="mod">
          <ac:chgData name="Tshering Lhamo" userId="6010c263-cd21-4be1-a3d3-47f95daf464b" providerId="ADAL" clId="{FB615018-93B4-472D-BD23-39F34B888DA2}" dt="2023-11-16T20:08:59.857" v="561" actId="14100"/>
          <ac:spMkLst>
            <pc:docMk/>
            <pc:sldMk cId="2710822422" sldId="1625"/>
            <ac:spMk id="9" creationId="{B5612260-F2ED-2F87-CF30-DA16DD72F435}"/>
          </ac:spMkLst>
        </pc:spChg>
        <pc:spChg chg="mod">
          <ac:chgData name="Tshering Lhamo" userId="6010c263-cd21-4be1-a3d3-47f95daf464b" providerId="ADAL" clId="{FB615018-93B4-472D-BD23-39F34B888DA2}" dt="2023-11-16T20:08:39.283" v="555" actId="1076"/>
          <ac:spMkLst>
            <pc:docMk/>
            <pc:sldMk cId="2710822422" sldId="1625"/>
            <ac:spMk id="13" creationId="{611A65DA-6C47-ED38-6AFD-5D47DD2504CB}"/>
          </ac:spMkLst>
        </pc:spChg>
        <pc:spChg chg="mod">
          <ac:chgData name="Tshering Lhamo" userId="6010c263-cd21-4be1-a3d3-47f95daf464b" providerId="ADAL" clId="{FB615018-93B4-472D-BD23-39F34B888DA2}" dt="2023-11-16T20:09:10.056" v="564" actId="14100"/>
          <ac:spMkLst>
            <pc:docMk/>
            <pc:sldMk cId="2710822422" sldId="1625"/>
            <ac:spMk id="16" creationId="{A24F7C43-5325-C569-F1E6-3314D949480C}"/>
          </ac:spMkLst>
        </pc:spChg>
        <pc:spChg chg="mod">
          <ac:chgData name="Tshering Lhamo" userId="6010c263-cd21-4be1-a3d3-47f95daf464b" providerId="ADAL" clId="{FB615018-93B4-472D-BD23-39F34B888DA2}" dt="2023-11-16T20:08:48.794" v="558" actId="1076"/>
          <ac:spMkLst>
            <pc:docMk/>
            <pc:sldMk cId="2710822422" sldId="1625"/>
            <ac:spMk id="19" creationId="{72620E5E-A7AA-C414-701C-28DB5148E042}"/>
          </ac:spMkLst>
        </pc:spChg>
        <pc:spChg chg="mod">
          <ac:chgData name="Tshering Lhamo" userId="6010c263-cd21-4be1-a3d3-47f95daf464b" providerId="ADAL" clId="{FB615018-93B4-472D-BD23-39F34B888DA2}" dt="2023-11-16T20:09:14.152" v="565" actId="403"/>
          <ac:spMkLst>
            <pc:docMk/>
            <pc:sldMk cId="2710822422" sldId="1625"/>
            <ac:spMk id="22" creationId="{F9D775AC-6D6C-C9E1-78E9-257E71999664}"/>
          </ac:spMkLst>
        </pc:spChg>
        <pc:cxnChg chg="mod">
          <ac:chgData name="Tshering Lhamo" userId="6010c263-cd21-4be1-a3d3-47f95daf464b" providerId="ADAL" clId="{FB615018-93B4-472D-BD23-39F34B888DA2}" dt="2023-11-16T20:08:54.495" v="559" actId="14100"/>
          <ac:cxnSpMkLst>
            <pc:docMk/>
            <pc:sldMk cId="2710822422" sldId="1625"/>
            <ac:cxnSpMk id="18" creationId="{DBAF4522-7DB8-ACBB-9492-4BED7889C7B2}"/>
          </ac:cxnSpMkLst>
        </pc:cxnChg>
      </pc:sldChg>
    </pc:docChg>
  </pc:docChgLst>
  <pc:docChgLst>
    <pc:chgData name="Tshering Lhamo" userId="6010c263-cd21-4be1-a3d3-47f95daf464b" providerId="ADAL" clId="{DB6DAB8A-7E6C-41A9-A7F6-82C3339B5032}"/>
    <pc:docChg chg="undo redo custSel addSld delSld modSld sldOrd">
      <pc:chgData name="Tshering Lhamo" userId="6010c263-cd21-4be1-a3d3-47f95daf464b" providerId="ADAL" clId="{DB6DAB8A-7E6C-41A9-A7F6-82C3339B5032}" dt="2024-09-24T06:53:35.597" v="1802" actId="20577"/>
      <pc:docMkLst>
        <pc:docMk/>
      </pc:docMkLst>
      <pc:sldChg chg="modSp add del mod">
        <pc:chgData name="Tshering Lhamo" userId="6010c263-cd21-4be1-a3d3-47f95daf464b" providerId="ADAL" clId="{DB6DAB8A-7E6C-41A9-A7F6-82C3339B5032}" dt="2024-09-19T08:19:18.131" v="65"/>
        <pc:sldMkLst>
          <pc:docMk/>
          <pc:sldMk cId="281851875" sldId="256"/>
        </pc:sldMkLst>
        <pc:spChg chg="mod">
          <ac:chgData name="Tshering Lhamo" userId="6010c263-cd21-4be1-a3d3-47f95daf464b" providerId="ADAL" clId="{DB6DAB8A-7E6C-41A9-A7F6-82C3339B5032}" dt="2024-09-19T08:18:46.502" v="56" actId="1076"/>
          <ac:spMkLst>
            <pc:docMk/>
            <pc:sldMk cId="281851875" sldId="256"/>
            <ac:spMk id="2" creationId="{1257ACB5-6892-A143-A4B1-E4A0CC5B1D04}"/>
          </ac:spMkLst>
        </pc:spChg>
      </pc:sldChg>
      <pc:sldChg chg="del">
        <pc:chgData name="Tshering Lhamo" userId="6010c263-cd21-4be1-a3d3-47f95daf464b" providerId="ADAL" clId="{DB6DAB8A-7E6C-41A9-A7F6-82C3339B5032}" dt="2024-09-19T08:18:11.710" v="2" actId="47"/>
        <pc:sldMkLst>
          <pc:docMk/>
          <pc:sldMk cId="3904271903" sldId="1597"/>
        </pc:sldMkLst>
      </pc:sldChg>
      <pc:sldChg chg="modSp mod">
        <pc:chgData name="Tshering Lhamo" userId="6010c263-cd21-4be1-a3d3-47f95daf464b" providerId="ADAL" clId="{DB6DAB8A-7E6C-41A9-A7F6-82C3339B5032}" dt="2024-09-19T08:47:44.600" v="475" actId="11530"/>
        <pc:sldMkLst>
          <pc:docMk/>
          <pc:sldMk cId="3804940715" sldId="1601"/>
        </pc:sldMkLst>
        <pc:spChg chg="mod">
          <ac:chgData name="Tshering Lhamo" userId="6010c263-cd21-4be1-a3d3-47f95daf464b" providerId="ADAL" clId="{DB6DAB8A-7E6C-41A9-A7F6-82C3339B5032}" dt="2024-09-19T08:47:29.592" v="473" actId="2711"/>
          <ac:spMkLst>
            <pc:docMk/>
            <pc:sldMk cId="3804940715" sldId="1601"/>
            <ac:spMk id="2" creationId="{C00AAC30-18CF-8953-182A-6DE9A1A2BA11}"/>
          </ac:spMkLst>
        </pc:spChg>
        <pc:spChg chg="mod">
          <ac:chgData name="Tshering Lhamo" userId="6010c263-cd21-4be1-a3d3-47f95daf464b" providerId="ADAL" clId="{DB6DAB8A-7E6C-41A9-A7F6-82C3339B5032}" dt="2024-09-19T08:47:29.592" v="473" actId="2711"/>
          <ac:spMkLst>
            <pc:docMk/>
            <pc:sldMk cId="3804940715" sldId="1601"/>
            <ac:spMk id="6" creationId="{D264F6E2-874A-2FBB-DACB-5B08D9361CD4}"/>
          </ac:spMkLst>
        </pc:spChg>
        <pc:spChg chg="mod">
          <ac:chgData name="Tshering Lhamo" userId="6010c263-cd21-4be1-a3d3-47f95daf464b" providerId="ADAL" clId="{DB6DAB8A-7E6C-41A9-A7F6-82C3339B5032}" dt="2024-09-19T08:47:39.222" v="474" actId="11530"/>
          <ac:spMkLst>
            <pc:docMk/>
            <pc:sldMk cId="3804940715" sldId="1601"/>
            <ac:spMk id="8" creationId="{E72B7680-DD2D-C0EE-78AB-66D2E0D1DE0B}"/>
          </ac:spMkLst>
        </pc:spChg>
        <pc:spChg chg="mod">
          <ac:chgData name="Tshering Lhamo" userId="6010c263-cd21-4be1-a3d3-47f95daf464b" providerId="ADAL" clId="{DB6DAB8A-7E6C-41A9-A7F6-82C3339B5032}" dt="2024-09-19T08:47:44.600" v="475" actId="11530"/>
          <ac:spMkLst>
            <pc:docMk/>
            <pc:sldMk cId="3804940715" sldId="1601"/>
            <ac:spMk id="9" creationId="{51306511-D3F0-85CD-1006-682B7BF0FCC9}"/>
          </ac:spMkLst>
        </pc:spChg>
        <pc:spChg chg="mod">
          <ac:chgData name="Tshering Lhamo" userId="6010c263-cd21-4be1-a3d3-47f95daf464b" providerId="ADAL" clId="{DB6DAB8A-7E6C-41A9-A7F6-82C3339B5032}" dt="2024-09-19T08:47:29.592" v="473" actId="2711"/>
          <ac:spMkLst>
            <pc:docMk/>
            <pc:sldMk cId="3804940715" sldId="1601"/>
            <ac:spMk id="10" creationId="{B6D1C4C1-C69A-EDF2-55A4-1B98132ED1D9}"/>
          </ac:spMkLst>
        </pc:spChg>
      </pc:sldChg>
      <pc:sldChg chg="modSp add mod">
        <pc:chgData name="Tshering Lhamo" userId="6010c263-cd21-4be1-a3d3-47f95daf464b" providerId="ADAL" clId="{DB6DAB8A-7E6C-41A9-A7F6-82C3339B5032}" dt="2024-09-22T19:17:45.361" v="695" actId="20577"/>
        <pc:sldMkLst>
          <pc:docMk/>
          <pc:sldMk cId="2831980677" sldId="1603"/>
        </pc:sldMkLst>
        <pc:spChg chg="mod">
          <ac:chgData name="Tshering Lhamo" userId="6010c263-cd21-4be1-a3d3-47f95daf464b" providerId="ADAL" clId="{DB6DAB8A-7E6C-41A9-A7F6-82C3339B5032}" dt="2024-09-22T19:17:45.361" v="695" actId="20577"/>
          <ac:spMkLst>
            <pc:docMk/>
            <pc:sldMk cId="2831980677" sldId="1603"/>
            <ac:spMk id="3" creationId="{4C809848-F7A4-FE0F-A098-63CC2CAA3FB2}"/>
          </ac:spMkLst>
        </pc:spChg>
      </pc:sldChg>
      <pc:sldChg chg="modSp del mod">
        <pc:chgData name="Tshering Lhamo" userId="6010c263-cd21-4be1-a3d3-47f95daf464b" providerId="ADAL" clId="{DB6DAB8A-7E6C-41A9-A7F6-82C3339B5032}" dt="2024-09-23T11:59:21.819" v="794" actId="47"/>
        <pc:sldMkLst>
          <pc:docMk/>
          <pc:sldMk cId="3260616098" sldId="1606"/>
        </pc:sldMkLst>
        <pc:spChg chg="mod">
          <ac:chgData name="Tshering Lhamo" userId="6010c263-cd21-4be1-a3d3-47f95daf464b" providerId="ADAL" clId="{DB6DAB8A-7E6C-41A9-A7F6-82C3339B5032}" dt="2024-09-19T08:50:15.837" v="566" actId="2711"/>
          <ac:spMkLst>
            <pc:docMk/>
            <pc:sldMk cId="3260616098" sldId="1606"/>
            <ac:spMk id="2" creationId="{EF75DD43-3B34-3ADE-72CF-4D5AC79EEB29}"/>
          </ac:spMkLst>
        </pc:spChg>
        <pc:spChg chg="mod">
          <ac:chgData name="Tshering Lhamo" userId="6010c263-cd21-4be1-a3d3-47f95daf464b" providerId="ADAL" clId="{DB6DAB8A-7E6C-41A9-A7F6-82C3339B5032}" dt="2024-09-19T08:50:15.837" v="566" actId="2711"/>
          <ac:spMkLst>
            <pc:docMk/>
            <pc:sldMk cId="3260616098" sldId="1606"/>
            <ac:spMk id="3" creationId="{DCC0D775-4034-89E4-9F8D-2ABF59E15DE0}"/>
          </ac:spMkLst>
        </pc:spChg>
      </pc:sldChg>
      <pc:sldChg chg="modSp mod modShow">
        <pc:chgData name="Tshering Lhamo" userId="6010c263-cd21-4be1-a3d3-47f95daf464b" providerId="ADAL" clId="{DB6DAB8A-7E6C-41A9-A7F6-82C3339B5032}" dt="2024-09-23T12:03:41.803" v="816" actId="729"/>
        <pc:sldMkLst>
          <pc:docMk/>
          <pc:sldMk cId="342268489" sldId="1607"/>
        </pc:sldMkLst>
        <pc:spChg chg="mod">
          <ac:chgData name="Tshering Lhamo" userId="6010c263-cd21-4be1-a3d3-47f95daf464b" providerId="ADAL" clId="{DB6DAB8A-7E6C-41A9-A7F6-82C3339B5032}" dt="2024-09-19T08:50:10.455" v="565" actId="2711"/>
          <ac:spMkLst>
            <pc:docMk/>
            <pc:sldMk cId="342268489" sldId="1607"/>
            <ac:spMk id="2" creationId="{EF75DD43-3B34-3ADE-72CF-4D5AC79EEB29}"/>
          </ac:spMkLst>
        </pc:spChg>
        <pc:spChg chg="mod">
          <ac:chgData name="Tshering Lhamo" userId="6010c263-cd21-4be1-a3d3-47f95daf464b" providerId="ADAL" clId="{DB6DAB8A-7E6C-41A9-A7F6-82C3339B5032}" dt="2024-09-19T08:50:10.455" v="565" actId="2711"/>
          <ac:spMkLst>
            <pc:docMk/>
            <pc:sldMk cId="342268489" sldId="1607"/>
            <ac:spMk id="3" creationId="{DCC0D775-4034-89E4-9F8D-2ABF59E15DE0}"/>
          </ac:spMkLst>
        </pc:spChg>
        <pc:spChg chg="mod">
          <ac:chgData name="Tshering Lhamo" userId="6010c263-cd21-4be1-a3d3-47f95daf464b" providerId="ADAL" clId="{DB6DAB8A-7E6C-41A9-A7F6-82C3339B5032}" dt="2024-09-19T08:50:10.455" v="565" actId="2711"/>
          <ac:spMkLst>
            <pc:docMk/>
            <pc:sldMk cId="342268489" sldId="1607"/>
            <ac:spMk id="9" creationId="{1F9C08BE-19FE-621C-35A4-C0E3D4E74719}"/>
          </ac:spMkLst>
        </pc:spChg>
      </pc:sldChg>
      <pc:sldChg chg="addSp modSp mod ord modNotesTx">
        <pc:chgData name="Tshering Lhamo" userId="6010c263-cd21-4be1-a3d3-47f95daf464b" providerId="ADAL" clId="{DB6DAB8A-7E6C-41A9-A7F6-82C3339B5032}" dt="2024-09-24T06:53:35.597" v="1802" actId="20577"/>
        <pc:sldMkLst>
          <pc:docMk/>
          <pc:sldMk cId="2899374108" sldId="1609"/>
        </pc:sldMkLst>
        <pc:spChg chg="mod">
          <ac:chgData name="Tshering Lhamo" userId="6010c263-cd21-4be1-a3d3-47f95daf464b" providerId="ADAL" clId="{DB6DAB8A-7E6C-41A9-A7F6-82C3339B5032}" dt="2024-09-19T08:50:21.686" v="567" actId="2711"/>
          <ac:spMkLst>
            <pc:docMk/>
            <pc:sldMk cId="2899374108" sldId="1609"/>
            <ac:spMk id="2" creationId="{BF58BDE3-B555-2CC5-4A12-7B951C41323A}"/>
          </ac:spMkLst>
        </pc:spChg>
        <pc:spChg chg="mod">
          <ac:chgData name="Tshering Lhamo" userId="6010c263-cd21-4be1-a3d3-47f95daf464b" providerId="ADAL" clId="{DB6DAB8A-7E6C-41A9-A7F6-82C3339B5032}" dt="2024-09-24T06:46:16.188" v="1715" actId="20577"/>
          <ac:spMkLst>
            <pc:docMk/>
            <pc:sldMk cId="2899374108" sldId="1609"/>
            <ac:spMk id="3" creationId="{46AE3062-F80B-7470-A15E-F7FA5199C622}"/>
          </ac:spMkLst>
        </pc:spChg>
        <pc:spChg chg="add">
          <ac:chgData name="Tshering Lhamo" userId="6010c263-cd21-4be1-a3d3-47f95daf464b" providerId="ADAL" clId="{DB6DAB8A-7E6C-41A9-A7F6-82C3339B5032}" dt="2024-09-23T16:54:57.963" v="1432"/>
          <ac:spMkLst>
            <pc:docMk/>
            <pc:sldMk cId="2899374108" sldId="1609"/>
            <ac:spMk id="4" creationId="{C7A4C7AD-F0CC-3DA4-979F-677BCFFC2A5C}"/>
          </ac:spMkLst>
        </pc:spChg>
        <pc:spChg chg="add">
          <ac:chgData name="Tshering Lhamo" userId="6010c263-cd21-4be1-a3d3-47f95daf464b" providerId="ADAL" clId="{DB6DAB8A-7E6C-41A9-A7F6-82C3339B5032}" dt="2024-09-23T16:55:01.161" v="1433"/>
          <ac:spMkLst>
            <pc:docMk/>
            <pc:sldMk cId="2899374108" sldId="1609"/>
            <ac:spMk id="5" creationId="{D5627904-8C33-7E3C-CAF1-CE983F9A6D75}"/>
          </ac:spMkLst>
        </pc:spChg>
        <pc:spChg chg="add">
          <ac:chgData name="Tshering Lhamo" userId="6010c263-cd21-4be1-a3d3-47f95daf464b" providerId="ADAL" clId="{DB6DAB8A-7E6C-41A9-A7F6-82C3339B5032}" dt="2024-09-23T16:57:41.874" v="1443"/>
          <ac:spMkLst>
            <pc:docMk/>
            <pc:sldMk cId="2899374108" sldId="1609"/>
            <ac:spMk id="6" creationId="{3F8960C4-06B2-99FD-BD9E-D12AAAE429D3}"/>
          </ac:spMkLst>
        </pc:spChg>
      </pc:sldChg>
      <pc:sldChg chg="modSp mod modShow">
        <pc:chgData name="Tshering Lhamo" userId="6010c263-cd21-4be1-a3d3-47f95daf464b" providerId="ADAL" clId="{DB6DAB8A-7E6C-41A9-A7F6-82C3339B5032}" dt="2024-09-23T12:02:31.193" v="814" actId="729"/>
        <pc:sldMkLst>
          <pc:docMk/>
          <pc:sldMk cId="957262383" sldId="1610"/>
        </pc:sldMkLst>
        <pc:spChg chg="mod">
          <ac:chgData name="Tshering Lhamo" userId="6010c263-cd21-4be1-a3d3-47f95daf464b" providerId="ADAL" clId="{DB6DAB8A-7E6C-41A9-A7F6-82C3339B5032}" dt="2024-09-19T08:49:55.036" v="561" actId="2711"/>
          <ac:spMkLst>
            <pc:docMk/>
            <pc:sldMk cId="957262383" sldId="1610"/>
            <ac:spMk id="2" creationId="{EF75DD43-3B34-3ADE-72CF-4D5AC79EEB29}"/>
          </ac:spMkLst>
        </pc:spChg>
        <pc:spChg chg="mod">
          <ac:chgData name="Tshering Lhamo" userId="6010c263-cd21-4be1-a3d3-47f95daf464b" providerId="ADAL" clId="{DB6DAB8A-7E6C-41A9-A7F6-82C3339B5032}" dt="2024-09-19T08:49:55.036" v="561" actId="2711"/>
          <ac:spMkLst>
            <pc:docMk/>
            <pc:sldMk cId="957262383" sldId="1610"/>
            <ac:spMk id="3" creationId="{DCC0D775-4034-89E4-9F8D-2ABF59E15DE0}"/>
          </ac:spMkLst>
        </pc:spChg>
        <pc:spChg chg="mod">
          <ac:chgData name="Tshering Lhamo" userId="6010c263-cd21-4be1-a3d3-47f95daf464b" providerId="ADAL" clId="{DB6DAB8A-7E6C-41A9-A7F6-82C3339B5032}" dt="2024-09-19T08:49:55.036" v="561" actId="2711"/>
          <ac:spMkLst>
            <pc:docMk/>
            <pc:sldMk cId="957262383" sldId="1610"/>
            <ac:spMk id="9" creationId="{1F9C08BE-19FE-621C-35A4-C0E3D4E74719}"/>
          </ac:spMkLst>
        </pc:spChg>
      </pc:sldChg>
      <pc:sldChg chg="addSp modSp add del mod ord addCm delCm modNotesTx">
        <pc:chgData name="Tshering Lhamo" userId="6010c263-cd21-4be1-a3d3-47f95daf464b" providerId="ADAL" clId="{DB6DAB8A-7E6C-41A9-A7F6-82C3339B5032}" dt="2024-09-23T14:47:27.828" v="1080" actId="47"/>
        <pc:sldMkLst>
          <pc:docMk/>
          <pc:sldMk cId="307408510" sldId="1611"/>
        </pc:sldMkLst>
        <pc:spChg chg="mod">
          <ac:chgData name="Tshering Lhamo" userId="6010c263-cd21-4be1-a3d3-47f95daf464b" providerId="ADAL" clId="{DB6DAB8A-7E6C-41A9-A7F6-82C3339B5032}" dt="2024-09-19T08:48:52.557" v="560" actId="20577"/>
          <ac:spMkLst>
            <pc:docMk/>
            <pc:sldMk cId="307408510" sldId="1611"/>
            <ac:spMk id="2" creationId="{EF75DD43-3B34-3ADE-72CF-4D5AC79EEB29}"/>
          </ac:spMkLst>
        </pc:spChg>
        <pc:spChg chg="mod">
          <ac:chgData name="Tshering Lhamo" userId="6010c263-cd21-4be1-a3d3-47f95daf464b" providerId="ADAL" clId="{DB6DAB8A-7E6C-41A9-A7F6-82C3339B5032}" dt="2024-09-19T21:22:13.389" v="681" actId="1076"/>
          <ac:spMkLst>
            <pc:docMk/>
            <pc:sldMk cId="307408510" sldId="1611"/>
            <ac:spMk id="3" creationId="{9BCB6650-BC6B-4256-8B28-3EB6329D5E91}"/>
          </ac:spMkLst>
        </pc:spChg>
        <pc:spChg chg="add mod">
          <ac:chgData name="Tshering Lhamo" userId="6010c263-cd21-4be1-a3d3-47f95daf464b" providerId="ADAL" clId="{DB6DAB8A-7E6C-41A9-A7F6-82C3339B5032}" dt="2024-09-22T19:18:19.196" v="745" actId="20577"/>
          <ac:spMkLst>
            <pc:docMk/>
            <pc:sldMk cId="307408510" sldId="1611"/>
            <ac:spMk id="11" creationId="{6EC7B1C5-9E12-691E-255E-04609FE6929E}"/>
          </ac:spMkLst>
        </pc:spChg>
        <pc:spChg chg="add mod">
          <ac:chgData name="Tshering Lhamo" userId="6010c263-cd21-4be1-a3d3-47f95daf464b" providerId="ADAL" clId="{DB6DAB8A-7E6C-41A9-A7F6-82C3339B5032}" dt="2024-09-23T11:56:45.423" v="746" actId="13926"/>
          <ac:spMkLst>
            <pc:docMk/>
            <pc:sldMk cId="307408510" sldId="1611"/>
            <ac:spMk id="13" creationId="{9DFB3842-DEA5-7837-A2E8-79D5840E1127}"/>
          </ac:spMkLst>
        </pc:spChg>
        <pc:cxnChg chg="add mod">
          <ac:chgData name="Tshering Lhamo" userId="6010c263-cd21-4be1-a3d3-47f95daf464b" providerId="ADAL" clId="{DB6DAB8A-7E6C-41A9-A7F6-82C3339B5032}" dt="2024-09-19T08:33:30.513" v="221" actId="1076"/>
          <ac:cxnSpMkLst>
            <pc:docMk/>
            <pc:sldMk cId="307408510" sldId="1611"/>
            <ac:cxnSpMk id="7" creationId="{0E7616E1-8FF2-2EE7-B477-B7AB11589D62}"/>
          </ac:cxnSpMkLst>
        </pc:cxnChg>
        <pc:cxnChg chg="add mod">
          <ac:chgData name="Tshering Lhamo" userId="6010c263-cd21-4be1-a3d3-47f95daf464b" providerId="ADAL" clId="{DB6DAB8A-7E6C-41A9-A7F6-82C3339B5032}" dt="2024-09-19T08:33:34.657" v="223" actId="1076"/>
          <ac:cxnSpMkLst>
            <pc:docMk/>
            <pc:sldMk cId="307408510" sldId="1611"/>
            <ac:cxnSpMk id="8" creationId="{7D0528E4-8F84-5E73-11C6-530365C42F0F}"/>
          </ac:cxnSpMkLst>
        </pc:cxnChg>
        <pc:cxnChg chg="add mod">
          <ac:chgData name="Tshering Lhamo" userId="6010c263-cd21-4be1-a3d3-47f95daf464b" providerId="ADAL" clId="{DB6DAB8A-7E6C-41A9-A7F6-82C3339B5032}" dt="2024-09-19T08:33:39.001" v="225" actId="1076"/>
          <ac:cxnSpMkLst>
            <pc:docMk/>
            <pc:sldMk cId="307408510" sldId="1611"/>
            <ac:cxnSpMk id="9" creationId="{5B70D658-E8A2-6CB0-B910-73DF2363B8B3}"/>
          </ac:cxnSpMkLst>
        </pc:cxnChg>
        <pc:extLst>
          <p:ext xmlns:p="http://schemas.openxmlformats.org/presentationml/2006/main" uri="{D6D511B9-2390-475A-947B-AFAB55BFBCF1}">
            <pc226:cmChg xmlns:pc226="http://schemas.microsoft.com/office/powerpoint/2022/06/main/command" chg="add del">
              <pc226:chgData name="Tshering Lhamo" userId="6010c263-cd21-4be1-a3d3-47f95daf464b" providerId="ADAL" clId="{DB6DAB8A-7E6C-41A9-A7F6-82C3339B5032}" dt="2024-09-19T21:20:47.940" v="666"/>
              <pc2:cmMkLst xmlns:pc2="http://schemas.microsoft.com/office/powerpoint/2019/9/main/command">
                <pc:docMk/>
                <pc:sldMk cId="307408510" sldId="1611"/>
                <pc2:cmMk id="{5F2801F5-5D13-4782-9DD3-89BE7740DCD3}"/>
              </pc2:cmMkLst>
            </pc226:cmChg>
          </p:ext>
        </pc:extLst>
      </pc:sldChg>
      <pc:sldChg chg="modSp add mod ord modNotesTx">
        <pc:chgData name="Tshering Lhamo" userId="6010c263-cd21-4be1-a3d3-47f95daf464b" providerId="ADAL" clId="{DB6DAB8A-7E6C-41A9-A7F6-82C3339B5032}" dt="2024-09-23T14:53:52.625" v="1222" actId="20577"/>
        <pc:sldMkLst>
          <pc:docMk/>
          <pc:sldMk cId="2850338916" sldId="1614"/>
        </pc:sldMkLst>
        <pc:spChg chg="mod">
          <ac:chgData name="Tshering Lhamo" userId="6010c263-cd21-4be1-a3d3-47f95daf464b" providerId="ADAL" clId="{DB6DAB8A-7E6C-41A9-A7F6-82C3339B5032}" dt="2024-09-23T12:05:48.185" v="821"/>
          <ac:spMkLst>
            <pc:docMk/>
            <pc:sldMk cId="2850338916" sldId="1614"/>
            <ac:spMk id="3" creationId="{F42D2E08-2522-1BEC-F5B8-2FBE64C332CC}"/>
          </ac:spMkLst>
        </pc:spChg>
      </pc:sldChg>
      <pc:sldChg chg="modSp mod ord">
        <pc:chgData name="Tshering Lhamo" userId="6010c263-cd21-4be1-a3d3-47f95daf464b" providerId="ADAL" clId="{DB6DAB8A-7E6C-41A9-A7F6-82C3339B5032}" dt="2024-09-23T16:30:39.757" v="1414" actId="1076"/>
        <pc:sldMkLst>
          <pc:docMk/>
          <pc:sldMk cId="3279475121" sldId="1616"/>
        </pc:sldMkLst>
        <pc:spChg chg="mod">
          <ac:chgData name="Tshering Lhamo" userId="6010c263-cd21-4be1-a3d3-47f95daf464b" providerId="ADAL" clId="{DB6DAB8A-7E6C-41A9-A7F6-82C3339B5032}" dt="2024-09-23T16:30:39.757" v="1414" actId="1076"/>
          <ac:spMkLst>
            <pc:docMk/>
            <pc:sldMk cId="3279475121" sldId="1616"/>
            <ac:spMk id="4" creationId="{6F1CF482-FBF6-D5DD-9E51-7F31E7C44A78}"/>
          </ac:spMkLst>
        </pc:spChg>
        <pc:spChg chg="mod">
          <ac:chgData name="Tshering Lhamo" userId="6010c263-cd21-4be1-a3d3-47f95daf464b" providerId="ADAL" clId="{DB6DAB8A-7E6C-41A9-A7F6-82C3339B5032}" dt="2024-09-23T16:30:21.729" v="1406" actId="1076"/>
          <ac:spMkLst>
            <pc:docMk/>
            <pc:sldMk cId="3279475121" sldId="1616"/>
            <ac:spMk id="6" creationId="{D264F6E2-874A-2FBB-DACB-5B08D9361CD4}"/>
          </ac:spMkLst>
        </pc:spChg>
      </pc:sldChg>
      <pc:sldChg chg="modSp mod modShow">
        <pc:chgData name="Tshering Lhamo" userId="6010c263-cd21-4be1-a3d3-47f95daf464b" providerId="ADAL" clId="{DB6DAB8A-7E6C-41A9-A7F6-82C3339B5032}" dt="2024-09-23T12:03:06.936" v="815" actId="729"/>
        <pc:sldMkLst>
          <pc:docMk/>
          <pc:sldMk cId="1880325661" sldId="1617"/>
        </pc:sldMkLst>
        <pc:spChg chg="mod">
          <ac:chgData name="Tshering Lhamo" userId="6010c263-cd21-4be1-a3d3-47f95daf464b" providerId="ADAL" clId="{DB6DAB8A-7E6C-41A9-A7F6-82C3339B5032}" dt="2024-09-19T08:50:00.452" v="562" actId="2711"/>
          <ac:spMkLst>
            <pc:docMk/>
            <pc:sldMk cId="1880325661" sldId="1617"/>
            <ac:spMk id="3" creationId="{FD22A0F5-128C-F41E-D9BC-D9FFDC916CD2}"/>
          </ac:spMkLst>
        </pc:spChg>
        <pc:spChg chg="mod">
          <ac:chgData name="Tshering Lhamo" userId="6010c263-cd21-4be1-a3d3-47f95daf464b" providerId="ADAL" clId="{DB6DAB8A-7E6C-41A9-A7F6-82C3339B5032}" dt="2024-09-19T08:50:00.452" v="562" actId="2711"/>
          <ac:spMkLst>
            <pc:docMk/>
            <pc:sldMk cId="1880325661" sldId="1617"/>
            <ac:spMk id="6" creationId="{D264F6E2-874A-2FBB-DACB-5B08D9361CD4}"/>
          </ac:spMkLst>
        </pc:spChg>
      </pc:sldChg>
      <pc:sldChg chg="addSp delSp modSp mod modNotesTx">
        <pc:chgData name="Tshering Lhamo" userId="6010c263-cd21-4be1-a3d3-47f95daf464b" providerId="ADAL" clId="{DB6DAB8A-7E6C-41A9-A7F6-82C3339B5032}" dt="2024-09-24T06:50:19.263" v="1773" actId="20577"/>
        <pc:sldMkLst>
          <pc:docMk/>
          <pc:sldMk cId="799262495" sldId="1619"/>
        </pc:sldMkLst>
        <pc:spChg chg="mod">
          <ac:chgData name="Tshering Lhamo" userId="6010c263-cd21-4be1-a3d3-47f95daf464b" providerId="ADAL" clId="{DB6DAB8A-7E6C-41A9-A7F6-82C3339B5032}" dt="2024-09-19T08:45:45.769" v="460" actId="404"/>
          <ac:spMkLst>
            <pc:docMk/>
            <pc:sldMk cId="799262495" sldId="1619"/>
            <ac:spMk id="2" creationId="{EF75DD43-3B34-3ADE-72CF-4D5AC79EEB29}"/>
          </ac:spMkLst>
        </pc:spChg>
        <pc:spChg chg="mod">
          <ac:chgData name="Tshering Lhamo" userId="6010c263-cd21-4be1-a3d3-47f95daf464b" providerId="ADAL" clId="{DB6DAB8A-7E6C-41A9-A7F6-82C3339B5032}" dt="2024-09-23T16:00:18.992" v="1236" actId="14100"/>
          <ac:spMkLst>
            <pc:docMk/>
            <pc:sldMk cId="799262495" sldId="1619"/>
            <ac:spMk id="3" creationId="{ED2539A4-BA03-68B2-353D-9464E88A717E}"/>
          </ac:spMkLst>
        </pc:spChg>
        <pc:spChg chg="mod">
          <ac:chgData name="Tshering Lhamo" userId="6010c263-cd21-4be1-a3d3-47f95daf464b" providerId="ADAL" clId="{DB6DAB8A-7E6C-41A9-A7F6-82C3339B5032}" dt="2024-09-23T16:04:04.584" v="1392" actId="20577"/>
          <ac:spMkLst>
            <pc:docMk/>
            <pc:sldMk cId="799262495" sldId="1619"/>
            <ac:spMk id="4" creationId="{9AF7D586-BB86-545D-D08C-DC5E4D5F8ED6}"/>
          </ac:spMkLst>
        </pc:spChg>
        <pc:spChg chg="mod">
          <ac:chgData name="Tshering Lhamo" userId="6010c263-cd21-4be1-a3d3-47f95daf464b" providerId="ADAL" clId="{DB6DAB8A-7E6C-41A9-A7F6-82C3339B5032}" dt="2024-09-23T16:09:09.697" v="1404"/>
          <ac:spMkLst>
            <pc:docMk/>
            <pc:sldMk cId="799262495" sldId="1619"/>
            <ac:spMk id="5" creationId="{46DD0B6B-59AE-DA93-841C-AD551516AF4A}"/>
          </ac:spMkLst>
        </pc:spChg>
        <pc:spChg chg="add del">
          <ac:chgData name="Tshering Lhamo" userId="6010c263-cd21-4be1-a3d3-47f95daf464b" providerId="ADAL" clId="{DB6DAB8A-7E6C-41A9-A7F6-82C3339B5032}" dt="2024-09-19T08:46:28.702" v="466" actId="11529"/>
          <ac:spMkLst>
            <pc:docMk/>
            <pc:sldMk cId="799262495" sldId="1619"/>
            <ac:spMk id="6" creationId="{D408F48E-CED9-F7E8-3593-82B848B10FE1}"/>
          </ac:spMkLst>
        </pc:spChg>
        <pc:spChg chg="mod">
          <ac:chgData name="Tshering Lhamo" userId="6010c263-cd21-4be1-a3d3-47f95daf464b" providerId="ADAL" clId="{DB6DAB8A-7E6C-41A9-A7F6-82C3339B5032}" dt="2024-09-19T08:46:47.541" v="471" actId="11530"/>
          <ac:spMkLst>
            <pc:docMk/>
            <pc:sldMk cId="799262495" sldId="1619"/>
            <ac:spMk id="14" creationId="{4A946201-3B8F-F14D-7144-FB5602820A2A}"/>
          </ac:spMkLst>
        </pc:spChg>
      </pc:sldChg>
      <pc:sldChg chg="modSp add del">
        <pc:chgData name="Tshering Lhamo" userId="6010c263-cd21-4be1-a3d3-47f95daf464b" providerId="ADAL" clId="{DB6DAB8A-7E6C-41A9-A7F6-82C3339B5032}" dt="2024-09-23T12:01:55.187" v="813" actId="47"/>
        <pc:sldMkLst>
          <pc:docMk/>
          <pc:sldMk cId="1105055446" sldId="1620"/>
        </pc:sldMkLst>
        <pc:spChg chg="mod">
          <ac:chgData name="Tshering Lhamo" userId="6010c263-cd21-4be1-a3d3-47f95daf464b" providerId="ADAL" clId="{DB6DAB8A-7E6C-41A9-A7F6-82C3339B5032}" dt="2024-09-19T08:47:21.577" v="472" actId="2711"/>
          <ac:spMkLst>
            <pc:docMk/>
            <pc:sldMk cId="1105055446" sldId="1620"/>
            <ac:spMk id="2" creationId="{EF75DD43-3B34-3ADE-72CF-4D5AC79EEB29}"/>
          </ac:spMkLst>
        </pc:spChg>
        <pc:spChg chg="mod">
          <ac:chgData name="Tshering Lhamo" userId="6010c263-cd21-4be1-a3d3-47f95daf464b" providerId="ADAL" clId="{DB6DAB8A-7E6C-41A9-A7F6-82C3339B5032}" dt="2024-09-19T08:47:21.577" v="472" actId="2711"/>
          <ac:spMkLst>
            <pc:docMk/>
            <pc:sldMk cId="1105055446" sldId="1620"/>
            <ac:spMk id="5" creationId="{46DD0B6B-59AE-DA93-841C-AD551516AF4A}"/>
          </ac:spMkLst>
        </pc:spChg>
        <pc:spChg chg="mod">
          <ac:chgData name="Tshering Lhamo" userId="6010c263-cd21-4be1-a3d3-47f95daf464b" providerId="ADAL" clId="{DB6DAB8A-7E6C-41A9-A7F6-82C3339B5032}" dt="2024-09-19T08:47:21.577" v="472" actId="2711"/>
          <ac:spMkLst>
            <pc:docMk/>
            <pc:sldMk cId="1105055446" sldId="1620"/>
            <ac:spMk id="9" creationId="{1F9C08BE-19FE-621C-35A4-C0E3D4E74719}"/>
          </ac:spMkLst>
        </pc:spChg>
      </pc:sldChg>
      <pc:sldChg chg="modSp del mod addCm">
        <pc:chgData name="Tshering Lhamo" userId="6010c263-cd21-4be1-a3d3-47f95daf464b" providerId="ADAL" clId="{DB6DAB8A-7E6C-41A9-A7F6-82C3339B5032}" dt="2024-09-23T12:10:02.348" v="842" actId="2696"/>
        <pc:sldMkLst>
          <pc:docMk/>
          <pc:sldMk cId="666161169" sldId="1622"/>
        </pc:sldMkLst>
        <pc:spChg chg="mod">
          <ac:chgData name="Tshering Lhamo" userId="6010c263-cd21-4be1-a3d3-47f95daf464b" providerId="ADAL" clId="{DB6DAB8A-7E6C-41A9-A7F6-82C3339B5032}" dt="2024-09-19T21:25:57.850" v="684" actId="2711"/>
          <ac:spMkLst>
            <pc:docMk/>
            <pc:sldMk cId="666161169" sldId="1622"/>
            <ac:spMk id="3" creationId="{4C809848-F7A4-FE0F-A098-63CC2CAA3FB2}"/>
          </ac:spMkLst>
        </pc:spChg>
        <pc:extLst>
          <p:ext xmlns:p="http://schemas.openxmlformats.org/presentationml/2006/main" uri="{D6D511B9-2390-475A-947B-AFAB55BFBCF1}">
            <pc226:cmChg xmlns:pc226="http://schemas.microsoft.com/office/powerpoint/2022/06/main/command" chg="add">
              <pc226:chgData name="Tshering Lhamo" userId="6010c263-cd21-4be1-a3d3-47f95daf464b" providerId="ADAL" clId="{DB6DAB8A-7E6C-41A9-A7F6-82C3339B5032}" dt="2024-09-23T12:06:23.178" v="833"/>
              <pc2:cmMkLst xmlns:pc2="http://schemas.microsoft.com/office/powerpoint/2019/9/main/command">
                <pc:docMk/>
                <pc:sldMk cId="666161169" sldId="1622"/>
                <pc2:cmMk id="{4E3075B0-096B-4FEC-9716-D739C46A872B}"/>
              </pc2:cmMkLst>
            </pc226:cmChg>
          </p:ext>
        </pc:extLst>
      </pc:sldChg>
      <pc:sldChg chg="mod modShow modNotesTx">
        <pc:chgData name="Tshering Lhamo" userId="6010c263-cd21-4be1-a3d3-47f95daf464b" providerId="ADAL" clId="{DB6DAB8A-7E6C-41A9-A7F6-82C3339B5032}" dt="2024-09-23T17:50:45.627" v="1694" actId="20577"/>
        <pc:sldMkLst>
          <pc:docMk/>
          <pc:sldMk cId="1377106608" sldId="1626"/>
        </pc:sldMkLst>
      </pc:sldChg>
      <pc:sldChg chg="mod modShow">
        <pc:chgData name="Tshering Lhamo" userId="6010c263-cd21-4be1-a3d3-47f95daf464b" providerId="ADAL" clId="{DB6DAB8A-7E6C-41A9-A7F6-82C3339B5032}" dt="2024-09-23T12:04:38.584" v="818" actId="729"/>
        <pc:sldMkLst>
          <pc:docMk/>
          <pc:sldMk cId="1974962695" sldId="1647"/>
        </pc:sldMkLst>
      </pc:sldChg>
      <pc:sldChg chg="mod modShow">
        <pc:chgData name="Tshering Lhamo" userId="6010c263-cd21-4be1-a3d3-47f95daf464b" providerId="ADAL" clId="{DB6DAB8A-7E6C-41A9-A7F6-82C3339B5032}" dt="2024-09-23T12:04:51.214" v="820" actId="729"/>
        <pc:sldMkLst>
          <pc:docMk/>
          <pc:sldMk cId="1646096971" sldId="1648"/>
        </pc:sldMkLst>
      </pc:sldChg>
      <pc:sldChg chg="mod modShow">
        <pc:chgData name="Tshering Lhamo" userId="6010c263-cd21-4be1-a3d3-47f95daf464b" providerId="ADAL" clId="{DB6DAB8A-7E6C-41A9-A7F6-82C3339B5032}" dt="2024-09-23T12:04:45.920" v="819" actId="729"/>
        <pc:sldMkLst>
          <pc:docMk/>
          <pc:sldMk cId="1930041689" sldId="1649"/>
        </pc:sldMkLst>
      </pc:sldChg>
      <pc:sldChg chg="modSp add del mod">
        <pc:chgData name="Tshering Lhamo" userId="6010c263-cd21-4be1-a3d3-47f95daf464b" providerId="ADAL" clId="{DB6DAB8A-7E6C-41A9-A7F6-82C3339B5032}" dt="2024-09-19T08:19:09.575" v="60"/>
        <pc:sldMkLst>
          <pc:docMk/>
          <pc:sldMk cId="147890386" sldId="1650"/>
        </pc:sldMkLst>
        <pc:spChg chg="mod">
          <ac:chgData name="Tshering Lhamo" userId="6010c263-cd21-4be1-a3d3-47f95daf464b" providerId="ADAL" clId="{DB6DAB8A-7E6C-41A9-A7F6-82C3339B5032}" dt="2024-09-19T08:19:09.575" v="60"/>
          <ac:spMkLst>
            <pc:docMk/>
            <pc:sldMk cId="147890386" sldId="1650"/>
            <ac:spMk id="2" creationId="{1257ACB5-6892-A143-A4B1-E4A0CC5B1D04}"/>
          </ac:spMkLst>
        </pc:spChg>
      </pc:sldChg>
      <pc:sldChg chg="modSp add mod">
        <pc:chgData name="Tshering Lhamo" userId="6010c263-cd21-4be1-a3d3-47f95daf464b" providerId="ADAL" clId="{DB6DAB8A-7E6C-41A9-A7F6-82C3339B5032}" dt="2024-09-19T08:38:42.743" v="301" actId="20577"/>
        <pc:sldMkLst>
          <pc:docMk/>
          <pc:sldMk cId="1547373676" sldId="1650"/>
        </pc:sldMkLst>
        <pc:spChg chg="mod">
          <ac:chgData name="Tshering Lhamo" userId="6010c263-cd21-4be1-a3d3-47f95daf464b" providerId="ADAL" clId="{DB6DAB8A-7E6C-41A9-A7F6-82C3339B5032}" dt="2024-09-19T08:38:42.743" v="301" actId="20577"/>
          <ac:spMkLst>
            <pc:docMk/>
            <pc:sldMk cId="1547373676" sldId="1650"/>
            <ac:spMk id="2" creationId="{1257ACB5-6892-A143-A4B1-E4A0CC5B1D04}"/>
          </ac:spMkLst>
        </pc:spChg>
        <pc:picChg chg="mod">
          <ac:chgData name="Tshering Lhamo" userId="6010c263-cd21-4be1-a3d3-47f95daf464b" providerId="ADAL" clId="{DB6DAB8A-7E6C-41A9-A7F6-82C3339B5032}" dt="2024-09-19T08:20:15.020" v="119" actId="1036"/>
          <ac:picMkLst>
            <pc:docMk/>
            <pc:sldMk cId="1547373676" sldId="1650"/>
            <ac:picMk id="10" creationId="{3597C2DC-C8FF-D04C-AEF5-6B1BB4BCAC80}"/>
          </ac:picMkLst>
        </pc:picChg>
        <pc:cxnChg chg="mod">
          <ac:chgData name="Tshering Lhamo" userId="6010c263-cd21-4be1-a3d3-47f95daf464b" providerId="ADAL" clId="{DB6DAB8A-7E6C-41A9-A7F6-82C3339B5032}" dt="2024-09-19T08:20:08.122" v="116" actId="1076"/>
          <ac:cxnSpMkLst>
            <pc:docMk/>
            <pc:sldMk cId="1547373676" sldId="1650"/>
            <ac:cxnSpMk id="7" creationId="{84508C05-9087-170C-AA3D-19A24DC71FF0}"/>
          </ac:cxnSpMkLst>
        </pc:cxnChg>
      </pc:sldChg>
      <pc:sldChg chg="modSp add mod ord delCm">
        <pc:chgData name="Tshering Lhamo" userId="6010c263-cd21-4be1-a3d3-47f95daf464b" providerId="ADAL" clId="{DB6DAB8A-7E6C-41A9-A7F6-82C3339B5032}" dt="2024-09-23T17:41:00.074" v="1589" actId="20577"/>
        <pc:sldMkLst>
          <pc:docMk/>
          <pc:sldMk cId="3045291495" sldId="1669"/>
        </pc:sldMkLst>
        <pc:spChg chg="mod">
          <ac:chgData name="Tshering Lhamo" userId="6010c263-cd21-4be1-a3d3-47f95daf464b" providerId="ADAL" clId="{DB6DAB8A-7E6C-41A9-A7F6-82C3339B5032}" dt="2024-09-23T17:41:00.074" v="1589" actId="20577"/>
          <ac:spMkLst>
            <pc:docMk/>
            <pc:sldMk cId="3045291495" sldId="1669"/>
            <ac:spMk id="2" creationId="{911ECA26-53B4-7267-1112-84084A4157E8}"/>
          </ac:spMkLst>
        </pc:spChg>
        <pc:extLst>
          <p:ext xmlns:p="http://schemas.openxmlformats.org/presentationml/2006/main" uri="{D6D511B9-2390-475A-947B-AFAB55BFBCF1}">
            <pc226:cmChg xmlns:pc226="http://schemas.microsoft.com/office/powerpoint/2022/06/main/command" chg="del">
              <pc226:chgData name="Tshering Lhamo" userId="6010c263-cd21-4be1-a3d3-47f95daf464b" providerId="ADAL" clId="{DB6DAB8A-7E6C-41A9-A7F6-82C3339B5032}" dt="2024-09-23T16:29:33.623" v="1405"/>
              <pc2:cmMkLst xmlns:pc2="http://schemas.microsoft.com/office/powerpoint/2019/9/main/command">
                <pc:docMk/>
                <pc:sldMk cId="3045291495" sldId="1669"/>
                <pc2:cmMk id="{D0BBE1CB-F5D0-456D-8F9C-6D35D8B41DAA}"/>
              </pc2:cmMkLst>
            </pc226:cmChg>
          </p:ext>
        </pc:extLst>
      </pc:sldChg>
      <pc:sldChg chg="modSp add del mod">
        <pc:chgData name="Tshering Lhamo" userId="6010c263-cd21-4be1-a3d3-47f95daf464b" providerId="ADAL" clId="{DB6DAB8A-7E6C-41A9-A7F6-82C3339B5032}" dt="2024-09-19T08:39:00.252" v="302" actId="47"/>
        <pc:sldMkLst>
          <pc:docMk/>
          <pc:sldMk cId="1868132383" sldId="11369"/>
        </pc:sldMkLst>
        <pc:spChg chg="mod">
          <ac:chgData name="Tshering Lhamo" userId="6010c263-cd21-4be1-a3d3-47f95daf464b" providerId="ADAL" clId="{DB6DAB8A-7E6C-41A9-A7F6-82C3339B5032}" dt="2024-09-19T08:21:34.770" v="151" actId="20577"/>
          <ac:spMkLst>
            <pc:docMk/>
            <pc:sldMk cId="1868132383" sldId="11369"/>
            <ac:spMk id="2" creationId="{3DAE42F5-B03C-75EE-0C3B-BC7835E21A96}"/>
          </ac:spMkLst>
        </pc:spChg>
      </pc:sldChg>
      <pc:sldChg chg="modSp add del mod">
        <pc:chgData name="Tshering Lhamo" userId="6010c263-cd21-4be1-a3d3-47f95daf464b" providerId="ADAL" clId="{DB6DAB8A-7E6C-41A9-A7F6-82C3339B5032}" dt="2024-09-19T08:45:07.857" v="453" actId="47"/>
        <pc:sldMkLst>
          <pc:docMk/>
          <pc:sldMk cId="2969483192" sldId="11370"/>
        </pc:sldMkLst>
        <pc:spChg chg="mod">
          <ac:chgData name="Tshering Lhamo" userId="6010c263-cd21-4be1-a3d3-47f95daf464b" providerId="ADAL" clId="{DB6DAB8A-7E6C-41A9-A7F6-82C3339B5032}" dt="2024-09-19T08:21:41.758" v="162" actId="20577"/>
          <ac:spMkLst>
            <pc:docMk/>
            <pc:sldMk cId="2969483192" sldId="11370"/>
            <ac:spMk id="2" creationId="{3DAE42F5-B03C-75EE-0C3B-BC7835E21A96}"/>
          </ac:spMkLst>
        </pc:spChg>
      </pc:sldChg>
      <pc:sldChg chg="addSp delSp modSp add mod ord modNotesTx">
        <pc:chgData name="Tshering Lhamo" userId="6010c263-cd21-4be1-a3d3-47f95daf464b" providerId="ADAL" clId="{DB6DAB8A-7E6C-41A9-A7F6-82C3339B5032}" dt="2024-09-23T14:47:23.810" v="1079"/>
        <pc:sldMkLst>
          <pc:docMk/>
          <pc:sldMk cId="561535745" sldId="11371"/>
        </pc:sldMkLst>
        <pc:spChg chg="mod">
          <ac:chgData name="Tshering Lhamo" userId="6010c263-cd21-4be1-a3d3-47f95daf464b" providerId="ADAL" clId="{DB6DAB8A-7E6C-41A9-A7F6-82C3339B5032}" dt="2024-09-19T08:45:40.728" v="456" actId="1076"/>
          <ac:spMkLst>
            <pc:docMk/>
            <pc:sldMk cId="561535745" sldId="11371"/>
            <ac:spMk id="2" creationId="{EF75DD43-3B34-3ADE-72CF-4D5AC79EEB29}"/>
          </ac:spMkLst>
        </pc:spChg>
        <pc:spChg chg="add mod">
          <ac:chgData name="Tshering Lhamo" userId="6010c263-cd21-4be1-a3d3-47f95daf464b" providerId="ADAL" clId="{DB6DAB8A-7E6C-41A9-A7F6-82C3339B5032}" dt="2024-09-19T08:46:00.151" v="462" actId="208"/>
          <ac:spMkLst>
            <pc:docMk/>
            <pc:sldMk cId="561535745" sldId="11371"/>
            <ac:spMk id="3" creationId="{EFC6AF9B-0EC3-3549-3029-21DBC28820D7}"/>
          </ac:spMkLst>
        </pc:spChg>
        <pc:spChg chg="mod">
          <ac:chgData name="Tshering Lhamo" userId="6010c263-cd21-4be1-a3d3-47f95daf464b" providerId="ADAL" clId="{DB6DAB8A-7E6C-41A9-A7F6-82C3339B5032}" dt="2024-09-19T08:42:56.023" v="378" actId="1076"/>
          <ac:spMkLst>
            <pc:docMk/>
            <pc:sldMk cId="561535745" sldId="11371"/>
            <ac:spMk id="4" creationId="{1946564E-919E-51A2-F92A-03A27D096862}"/>
          </ac:spMkLst>
        </pc:spChg>
        <pc:spChg chg="add del mod">
          <ac:chgData name="Tshering Lhamo" userId="6010c263-cd21-4be1-a3d3-47f95daf464b" providerId="ADAL" clId="{DB6DAB8A-7E6C-41A9-A7F6-82C3339B5032}" dt="2024-09-19T08:41:06.908" v="321" actId="478"/>
          <ac:spMkLst>
            <pc:docMk/>
            <pc:sldMk cId="561535745" sldId="11371"/>
            <ac:spMk id="5" creationId="{D7521076-DDDB-062E-6FEE-0427A0C94E04}"/>
          </ac:spMkLst>
        </pc:spChg>
        <pc:spChg chg="del mod">
          <ac:chgData name="Tshering Lhamo" userId="6010c263-cd21-4be1-a3d3-47f95daf464b" providerId="ADAL" clId="{DB6DAB8A-7E6C-41A9-A7F6-82C3339B5032}" dt="2024-09-19T08:41:01.426" v="319" actId="478"/>
          <ac:spMkLst>
            <pc:docMk/>
            <pc:sldMk cId="561535745" sldId="11371"/>
            <ac:spMk id="6" creationId="{C00F23C8-231F-E732-6DED-127B1F90954E}"/>
          </ac:spMkLst>
        </pc:spChg>
        <pc:spChg chg="add mod">
          <ac:chgData name="Tshering Lhamo" userId="6010c263-cd21-4be1-a3d3-47f95daf464b" providerId="ADAL" clId="{DB6DAB8A-7E6C-41A9-A7F6-82C3339B5032}" dt="2024-09-19T08:46:03.735" v="463" actId="208"/>
          <ac:spMkLst>
            <pc:docMk/>
            <pc:sldMk cId="561535745" sldId="11371"/>
            <ac:spMk id="7" creationId="{6536B160-0F91-3514-509B-0C8F3A0386E9}"/>
          </ac:spMkLst>
        </pc:spChg>
        <pc:spChg chg="del mod">
          <ac:chgData name="Tshering Lhamo" userId="6010c263-cd21-4be1-a3d3-47f95daf464b" providerId="ADAL" clId="{DB6DAB8A-7E6C-41A9-A7F6-82C3339B5032}" dt="2024-09-19T08:41:11.004" v="323" actId="478"/>
          <ac:spMkLst>
            <pc:docMk/>
            <pc:sldMk cId="561535745" sldId="11371"/>
            <ac:spMk id="8" creationId="{244BA29B-DBC7-1EDA-3E16-1FC95AF3E9D8}"/>
          </ac:spMkLst>
        </pc:spChg>
        <pc:spChg chg="mod">
          <ac:chgData name="Tshering Lhamo" userId="6010c263-cd21-4be1-a3d3-47f95daf464b" providerId="ADAL" clId="{DB6DAB8A-7E6C-41A9-A7F6-82C3339B5032}" dt="2024-09-19T08:43:28.024" v="385" actId="1076"/>
          <ac:spMkLst>
            <pc:docMk/>
            <pc:sldMk cId="561535745" sldId="11371"/>
            <ac:spMk id="9" creationId="{F982790C-0DED-1608-DA45-40B75AE89C9C}"/>
          </ac:spMkLst>
        </pc:spChg>
        <pc:spChg chg="add mod">
          <ac:chgData name="Tshering Lhamo" userId="6010c263-cd21-4be1-a3d3-47f95daf464b" providerId="ADAL" clId="{DB6DAB8A-7E6C-41A9-A7F6-82C3339B5032}" dt="2024-09-19T08:46:07.111" v="464" actId="208"/>
          <ac:spMkLst>
            <pc:docMk/>
            <pc:sldMk cId="561535745" sldId="11371"/>
            <ac:spMk id="10" creationId="{EA135A04-534D-0C88-D8C1-155B8F802D4F}"/>
          </ac:spMkLst>
        </pc:spChg>
        <pc:spChg chg="mod">
          <ac:chgData name="Tshering Lhamo" userId="6010c263-cd21-4be1-a3d3-47f95daf464b" providerId="ADAL" clId="{DB6DAB8A-7E6C-41A9-A7F6-82C3339B5032}" dt="2024-09-19T08:43:30.775" v="386" actId="1076"/>
          <ac:spMkLst>
            <pc:docMk/>
            <pc:sldMk cId="561535745" sldId="11371"/>
            <ac:spMk id="11" creationId="{0CEE4DDD-B268-BAFA-F452-8F6FE4772B7A}"/>
          </ac:spMkLst>
        </pc:spChg>
      </pc:sldChg>
      <pc:sldChg chg="addSp delSp modSp new del mod ord modClrScheme chgLayout">
        <pc:chgData name="Tshering Lhamo" userId="6010c263-cd21-4be1-a3d3-47f95daf464b" providerId="ADAL" clId="{DB6DAB8A-7E6C-41A9-A7F6-82C3339B5032}" dt="2024-09-19T21:20:34.717" v="665" actId="47"/>
        <pc:sldMkLst>
          <pc:docMk/>
          <pc:sldMk cId="1018321469" sldId="11372"/>
        </pc:sldMkLst>
        <pc:spChg chg="add del mod ord">
          <ac:chgData name="Tshering Lhamo" userId="6010c263-cd21-4be1-a3d3-47f95daf464b" providerId="ADAL" clId="{DB6DAB8A-7E6C-41A9-A7F6-82C3339B5032}" dt="2024-09-19T21:17:48.270" v="654" actId="478"/>
          <ac:spMkLst>
            <pc:docMk/>
            <pc:sldMk cId="1018321469" sldId="11372"/>
            <ac:spMk id="2" creationId="{F6A04E9F-FE98-C0C8-E913-08F423AA8263}"/>
          </ac:spMkLst>
        </pc:spChg>
        <pc:spChg chg="add mod ord">
          <ac:chgData name="Tshering Lhamo" userId="6010c263-cd21-4be1-a3d3-47f95daf464b" providerId="ADAL" clId="{DB6DAB8A-7E6C-41A9-A7F6-82C3339B5032}" dt="2024-09-19T21:20:28.757" v="664" actId="20577"/>
          <ac:spMkLst>
            <pc:docMk/>
            <pc:sldMk cId="1018321469" sldId="11372"/>
            <ac:spMk id="3" creationId="{21F4E06E-40DF-8884-DD44-40E68EB238EF}"/>
          </ac:spMkLst>
        </pc:spChg>
        <pc:spChg chg="add del">
          <ac:chgData name="Tshering Lhamo" userId="6010c263-cd21-4be1-a3d3-47f95daf464b" providerId="ADAL" clId="{DB6DAB8A-7E6C-41A9-A7F6-82C3339B5032}" dt="2024-09-19T08:51:22.275" v="572" actId="22"/>
          <ac:spMkLst>
            <pc:docMk/>
            <pc:sldMk cId="1018321469" sldId="11372"/>
            <ac:spMk id="3" creationId="{DFA5CFE0-AF76-679B-66C6-4498E97DA4C3}"/>
          </ac:spMkLst>
        </pc:spChg>
        <pc:spChg chg="add del mod">
          <ac:chgData name="Tshering Lhamo" userId="6010c263-cd21-4be1-a3d3-47f95daf464b" providerId="ADAL" clId="{DB6DAB8A-7E6C-41A9-A7F6-82C3339B5032}" dt="2024-09-19T08:51:26.382" v="576" actId="22"/>
          <ac:spMkLst>
            <pc:docMk/>
            <pc:sldMk cId="1018321469" sldId="11372"/>
            <ac:spMk id="5" creationId="{7326C7E0-133A-89B4-8E62-C20CA8EA1CB5}"/>
          </ac:spMkLst>
        </pc:spChg>
        <pc:spChg chg="add del">
          <ac:chgData name="Tshering Lhamo" userId="6010c263-cd21-4be1-a3d3-47f95daf464b" providerId="ADAL" clId="{DB6DAB8A-7E6C-41A9-A7F6-82C3339B5032}" dt="2024-09-19T08:51:29.227" v="580" actId="22"/>
          <ac:spMkLst>
            <pc:docMk/>
            <pc:sldMk cId="1018321469" sldId="11372"/>
            <ac:spMk id="7" creationId="{FC6A75D3-AC97-8E12-BDDD-6FBA51416E30}"/>
          </ac:spMkLst>
        </pc:spChg>
        <pc:spChg chg="add mod">
          <ac:chgData name="Tshering Lhamo" userId="6010c263-cd21-4be1-a3d3-47f95daf464b" providerId="ADAL" clId="{DB6DAB8A-7E6C-41A9-A7F6-82C3339B5032}" dt="2024-09-19T21:17:52.445" v="655" actId="1076"/>
          <ac:spMkLst>
            <pc:docMk/>
            <pc:sldMk cId="1018321469" sldId="11372"/>
            <ac:spMk id="9" creationId="{F59EAC6C-9FA1-501F-4050-B06E6FDDC8E0}"/>
          </ac:spMkLst>
        </pc:spChg>
      </pc:sldChg>
      <pc:sldChg chg="add del ord">
        <pc:chgData name="Tshering Lhamo" userId="6010c263-cd21-4be1-a3d3-47f95daf464b" providerId="ADAL" clId="{DB6DAB8A-7E6C-41A9-A7F6-82C3339B5032}" dt="2024-09-23T14:52:34.488" v="1147" actId="47"/>
        <pc:sldMkLst>
          <pc:docMk/>
          <pc:sldMk cId="2615219776" sldId="11372"/>
        </pc:sldMkLst>
      </pc:sldChg>
      <pc:sldChg chg="modSp add del mod">
        <pc:chgData name="Tshering Lhamo" userId="6010c263-cd21-4be1-a3d3-47f95daf464b" providerId="ADAL" clId="{DB6DAB8A-7E6C-41A9-A7F6-82C3339B5032}" dt="2024-09-19T08:37:10.189" v="236" actId="47"/>
        <pc:sldMkLst>
          <pc:docMk/>
          <pc:sldMk cId="2832679557" sldId="11372"/>
        </pc:sldMkLst>
        <pc:spChg chg="mod">
          <ac:chgData name="Tshering Lhamo" userId="6010c263-cd21-4be1-a3d3-47f95daf464b" providerId="ADAL" clId="{DB6DAB8A-7E6C-41A9-A7F6-82C3339B5032}" dt="2024-09-19T08:33:02.307" v="217" actId="20577"/>
          <ac:spMkLst>
            <pc:docMk/>
            <pc:sldMk cId="2832679557" sldId="11372"/>
            <ac:spMk id="2" creationId="{EF75DD43-3B34-3ADE-72CF-4D5AC79EEB29}"/>
          </ac:spMkLst>
        </pc:spChg>
      </pc:sldChg>
      <pc:sldChg chg="modSp add mod ord">
        <pc:chgData name="Tshering Lhamo" userId="6010c263-cd21-4be1-a3d3-47f95daf464b" providerId="ADAL" clId="{DB6DAB8A-7E6C-41A9-A7F6-82C3339B5032}" dt="2024-09-19T08:51:49.993" v="606"/>
        <pc:sldMkLst>
          <pc:docMk/>
          <pc:sldMk cId="561998281" sldId="11373"/>
        </pc:sldMkLst>
        <pc:spChg chg="mod">
          <ac:chgData name="Tshering Lhamo" userId="6010c263-cd21-4be1-a3d3-47f95daf464b" providerId="ADAL" clId="{DB6DAB8A-7E6C-41A9-A7F6-82C3339B5032}" dt="2024-09-19T08:51:46.917" v="604" actId="20577"/>
          <ac:spMkLst>
            <pc:docMk/>
            <pc:sldMk cId="561998281" sldId="11373"/>
            <ac:spMk id="9" creationId="{F59EAC6C-9FA1-501F-4050-B06E6FDDC8E0}"/>
          </ac:spMkLst>
        </pc:spChg>
      </pc:sldChg>
      <pc:sldChg chg="add modNotesTx">
        <pc:chgData name="Tshering Lhamo" userId="6010c263-cd21-4be1-a3d3-47f95daf464b" providerId="ADAL" clId="{DB6DAB8A-7E6C-41A9-A7F6-82C3339B5032}" dt="2024-09-24T06:52:23.551" v="1775"/>
        <pc:sldMkLst>
          <pc:docMk/>
          <pc:sldMk cId="1765601572" sldId="11374"/>
        </pc:sldMkLst>
      </pc:sldChg>
      <pc:sldChg chg="add del ord delCm modNotesTx">
        <pc:chgData name="Tshering Lhamo" userId="6010c263-cd21-4be1-a3d3-47f95daf464b" providerId="ADAL" clId="{DB6DAB8A-7E6C-41A9-A7F6-82C3339B5032}" dt="2024-09-24T06:52:07.276" v="1774"/>
        <pc:sldMkLst>
          <pc:docMk/>
          <pc:sldMk cId="2832679557" sldId="11375"/>
        </pc:sldMkLst>
        <pc:extLst>
          <p:ext xmlns:p="http://schemas.openxmlformats.org/presentationml/2006/main" uri="{D6D511B9-2390-475A-947B-AFAB55BFBCF1}">
            <pc226:cmChg xmlns:pc226="http://schemas.microsoft.com/office/powerpoint/2022/06/main/command" chg="del">
              <pc226:chgData name="Tshering Lhamo" userId="6010c263-cd21-4be1-a3d3-47f95daf464b" providerId="ADAL" clId="{DB6DAB8A-7E6C-41A9-A7F6-82C3339B5032}" dt="2024-09-23T14:54:01.494" v="1223"/>
              <pc2:cmMkLst xmlns:pc2="http://schemas.microsoft.com/office/powerpoint/2019/9/main/command">
                <pc:docMk/>
                <pc:sldMk cId="2832679557" sldId="11375"/>
                <pc2:cmMk id="{0E4309AD-AE68-4B91-AC06-F271DDA9F4AB}"/>
              </pc2:cmMkLst>
            </pc226:cmChg>
          </p:ext>
        </pc:extLst>
      </pc:sldChg>
      <pc:sldChg chg="delSp modSp add mod ord">
        <pc:chgData name="Tshering Lhamo" userId="6010c263-cd21-4be1-a3d3-47f95daf464b" providerId="ADAL" clId="{DB6DAB8A-7E6C-41A9-A7F6-82C3339B5032}" dt="2024-09-23T17:49:03.477" v="1693" actId="1076"/>
        <pc:sldMkLst>
          <pc:docMk/>
          <pc:sldMk cId="576383902" sldId="11376"/>
        </pc:sldMkLst>
        <pc:spChg chg="mod">
          <ac:chgData name="Tshering Lhamo" userId="6010c263-cd21-4be1-a3d3-47f95daf464b" providerId="ADAL" clId="{DB6DAB8A-7E6C-41A9-A7F6-82C3339B5032}" dt="2024-09-23T17:49:03.477" v="1693" actId="1076"/>
          <ac:spMkLst>
            <pc:docMk/>
            <pc:sldMk cId="576383902" sldId="11376"/>
            <ac:spMk id="2" creationId="{911ECA26-53B4-7267-1112-84084A4157E8}"/>
          </ac:spMkLst>
        </pc:spChg>
        <pc:graphicFrameChg chg="del">
          <ac:chgData name="Tshering Lhamo" userId="6010c263-cd21-4be1-a3d3-47f95daf464b" providerId="ADAL" clId="{DB6DAB8A-7E6C-41A9-A7F6-82C3339B5032}" dt="2024-09-23T17:48:46.824" v="1689" actId="478"/>
          <ac:graphicFrameMkLst>
            <pc:docMk/>
            <pc:sldMk cId="576383902" sldId="11376"/>
            <ac:graphicFrameMk id="4" creationId="{93BD78F1-E8D7-AACD-6CEA-207310BCA99C}"/>
          </ac:graphicFrameMkLst>
        </pc:graphicFrameChg>
      </pc:sldChg>
      <pc:sldChg chg="add del ord">
        <pc:chgData name="Tshering Lhamo" userId="6010c263-cd21-4be1-a3d3-47f95daf464b" providerId="ADAL" clId="{DB6DAB8A-7E6C-41A9-A7F6-82C3339B5032}" dt="2024-09-23T14:52:45.820" v="1150" actId="47"/>
        <pc:sldMkLst>
          <pc:docMk/>
          <pc:sldMk cId="3746763993" sldId="11376"/>
        </pc:sldMkLst>
      </pc:sldChg>
      <pc:sldMasterChg chg="delSldLayout">
        <pc:chgData name="Tshering Lhamo" userId="6010c263-cd21-4be1-a3d3-47f95daf464b" providerId="ADAL" clId="{DB6DAB8A-7E6C-41A9-A7F6-82C3339B5032}" dt="2024-09-19T08:19:11.440" v="62" actId="47"/>
        <pc:sldMasterMkLst>
          <pc:docMk/>
          <pc:sldMasterMk cId="329896217" sldId="2147483648"/>
        </pc:sldMasterMkLst>
        <pc:sldLayoutChg chg="del">
          <pc:chgData name="Tshering Lhamo" userId="6010c263-cd21-4be1-a3d3-47f95daf464b" providerId="ADAL" clId="{DB6DAB8A-7E6C-41A9-A7F6-82C3339B5032}" dt="2024-09-19T08:19:11.440" v="62" actId="47"/>
          <pc:sldLayoutMkLst>
            <pc:docMk/>
            <pc:sldMasterMk cId="329896217" sldId="2147483648"/>
            <pc:sldLayoutMk cId="84689400" sldId="2147483660"/>
          </pc:sldLayoutMkLst>
        </pc:sldLayoutChg>
      </pc:sldMasterChg>
    </pc:docChg>
  </pc:docChgLst>
  <pc:docChgLst>
    <pc:chgData name="Tshering Lhamo" userId="S::tlhamo@wmo.int::6010c263-cd21-4be1-a3d3-47f95daf464b" providerId="AD" clId="Web-{309D450B-5115-0006-FDB4-757EF4697FBB}"/>
    <pc:docChg chg="modSld">
      <pc:chgData name="Tshering Lhamo" userId="S::tlhamo@wmo.int::6010c263-cd21-4be1-a3d3-47f95daf464b" providerId="AD" clId="Web-{309D450B-5115-0006-FDB4-757EF4697FBB}" dt="2023-11-10T15:11:26.295" v="9" actId="20577"/>
      <pc:docMkLst>
        <pc:docMk/>
      </pc:docMkLst>
      <pc:sldChg chg="modSp modCm">
        <pc:chgData name="Tshering Lhamo" userId="S::tlhamo@wmo.int::6010c263-cd21-4be1-a3d3-47f95daf464b" providerId="AD" clId="Web-{309D450B-5115-0006-FDB4-757EF4697FBB}" dt="2023-11-10T15:11:26.295" v="9" actId="20577"/>
        <pc:sldMkLst>
          <pc:docMk/>
          <pc:sldMk cId="3293434423" sldId="1614"/>
        </pc:sldMkLst>
        <pc:spChg chg="mod">
          <ac:chgData name="Tshering Lhamo" userId="S::tlhamo@wmo.int::6010c263-cd21-4be1-a3d3-47f95daf464b" providerId="AD" clId="Web-{309D450B-5115-0006-FDB4-757EF4697FBB}" dt="2023-11-10T15:11:26.295" v="9" actId="20577"/>
          <ac:spMkLst>
            <pc:docMk/>
            <pc:sldMk cId="3293434423" sldId="1614"/>
            <ac:spMk id="3" creationId="{4C809848-F7A4-FE0F-A098-63CC2CAA3FB2}"/>
          </ac:spMkLst>
        </pc:spChg>
      </pc:sldChg>
    </pc:docChg>
  </pc:docChgLst>
  <pc:docChgLst>
    <pc:chgData clId="Web-{309D450B-5115-0006-FDB4-757EF4697FBB}"/>
    <pc:docChg chg="modSld">
      <pc:chgData name="" userId="" providerId="" clId="Web-{309D450B-5115-0006-FDB4-757EF4697FBB}" dt="2023-11-10T15:10:09.902" v="0" actId="20577"/>
      <pc:docMkLst>
        <pc:docMk/>
      </pc:docMkLst>
      <pc:sldChg chg="modSp">
        <pc:chgData name="" userId="" providerId="" clId="Web-{309D450B-5115-0006-FDB4-757EF4697FBB}" dt="2023-11-10T15:10:09.902" v="0" actId="20577"/>
        <pc:sldMkLst>
          <pc:docMk/>
          <pc:sldMk cId="3293434423" sldId="1614"/>
        </pc:sldMkLst>
        <pc:spChg chg="mod">
          <ac:chgData name="" userId="" providerId="" clId="Web-{309D450B-5115-0006-FDB4-757EF4697FBB}" dt="2023-11-10T15:10:09.902" v="0" actId="20577"/>
          <ac:spMkLst>
            <pc:docMk/>
            <pc:sldMk cId="3293434423" sldId="1614"/>
            <ac:spMk id="3" creationId="{4C809848-F7A4-FE0F-A098-63CC2CAA3FB2}"/>
          </ac:spMkLst>
        </pc:spChg>
      </pc:sldChg>
    </pc:docChg>
  </pc:docChgLst>
  <pc:docChgLst>
    <pc:chgData name="Tshering Lhamo" userId="S::tlhamo@wmo.int::6010c263-cd21-4be1-a3d3-47f95daf464b" providerId="AD" clId="Web-{87714916-B8C8-084D-BC66-F45C71B9A39A}"/>
    <pc:docChg chg="modSld">
      <pc:chgData name="Tshering Lhamo" userId="S::tlhamo@wmo.int::6010c263-cd21-4be1-a3d3-47f95daf464b" providerId="AD" clId="Web-{87714916-B8C8-084D-BC66-F45C71B9A39A}" dt="2023-11-10T15:36:37.425" v="114" actId="20577"/>
      <pc:docMkLst>
        <pc:docMk/>
      </pc:docMkLst>
      <pc:sldChg chg="modSp">
        <pc:chgData name="Tshering Lhamo" userId="S::tlhamo@wmo.int::6010c263-cd21-4be1-a3d3-47f95daf464b" providerId="AD" clId="Web-{87714916-B8C8-084D-BC66-F45C71B9A39A}" dt="2023-11-10T15:36:37.425" v="114" actId="20577"/>
        <pc:sldMkLst>
          <pc:docMk/>
          <pc:sldMk cId="799262495" sldId="1619"/>
        </pc:sldMkLst>
        <pc:spChg chg="mod">
          <ac:chgData name="Tshering Lhamo" userId="S::tlhamo@wmo.int::6010c263-cd21-4be1-a3d3-47f95daf464b" providerId="AD" clId="Web-{87714916-B8C8-084D-BC66-F45C71B9A39A}" dt="2023-11-10T15:36:37.425" v="114" actId="20577"/>
          <ac:spMkLst>
            <pc:docMk/>
            <pc:sldMk cId="799262495" sldId="1619"/>
            <ac:spMk id="5" creationId="{46DD0B6B-59AE-DA93-841C-AD551516AF4A}"/>
          </ac:spMkLst>
        </pc:spChg>
      </pc:sldChg>
    </pc:docChg>
  </pc:docChgLst>
  <pc:docChgLst>
    <pc:chgData name="Tshering Lhamo" userId="S::tlhamo@wmo.int::6010c263-cd21-4be1-a3d3-47f95daf464b" providerId="AD" clId="Web-{F850B141-215E-4F45-2370-783CD13F7EB6}"/>
    <pc:docChg chg="modSld">
      <pc:chgData name="Tshering Lhamo" userId="S::tlhamo@wmo.int::6010c263-cd21-4be1-a3d3-47f95daf464b" providerId="AD" clId="Web-{F850B141-215E-4F45-2370-783CD13F7EB6}" dt="2023-11-10T15:03:49" v="51" actId="14100"/>
      <pc:docMkLst>
        <pc:docMk/>
      </pc:docMkLst>
      <pc:sldChg chg="modSp">
        <pc:chgData name="Tshering Lhamo" userId="S::tlhamo@wmo.int::6010c263-cd21-4be1-a3d3-47f95daf464b" providerId="AD" clId="Web-{F850B141-215E-4F45-2370-783CD13F7EB6}" dt="2023-11-10T15:03:49" v="51" actId="14100"/>
        <pc:sldMkLst>
          <pc:docMk/>
          <pc:sldMk cId="3293434423" sldId="1614"/>
        </pc:sldMkLst>
        <pc:spChg chg="mod">
          <ac:chgData name="Tshering Lhamo" userId="S::tlhamo@wmo.int::6010c263-cd21-4be1-a3d3-47f95daf464b" providerId="AD" clId="Web-{F850B141-215E-4F45-2370-783CD13F7EB6}" dt="2023-11-10T15:03:49" v="51" actId="14100"/>
          <ac:spMkLst>
            <pc:docMk/>
            <pc:sldMk cId="3293434423" sldId="1614"/>
            <ac:spMk id="3" creationId="{4C809848-F7A4-FE0F-A098-63CC2CAA3FB2}"/>
          </ac:spMkLst>
        </pc:spChg>
      </pc:sldChg>
    </pc:docChg>
  </pc:docChgLst>
  <pc:docChgLst>
    <pc:chgData name="Tshering Lhamo" userId="6010c263-cd21-4be1-a3d3-47f95daf464b" providerId="ADAL" clId="{E031DE16-CFE2-4CCA-9CF7-0FA8DBD24A71}"/>
    <pc:docChg chg="undo custSel modSld">
      <pc:chgData name="Tshering Lhamo" userId="6010c263-cd21-4be1-a3d3-47f95daf464b" providerId="ADAL" clId="{E031DE16-CFE2-4CCA-9CF7-0FA8DBD24A71}" dt="2023-11-10T15:43:21.440" v="30"/>
      <pc:docMkLst>
        <pc:docMk/>
      </pc:docMkLst>
      <pc:sldChg chg="modSp mod modCm">
        <pc:chgData name="Tshering Lhamo" userId="6010c263-cd21-4be1-a3d3-47f95daf464b" providerId="ADAL" clId="{E031DE16-CFE2-4CCA-9CF7-0FA8DBD24A71}" dt="2023-11-10T15:43:21.440" v="30"/>
        <pc:sldMkLst>
          <pc:docMk/>
          <pc:sldMk cId="799262495" sldId="1619"/>
        </pc:sldMkLst>
        <pc:spChg chg="mod">
          <ac:chgData name="Tshering Lhamo" userId="6010c263-cd21-4be1-a3d3-47f95daf464b" providerId="ADAL" clId="{E031DE16-CFE2-4CCA-9CF7-0FA8DBD24A71}" dt="2023-11-10T15:43:16.762" v="29" actId="113"/>
          <ac:spMkLst>
            <pc:docMk/>
            <pc:sldMk cId="799262495" sldId="1619"/>
            <ac:spMk id="5" creationId="{46DD0B6B-59AE-DA93-841C-AD551516AF4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2F586D6-763D-47D7-949A-64EE9E8B7337}" type="datetimeFigureOut">
              <a:rPr lang="en-CH" smtClean="0"/>
              <a:t>24/09/2024</a:t>
            </a:fld>
            <a:endParaRPr lang="en-CH"/>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F19C87B-67CF-41D3-9E41-12CAFB20E9FF}" type="slidenum">
              <a:rPr lang="en-CH" smtClean="0"/>
              <a:t>‹#›</a:t>
            </a:fld>
            <a:endParaRPr lang="en-CH"/>
          </a:p>
        </p:txBody>
      </p:sp>
    </p:spTree>
    <p:extLst>
      <p:ext uri="{BB962C8B-B14F-4D97-AF65-F5344CB8AC3E}">
        <p14:creationId xmlns:p14="http://schemas.microsoft.com/office/powerpoint/2010/main" val="3905937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16357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DF19C87B-67CF-41D3-9E41-12CAFB20E9FF}" type="slidenum">
              <a:rPr lang="en-CH" smtClean="0"/>
              <a:t>15</a:t>
            </a:fld>
            <a:endParaRPr lang="en-CH"/>
          </a:p>
        </p:txBody>
      </p:sp>
    </p:spTree>
    <p:extLst>
      <p:ext uri="{BB962C8B-B14F-4D97-AF65-F5344CB8AC3E}">
        <p14:creationId xmlns:p14="http://schemas.microsoft.com/office/powerpoint/2010/main" val="2709519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DF19C87B-67CF-41D3-9E41-12CAFB20E9FF}" type="slidenum">
              <a:rPr lang="en-CH" smtClean="0"/>
              <a:t>18</a:t>
            </a:fld>
            <a:endParaRPr lang="en-CH"/>
          </a:p>
        </p:txBody>
      </p:sp>
    </p:spTree>
    <p:extLst>
      <p:ext uri="{BB962C8B-B14F-4D97-AF65-F5344CB8AC3E}">
        <p14:creationId xmlns:p14="http://schemas.microsoft.com/office/powerpoint/2010/main" val="1760341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H" sz="1800" kern="100" dirty="0">
                <a:effectLst/>
                <a:latin typeface="Calibri" panose="020F0502020204030204" pitchFamily="34" charset="0"/>
                <a:ea typeface="Calibri" panose="020F0502020204030204" pitchFamily="34" charset="0"/>
                <a:cs typeface="Times New Roman" panose="02020603050405020304" pitchFamily="18" charset="0"/>
              </a:rPr>
              <a:t>Now that we are all familiar with what GBON is and how SOFF functions, i will go into the different phases of SOFF support. </a:t>
            </a:r>
          </a:p>
          <a:p>
            <a:pPr>
              <a:lnSpc>
                <a:spcPct val="107000"/>
              </a:lnSpc>
              <a:spcAft>
                <a:spcPts val="800"/>
              </a:spcAft>
            </a:pPr>
            <a:r>
              <a:rPr lang="en-CH" sz="1800" kern="100" dirty="0">
                <a:effectLst/>
                <a:latin typeface="Calibri" panose="020F0502020204030204" pitchFamily="34" charset="0"/>
                <a:ea typeface="Calibri" panose="020F0502020204030204" pitchFamily="34" charset="0"/>
                <a:cs typeface="Times New Roman" panose="02020603050405020304" pitchFamily="18" charset="0"/>
              </a:rPr>
              <a:t>As you all very well know, SOFF provides support in 3 phases. In this session i will go through the first 2 phases, while we will a consultative session on the compliance phase on day 3 of the workshop. </a:t>
            </a:r>
          </a:p>
          <a:p>
            <a:endParaRPr lang="en-CH" dirty="0"/>
          </a:p>
        </p:txBody>
      </p:sp>
      <p:sp>
        <p:nvSpPr>
          <p:cNvPr id="4" name="Slide Number Placeholder 3"/>
          <p:cNvSpPr>
            <a:spLocks noGrp="1"/>
          </p:cNvSpPr>
          <p:nvPr>
            <p:ph type="sldNum" sz="quarter" idx="5"/>
          </p:nvPr>
        </p:nvSpPr>
        <p:spPr/>
        <p:txBody>
          <a:bodyPr/>
          <a:lstStyle/>
          <a:p>
            <a:fld id="{DF19C87B-67CF-41D3-9E41-12CAFB20E9FF}" type="slidenum">
              <a:rPr lang="en-CH" smtClean="0"/>
              <a:t>2</a:t>
            </a:fld>
            <a:endParaRPr lang="en-CH"/>
          </a:p>
        </p:txBody>
      </p:sp>
    </p:spTree>
    <p:extLst>
      <p:ext uri="{BB962C8B-B14F-4D97-AF65-F5344CB8AC3E}">
        <p14:creationId xmlns:p14="http://schemas.microsoft.com/office/powerpoint/2010/main" val="599267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H" sz="1800" kern="100" dirty="0">
                <a:effectLst/>
                <a:latin typeface="Calibri" panose="020F0502020204030204" pitchFamily="34" charset="0"/>
                <a:ea typeface="Calibri" panose="020F0502020204030204" pitchFamily="34" charset="0"/>
                <a:cs typeface="Times New Roman" panose="02020603050405020304" pitchFamily="18" charset="0"/>
              </a:rPr>
              <a:t>SO the first phase is the Readiness:</a:t>
            </a:r>
          </a:p>
          <a:p>
            <a:pPr marL="342900" lvl="0" indent="-342900">
              <a:lnSpc>
                <a:spcPct val="107000"/>
              </a:lnSpc>
              <a:spcAft>
                <a:spcPts val="800"/>
              </a:spcAft>
              <a:buFont typeface="Calibri" panose="020F0502020204030204" pitchFamily="34" charset="0"/>
              <a:buChar char="-"/>
            </a:pPr>
            <a:r>
              <a:rPr lang="en-CH" sz="1800" kern="100" dirty="0">
                <a:effectLst/>
                <a:latin typeface="Calibri" panose="020F0502020204030204" pitchFamily="34" charset="0"/>
                <a:ea typeface="Calibri" panose="020F0502020204030204" pitchFamily="34" charset="0"/>
                <a:cs typeface="Times New Roman" panose="02020603050405020304" pitchFamily="18" charset="0"/>
              </a:rPr>
              <a:t>SIDS, </a:t>
            </a:r>
            <a:r>
              <a:rPr lang="en-CH" sz="1800" kern="100" dirty="0" err="1">
                <a:effectLst/>
                <a:latin typeface="Calibri" panose="020F0502020204030204" pitchFamily="34" charset="0"/>
                <a:ea typeface="Calibri" panose="020F0502020204030204" pitchFamily="34" charset="0"/>
                <a:cs typeface="Times New Roman" panose="02020603050405020304" pitchFamily="18" charset="0"/>
              </a:rPr>
              <a:t>LDCs</a:t>
            </a:r>
            <a:r>
              <a:rPr lang="en-CH" sz="1800" kern="100" dirty="0">
                <a:effectLst/>
                <a:latin typeface="Calibri" panose="020F0502020204030204" pitchFamily="34" charset="0"/>
                <a:ea typeface="Calibri" panose="020F0502020204030204" pitchFamily="34" charset="0"/>
                <a:cs typeface="Times New Roman" panose="02020603050405020304" pitchFamily="18" charset="0"/>
              </a:rPr>
              <a:t>, ODA-eligible or other development aid- eligible countries can access technical assistance through SOFF peer advisors, to develop the 3 outputs of the Readiness phase.</a:t>
            </a:r>
          </a:p>
        </p:txBody>
      </p:sp>
      <p:sp>
        <p:nvSpPr>
          <p:cNvPr id="4" name="Slide Number Placeholder 3"/>
          <p:cNvSpPr>
            <a:spLocks noGrp="1"/>
          </p:cNvSpPr>
          <p:nvPr>
            <p:ph type="sldNum" sz="quarter" idx="5"/>
          </p:nvPr>
        </p:nvSpPr>
        <p:spPr/>
        <p:txBody>
          <a:bodyPr/>
          <a:lstStyle/>
          <a:p>
            <a:fld id="{DF19C87B-67CF-41D3-9E41-12CAFB20E9FF}" type="slidenum">
              <a:rPr lang="en-CH" smtClean="0"/>
              <a:t>3</a:t>
            </a:fld>
            <a:endParaRPr lang="en-CH"/>
          </a:p>
        </p:txBody>
      </p:sp>
    </p:spTree>
    <p:extLst>
      <p:ext uri="{BB962C8B-B14F-4D97-AF65-F5344CB8AC3E}">
        <p14:creationId xmlns:p14="http://schemas.microsoft.com/office/powerpoint/2010/main" val="4014685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spcBef>
                <a:spcPts val="1800"/>
              </a:spcBef>
              <a:buClr>
                <a:srgbClr val="55788F"/>
              </a:buClr>
              <a:buNone/>
            </a:pPr>
            <a:r>
              <a:rPr lang="fr-CH" dirty="0"/>
              <a:t>R</a:t>
            </a:r>
            <a:r>
              <a:rPr lang="en-CH" dirty="0" err="1"/>
              <a:t>eadiness</a:t>
            </a:r>
            <a:r>
              <a:rPr lang="en-CH" dirty="0"/>
              <a:t> phase is lead by the country with primary support from the peer </a:t>
            </a:r>
            <a:r>
              <a:rPr lang="en-CH" dirty="0" err="1"/>
              <a:t>adivisors</a:t>
            </a:r>
            <a:r>
              <a:rPr lang="en-CH" dirty="0"/>
              <a:t>,</a:t>
            </a:r>
            <a:r>
              <a:rPr lang="en-CH" sz="1200" dirty="0"/>
              <a:t> Screening of the 3 Readiness outputs</a:t>
            </a:r>
          </a:p>
          <a:p>
            <a:pPr marL="457200" lvl="1" indent="0">
              <a:spcBef>
                <a:spcPts val="1800"/>
              </a:spcBef>
              <a:buClr>
                <a:srgbClr val="55788F"/>
              </a:buClr>
              <a:buNone/>
            </a:pPr>
            <a:r>
              <a:rPr lang="en-GB" sz="1200" dirty="0"/>
              <a:t>Technical support to the peer advisors and beneficiary countries on GBON regulations</a:t>
            </a:r>
            <a:endParaRPr lang="en-CH" sz="1200" dirty="0"/>
          </a:p>
          <a:p>
            <a:endParaRPr lang="en-CH" dirty="0"/>
          </a:p>
        </p:txBody>
      </p:sp>
      <p:sp>
        <p:nvSpPr>
          <p:cNvPr id="4" name="Slide Number Placeholder 3"/>
          <p:cNvSpPr>
            <a:spLocks noGrp="1"/>
          </p:cNvSpPr>
          <p:nvPr>
            <p:ph type="sldNum" sz="quarter" idx="5"/>
          </p:nvPr>
        </p:nvSpPr>
        <p:spPr/>
        <p:txBody>
          <a:bodyPr/>
          <a:lstStyle/>
          <a:p>
            <a:fld id="{DF19C87B-67CF-41D3-9E41-12CAFB20E9FF}" type="slidenum">
              <a:rPr lang="en-CH" smtClean="0"/>
              <a:t>4</a:t>
            </a:fld>
            <a:endParaRPr lang="en-CH"/>
          </a:p>
        </p:txBody>
      </p:sp>
    </p:spTree>
    <p:extLst>
      <p:ext uri="{BB962C8B-B14F-4D97-AF65-F5344CB8AC3E}">
        <p14:creationId xmlns:p14="http://schemas.microsoft.com/office/powerpoint/2010/main" val="3911500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DF19C87B-67CF-41D3-9E41-12CAFB20E9FF}" type="slidenum">
              <a:rPr lang="en-CH" smtClean="0"/>
              <a:t>5</a:t>
            </a:fld>
            <a:endParaRPr lang="en-CH"/>
          </a:p>
        </p:txBody>
      </p:sp>
    </p:spTree>
    <p:extLst>
      <p:ext uri="{BB962C8B-B14F-4D97-AF65-F5344CB8AC3E}">
        <p14:creationId xmlns:p14="http://schemas.microsoft.com/office/powerpoint/2010/main" val="504641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SIDS and LDC will receive funding for </a:t>
            </a:r>
          </a:p>
        </p:txBody>
      </p:sp>
      <p:sp>
        <p:nvSpPr>
          <p:cNvPr id="4" name="Slide Number Placeholder 3"/>
          <p:cNvSpPr>
            <a:spLocks noGrp="1"/>
          </p:cNvSpPr>
          <p:nvPr>
            <p:ph type="sldNum" sz="quarter" idx="5"/>
          </p:nvPr>
        </p:nvSpPr>
        <p:spPr/>
        <p:txBody>
          <a:bodyPr/>
          <a:lstStyle/>
          <a:p>
            <a:fld id="{DF19C87B-67CF-41D3-9E41-12CAFB20E9FF}" type="slidenum">
              <a:rPr lang="en-CH" smtClean="0"/>
              <a:t>7</a:t>
            </a:fld>
            <a:endParaRPr lang="en-CH"/>
          </a:p>
        </p:txBody>
      </p:sp>
    </p:spTree>
    <p:extLst>
      <p:ext uri="{BB962C8B-B14F-4D97-AF65-F5344CB8AC3E}">
        <p14:creationId xmlns:p14="http://schemas.microsoft.com/office/powerpoint/2010/main" val="3038588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Segoe UI"/>
                <a:ea typeface="+mn-lt"/>
                <a:cs typeface="Segoe UI"/>
              </a:rPr>
              <a:t>GBON station commissioning- the process in which GBON data is reliably shared via WIS 2.0 according to the GBON compliance criteria. </a:t>
            </a:r>
          </a:p>
          <a:p>
            <a:endParaRPr lang="en-GB"/>
          </a:p>
        </p:txBody>
      </p:sp>
      <p:sp>
        <p:nvSpPr>
          <p:cNvPr id="4" name="Slide Number Placeholder 3"/>
          <p:cNvSpPr>
            <a:spLocks noGrp="1"/>
          </p:cNvSpPr>
          <p:nvPr>
            <p:ph type="sldNum" sz="quarter" idx="5"/>
          </p:nvPr>
        </p:nvSpPr>
        <p:spPr/>
        <p:txBody>
          <a:bodyPr/>
          <a:lstStyle/>
          <a:p>
            <a:fld id="{DF19C87B-67CF-41D3-9E41-12CAFB20E9FF}" type="slidenum">
              <a:rPr lang="en-CH" smtClean="0"/>
              <a:t>10</a:t>
            </a:fld>
            <a:endParaRPr lang="en-CH"/>
          </a:p>
        </p:txBody>
      </p:sp>
    </p:spTree>
    <p:extLst>
      <p:ext uri="{BB962C8B-B14F-4D97-AF65-F5344CB8AC3E}">
        <p14:creationId xmlns:p14="http://schemas.microsoft.com/office/powerpoint/2010/main" val="3999906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Times New Roman" panose="02020603050405020304" pitchFamily="18" charset="0"/>
              </a:rPr>
              <a:t>H</a:t>
            </a:r>
            <a:r>
              <a:rPr lang="en-CH" sz="1800" kern="100" dirty="0">
                <a:effectLst/>
                <a:latin typeface="Calibri" panose="020F0502020204030204" pitchFamily="34" charset="0"/>
                <a:ea typeface="Calibri" panose="020F0502020204030204" pitchFamily="34" charset="0"/>
                <a:cs typeface="Times New Roman" panose="02020603050405020304" pitchFamily="18" charset="0"/>
              </a:rPr>
              <a:t>ere we seek to identify areas for integrating or aligning SOFF funding with broader projects and programs of the IE themselves and other international partners. </a:t>
            </a: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Implementing Entities to identify opportunities to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mobilize additional investments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the other parts of the meteorological value chain, drawing on their own resources or from the multilateral climate and environment funds</a:t>
            </a:r>
            <a:endParaRPr lang="en-CH"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F19C87B-67CF-41D3-9E41-12CAFB20E9FF}" type="slidenum">
              <a:rPr lang="en-CH" smtClean="0"/>
              <a:t>11</a:t>
            </a:fld>
            <a:endParaRPr lang="en-CH"/>
          </a:p>
        </p:txBody>
      </p:sp>
    </p:spTree>
    <p:extLst>
      <p:ext uri="{BB962C8B-B14F-4D97-AF65-F5344CB8AC3E}">
        <p14:creationId xmlns:p14="http://schemas.microsoft.com/office/powerpoint/2010/main" val="1393606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a:t>W</a:t>
            </a:r>
            <a:r>
              <a:rPr lang="en-CH" dirty="0"/>
              <a:t>e will hear more from the country but before that questions</a:t>
            </a:r>
          </a:p>
        </p:txBody>
      </p:sp>
      <p:sp>
        <p:nvSpPr>
          <p:cNvPr id="4" name="Slide Number Placeholder 3"/>
          <p:cNvSpPr>
            <a:spLocks noGrp="1"/>
          </p:cNvSpPr>
          <p:nvPr>
            <p:ph type="sldNum" sz="quarter" idx="5"/>
          </p:nvPr>
        </p:nvSpPr>
        <p:spPr/>
        <p:txBody>
          <a:bodyPr/>
          <a:lstStyle/>
          <a:p>
            <a:fld id="{DF19C87B-67CF-41D3-9E41-12CAFB20E9FF}" type="slidenum">
              <a:rPr lang="en-CH" smtClean="0"/>
              <a:t>14</a:t>
            </a:fld>
            <a:endParaRPr lang="en-CH"/>
          </a:p>
        </p:txBody>
      </p:sp>
    </p:spTree>
    <p:extLst>
      <p:ext uri="{BB962C8B-B14F-4D97-AF65-F5344CB8AC3E}">
        <p14:creationId xmlns:p14="http://schemas.microsoft.com/office/powerpoint/2010/main" val="2707332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DAB52-57B8-7D81-38CE-02CFEA6D36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H"/>
          </a:p>
        </p:txBody>
      </p:sp>
      <p:sp>
        <p:nvSpPr>
          <p:cNvPr id="3" name="Subtitle 2">
            <a:extLst>
              <a:ext uri="{FF2B5EF4-FFF2-40B4-BE49-F238E27FC236}">
                <a16:creationId xmlns:a16="http://schemas.microsoft.com/office/drawing/2014/main" id="{09A596EE-1CB6-F12D-FCAB-6C5A7CEA50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H"/>
          </a:p>
        </p:txBody>
      </p:sp>
      <p:sp>
        <p:nvSpPr>
          <p:cNvPr id="4" name="Date Placeholder 3">
            <a:extLst>
              <a:ext uri="{FF2B5EF4-FFF2-40B4-BE49-F238E27FC236}">
                <a16:creationId xmlns:a16="http://schemas.microsoft.com/office/drawing/2014/main" id="{247FB018-D5D6-5F2D-7720-2120E31149AC}"/>
              </a:ext>
            </a:extLst>
          </p:cNvPr>
          <p:cNvSpPr>
            <a:spLocks noGrp="1"/>
          </p:cNvSpPr>
          <p:nvPr>
            <p:ph type="dt" sz="half" idx="10"/>
          </p:nvPr>
        </p:nvSpPr>
        <p:spPr/>
        <p:txBody>
          <a:bodyPr/>
          <a:lstStyle/>
          <a:p>
            <a:fld id="{14C15A82-15D6-48A6-9DCD-FBC18ABCA00D}" type="datetimeFigureOut">
              <a:rPr lang="en-CH" smtClean="0"/>
              <a:t>24/09/2024</a:t>
            </a:fld>
            <a:endParaRPr lang="en-CH"/>
          </a:p>
        </p:txBody>
      </p:sp>
      <p:sp>
        <p:nvSpPr>
          <p:cNvPr id="5" name="Footer Placeholder 4">
            <a:extLst>
              <a:ext uri="{FF2B5EF4-FFF2-40B4-BE49-F238E27FC236}">
                <a16:creationId xmlns:a16="http://schemas.microsoft.com/office/drawing/2014/main" id="{24516B22-4D8D-6EEF-360D-926305082ED6}"/>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A068C4CE-3C45-1B3A-3F2E-FEBB6D1D2398}"/>
              </a:ext>
            </a:extLst>
          </p:cNvPr>
          <p:cNvSpPr>
            <a:spLocks noGrp="1"/>
          </p:cNvSpPr>
          <p:nvPr>
            <p:ph type="sldNum" sz="quarter" idx="12"/>
          </p:nvPr>
        </p:nvSpPr>
        <p:spPr/>
        <p:txBody>
          <a:bodyPr/>
          <a:lstStyle/>
          <a:p>
            <a:fld id="{A2BBAD03-7FD4-4559-BD1A-6C0B4228865B}" type="slidenum">
              <a:rPr lang="en-CH" smtClean="0"/>
              <a:t>‹#›</a:t>
            </a:fld>
            <a:endParaRPr lang="en-CH"/>
          </a:p>
        </p:txBody>
      </p:sp>
    </p:spTree>
    <p:extLst>
      <p:ext uri="{BB962C8B-B14F-4D97-AF65-F5344CB8AC3E}">
        <p14:creationId xmlns:p14="http://schemas.microsoft.com/office/powerpoint/2010/main" val="387986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25292-7807-F491-BEAB-4DA6875A07A6}"/>
              </a:ext>
            </a:extLst>
          </p:cNvPr>
          <p:cNvSpPr>
            <a:spLocks noGrp="1"/>
          </p:cNvSpPr>
          <p:nvPr>
            <p:ph type="title"/>
          </p:nvPr>
        </p:nvSpPr>
        <p:spPr/>
        <p:txBody>
          <a:bodyPr/>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0F9FFF9C-B2C7-F397-522E-D732FE9926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F36691B3-ACA4-3E9D-693E-B2BF9D30AAA5}"/>
              </a:ext>
            </a:extLst>
          </p:cNvPr>
          <p:cNvSpPr>
            <a:spLocks noGrp="1"/>
          </p:cNvSpPr>
          <p:nvPr>
            <p:ph type="dt" sz="half" idx="10"/>
          </p:nvPr>
        </p:nvSpPr>
        <p:spPr/>
        <p:txBody>
          <a:bodyPr/>
          <a:lstStyle/>
          <a:p>
            <a:fld id="{14C15A82-15D6-48A6-9DCD-FBC18ABCA00D}" type="datetimeFigureOut">
              <a:rPr lang="en-CH" smtClean="0"/>
              <a:t>24/09/2024</a:t>
            </a:fld>
            <a:endParaRPr lang="en-CH"/>
          </a:p>
        </p:txBody>
      </p:sp>
      <p:sp>
        <p:nvSpPr>
          <p:cNvPr id="5" name="Footer Placeholder 4">
            <a:extLst>
              <a:ext uri="{FF2B5EF4-FFF2-40B4-BE49-F238E27FC236}">
                <a16:creationId xmlns:a16="http://schemas.microsoft.com/office/drawing/2014/main" id="{21BC974D-A268-C2BE-B8C4-28A85D8D9256}"/>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BFC1EF6A-E30C-64FD-BEA5-F7405A95666F}"/>
              </a:ext>
            </a:extLst>
          </p:cNvPr>
          <p:cNvSpPr>
            <a:spLocks noGrp="1"/>
          </p:cNvSpPr>
          <p:nvPr>
            <p:ph type="sldNum" sz="quarter" idx="12"/>
          </p:nvPr>
        </p:nvSpPr>
        <p:spPr/>
        <p:txBody>
          <a:bodyPr/>
          <a:lstStyle/>
          <a:p>
            <a:fld id="{A2BBAD03-7FD4-4559-BD1A-6C0B4228865B}" type="slidenum">
              <a:rPr lang="en-CH" smtClean="0"/>
              <a:t>‹#›</a:t>
            </a:fld>
            <a:endParaRPr lang="en-CH"/>
          </a:p>
        </p:txBody>
      </p:sp>
    </p:spTree>
    <p:extLst>
      <p:ext uri="{BB962C8B-B14F-4D97-AF65-F5344CB8AC3E}">
        <p14:creationId xmlns:p14="http://schemas.microsoft.com/office/powerpoint/2010/main" val="2375588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AC3AE5-90F5-AE84-767F-C89AA7F9E18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73B0693B-3A14-C45C-A37E-CF0E0FE217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9C886BB9-3B88-1743-EF63-0A487C08115F}"/>
              </a:ext>
            </a:extLst>
          </p:cNvPr>
          <p:cNvSpPr>
            <a:spLocks noGrp="1"/>
          </p:cNvSpPr>
          <p:nvPr>
            <p:ph type="dt" sz="half" idx="10"/>
          </p:nvPr>
        </p:nvSpPr>
        <p:spPr/>
        <p:txBody>
          <a:bodyPr/>
          <a:lstStyle/>
          <a:p>
            <a:fld id="{14C15A82-15D6-48A6-9DCD-FBC18ABCA00D}" type="datetimeFigureOut">
              <a:rPr lang="en-CH" smtClean="0"/>
              <a:t>24/09/2024</a:t>
            </a:fld>
            <a:endParaRPr lang="en-CH"/>
          </a:p>
        </p:txBody>
      </p:sp>
      <p:sp>
        <p:nvSpPr>
          <p:cNvPr id="5" name="Footer Placeholder 4">
            <a:extLst>
              <a:ext uri="{FF2B5EF4-FFF2-40B4-BE49-F238E27FC236}">
                <a16:creationId xmlns:a16="http://schemas.microsoft.com/office/drawing/2014/main" id="{705216C3-315E-09F8-55E0-21A5FD40AA9C}"/>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4CAAD0A1-FD50-1312-7206-36910290AA40}"/>
              </a:ext>
            </a:extLst>
          </p:cNvPr>
          <p:cNvSpPr>
            <a:spLocks noGrp="1"/>
          </p:cNvSpPr>
          <p:nvPr>
            <p:ph type="sldNum" sz="quarter" idx="12"/>
          </p:nvPr>
        </p:nvSpPr>
        <p:spPr/>
        <p:txBody>
          <a:bodyPr/>
          <a:lstStyle/>
          <a:p>
            <a:fld id="{A2BBAD03-7FD4-4559-BD1A-6C0B4228865B}" type="slidenum">
              <a:rPr lang="en-CH" smtClean="0"/>
              <a:t>‹#›</a:t>
            </a:fld>
            <a:endParaRPr lang="en-CH"/>
          </a:p>
        </p:txBody>
      </p:sp>
    </p:spTree>
    <p:extLst>
      <p:ext uri="{BB962C8B-B14F-4D97-AF65-F5344CB8AC3E}">
        <p14:creationId xmlns:p14="http://schemas.microsoft.com/office/powerpoint/2010/main" val="1724880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Grafik 9">
            <a:extLst>
              <a:ext uri="{FF2B5EF4-FFF2-40B4-BE49-F238E27FC236}">
                <a16:creationId xmlns:a16="http://schemas.microsoft.com/office/drawing/2014/main" id="{68923632-1E47-9EF8-ACB1-8AC25A846AC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itel 1">
            <a:extLst>
              <a:ext uri="{FF2B5EF4-FFF2-40B4-BE49-F238E27FC236}">
                <a16:creationId xmlns:a16="http://schemas.microsoft.com/office/drawing/2014/main" id="{DFED73D9-1082-65C0-CE8C-5A2E2CE4F8EC}"/>
              </a:ext>
            </a:extLst>
          </p:cNvPr>
          <p:cNvSpPr>
            <a:spLocks noGrp="1"/>
          </p:cNvSpPr>
          <p:nvPr>
            <p:ph type="ctrTitle" idx="4294967295"/>
          </p:nvPr>
        </p:nvSpPr>
        <p:spPr>
          <a:xfrm>
            <a:off x="551384" y="1913157"/>
            <a:ext cx="7963966" cy="3232876"/>
          </a:xfrm>
        </p:spPr>
        <p:txBody>
          <a:bodyPr>
            <a:normAutofit/>
          </a:bodyPr>
          <a:lstStyle/>
          <a:p>
            <a:pPr algn="l"/>
            <a:r>
              <a:rPr lang="en-US" b="1">
                <a:solidFill>
                  <a:srgbClr val="112A42"/>
                </a:solidFill>
                <a:latin typeface="Segoe UI"/>
                <a:cs typeface="Segoe UI"/>
              </a:rPr>
              <a:t>Click to edit Master title style</a:t>
            </a:r>
            <a:endParaRPr lang="de-DE" dirty="0">
              <a:solidFill>
                <a:schemeClr val="bg1"/>
              </a:solidFill>
              <a:latin typeface="Segoe UI" panose="020B0502040204020203" pitchFamily="34" charset="0"/>
              <a:cs typeface="Segoe UI" panose="020B0502040204020203" pitchFamily="34" charset="0"/>
            </a:endParaRPr>
          </a:p>
        </p:txBody>
      </p:sp>
      <p:cxnSp>
        <p:nvCxnSpPr>
          <p:cNvPr id="10" name="Straight Connector 9">
            <a:extLst>
              <a:ext uri="{FF2B5EF4-FFF2-40B4-BE49-F238E27FC236}">
                <a16:creationId xmlns:a16="http://schemas.microsoft.com/office/drawing/2014/main" id="{22CAE5BD-0BAE-F693-F06C-60C5D235A8D6}"/>
              </a:ext>
            </a:extLst>
          </p:cNvPr>
          <p:cNvCxnSpPr/>
          <p:nvPr userDrawn="1"/>
        </p:nvCxnSpPr>
        <p:spPr>
          <a:xfrm>
            <a:off x="667916" y="1913157"/>
            <a:ext cx="2916821" cy="0"/>
          </a:xfrm>
          <a:prstGeom prst="line">
            <a:avLst/>
          </a:prstGeom>
          <a:ln>
            <a:solidFill>
              <a:srgbClr val="1C3454"/>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a:extLst>
              <a:ext uri="{FF2B5EF4-FFF2-40B4-BE49-F238E27FC236}">
                <a16:creationId xmlns:a16="http://schemas.microsoft.com/office/drawing/2014/main" id="{36A38533-8EAB-9A8B-333C-237E2EC45AC0}"/>
              </a:ext>
            </a:extLst>
          </p:cNvPr>
          <p:cNvSpPr>
            <a:spLocks noGrp="1"/>
          </p:cNvSpPr>
          <p:nvPr>
            <p:ph type="body" sz="quarter" idx="10"/>
          </p:nvPr>
        </p:nvSpPr>
        <p:spPr>
          <a:xfrm>
            <a:off x="551384" y="1111375"/>
            <a:ext cx="10107612" cy="569912"/>
          </a:xfrm>
        </p:spPr>
        <p:txBody>
          <a:bodyPr>
            <a:noAutofit/>
          </a:bodyPr>
          <a:lstStyle>
            <a:lvl1pPr marL="0" indent="0">
              <a:buNone/>
              <a:defRPr sz="2400">
                <a:solidFill>
                  <a:srgbClr val="1C3454"/>
                </a:solidFill>
              </a:defRPr>
            </a:lvl1pPr>
            <a:lvl2pPr marL="457200" indent="0">
              <a:buNone/>
              <a:defRPr sz="2400">
                <a:solidFill>
                  <a:srgbClr val="1C3454"/>
                </a:solidFill>
              </a:defRPr>
            </a:lvl2pPr>
            <a:lvl3pPr marL="914400" indent="0">
              <a:buNone/>
              <a:defRPr sz="2400">
                <a:solidFill>
                  <a:srgbClr val="1C3454"/>
                </a:solidFill>
              </a:defRPr>
            </a:lvl3pPr>
            <a:lvl4pPr marL="1371600" indent="0">
              <a:buNone/>
              <a:defRPr sz="2400">
                <a:solidFill>
                  <a:srgbClr val="1C3454"/>
                </a:solidFill>
              </a:defRPr>
            </a:lvl4pPr>
            <a:lvl5pPr marL="1828800" indent="0">
              <a:buNone/>
              <a:defRPr sz="2400">
                <a:solidFill>
                  <a:srgbClr val="1C345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4" name="Straight Connector 13">
            <a:extLst>
              <a:ext uri="{FF2B5EF4-FFF2-40B4-BE49-F238E27FC236}">
                <a16:creationId xmlns:a16="http://schemas.microsoft.com/office/drawing/2014/main" id="{1A00462E-3957-FF52-2E7C-49128711355A}"/>
              </a:ext>
            </a:extLst>
          </p:cNvPr>
          <p:cNvCxnSpPr/>
          <p:nvPr userDrawn="1"/>
        </p:nvCxnSpPr>
        <p:spPr>
          <a:xfrm>
            <a:off x="667915" y="5146035"/>
            <a:ext cx="2916821" cy="0"/>
          </a:xfrm>
          <a:prstGeom prst="line">
            <a:avLst/>
          </a:prstGeom>
          <a:ln>
            <a:solidFill>
              <a:srgbClr val="1C345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7163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lgn="r">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1054191913"/>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285875"/>
            <a:ext cx="10363200" cy="4286250"/>
          </a:xfrm>
        </p:spPr>
        <p:txBody>
          <a:bodyPr anchor="ctr"/>
          <a:lstStyle>
            <a:lvl1pPr algn="ctr">
              <a:defRPr sz="4000" b="1" cap="none"/>
            </a:lvl1pPr>
          </a:lstStyle>
          <a:p>
            <a:r>
              <a:rPr lang="fr-CH" dirty="0"/>
              <a:t>Click to </a:t>
            </a:r>
            <a:r>
              <a:rPr lang="fr-CH" dirty="0" err="1"/>
              <a:t>edit</a:t>
            </a:r>
            <a:r>
              <a:rPr lang="fr-CH" dirty="0"/>
              <a:t> master </a:t>
            </a:r>
            <a:r>
              <a:rPr lang="fr-CH" dirty="0" err="1"/>
              <a:t>title</a:t>
            </a:r>
            <a:r>
              <a:rPr lang="fr-CH" dirty="0"/>
              <a:t> style</a:t>
            </a:r>
            <a:endParaRPr lang="en-US" dirty="0"/>
          </a:p>
        </p:txBody>
      </p:sp>
    </p:spTree>
    <p:extLst>
      <p:ext uri="{BB962C8B-B14F-4D97-AF65-F5344CB8AC3E}">
        <p14:creationId xmlns:p14="http://schemas.microsoft.com/office/powerpoint/2010/main" val="203529220"/>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algn="r">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1976282310"/>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lvl1pPr algn="r">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2819451776"/>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lvl1pPr algn="r">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3075136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737600" y="6356351"/>
            <a:ext cx="2844800" cy="365125"/>
          </a:xfrm>
          <a:prstGeom prst="rect">
            <a:avLst/>
          </a:prstGeom>
        </p:spPr>
        <p:txBody>
          <a:bodyPr/>
          <a:lstStyle>
            <a:lvl1pPr algn="r">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3714190955"/>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EC799-4231-2346-88CD-50EB4F7D6D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7A7F83-D93D-B848-B8B4-C00862A7B9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910179-53D6-2541-984B-2302772D1EB0}"/>
              </a:ext>
            </a:extLst>
          </p:cNvPr>
          <p:cNvSpPr>
            <a:spLocks noGrp="1"/>
          </p:cNvSpPr>
          <p:nvPr>
            <p:ph type="dt" sz="half" idx="10"/>
          </p:nvPr>
        </p:nvSpPr>
        <p:spPr/>
        <p:txBody>
          <a:bodyPr/>
          <a:lstStyle/>
          <a:p>
            <a:fld id="{242EED87-2C30-6C46-8CD5-5737BBF046EB}" type="datetimeFigureOut">
              <a:rPr lang="en-US" smtClean="0"/>
              <a:t>9/24/2024</a:t>
            </a:fld>
            <a:endParaRPr lang="en-US"/>
          </a:p>
        </p:txBody>
      </p:sp>
      <p:sp>
        <p:nvSpPr>
          <p:cNvPr id="5" name="Footer Placeholder 4">
            <a:extLst>
              <a:ext uri="{FF2B5EF4-FFF2-40B4-BE49-F238E27FC236}">
                <a16:creationId xmlns:a16="http://schemas.microsoft.com/office/drawing/2014/main" id="{0D6A9576-B9E5-EC45-822F-70872F479D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47FFFE-58EC-AD47-BCC4-79F7901ED450}"/>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970119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9B5D1-A86B-A99F-97D8-519B2331C8E3}"/>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8070A62D-3D1E-3FF9-967E-1CA1CD9228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21501F37-80D5-C6F7-DC44-B6C2FFA4A26D}"/>
              </a:ext>
            </a:extLst>
          </p:cNvPr>
          <p:cNvSpPr>
            <a:spLocks noGrp="1"/>
          </p:cNvSpPr>
          <p:nvPr>
            <p:ph type="dt" sz="half" idx="10"/>
          </p:nvPr>
        </p:nvSpPr>
        <p:spPr/>
        <p:txBody>
          <a:bodyPr/>
          <a:lstStyle/>
          <a:p>
            <a:fld id="{14C15A82-15D6-48A6-9DCD-FBC18ABCA00D}" type="datetimeFigureOut">
              <a:rPr lang="en-CH" smtClean="0"/>
              <a:t>24/09/2024</a:t>
            </a:fld>
            <a:endParaRPr lang="en-CH"/>
          </a:p>
        </p:txBody>
      </p:sp>
      <p:sp>
        <p:nvSpPr>
          <p:cNvPr id="5" name="Footer Placeholder 4">
            <a:extLst>
              <a:ext uri="{FF2B5EF4-FFF2-40B4-BE49-F238E27FC236}">
                <a16:creationId xmlns:a16="http://schemas.microsoft.com/office/drawing/2014/main" id="{394BBCD8-E88F-BCDF-DCDE-A7EF6FBDD9E5}"/>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D2CE9CB0-6441-A7AF-C5D9-4DBEC0A58D05}"/>
              </a:ext>
            </a:extLst>
          </p:cNvPr>
          <p:cNvSpPr>
            <a:spLocks noGrp="1"/>
          </p:cNvSpPr>
          <p:nvPr>
            <p:ph type="sldNum" sz="quarter" idx="12"/>
          </p:nvPr>
        </p:nvSpPr>
        <p:spPr/>
        <p:txBody>
          <a:bodyPr/>
          <a:lstStyle/>
          <a:p>
            <a:fld id="{A2BBAD03-7FD4-4559-BD1A-6C0B4228865B}" type="slidenum">
              <a:rPr lang="en-CH" smtClean="0"/>
              <a:t>‹#›</a:t>
            </a:fld>
            <a:endParaRPr lang="en-CH"/>
          </a:p>
        </p:txBody>
      </p:sp>
    </p:spTree>
    <p:extLst>
      <p:ext uri="{BB962C8B-B14F-4D97-AF65-F5344CB8AC3E}">
        <p14:creationId xmlns:p14="http://schemas.microsoft.com/office/powerpoint/2010/main" val="1769633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B6124-9C96-B545-062F-7E565610D4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H"/>
          </a:p>
        </p:txBody>
      </p:sp>
      <p:sp>
        <p:nvSpPr>
          <p:cNvPr id="3" name="Text Placeholder 2">
            <a:extLst>
              <a:ext uri="{FF2B5EF4-FFF2-40B4-BE49-F238E27FC236}">
                <a16:creationId xmlns:a16="http://schemas.microsoft.com/office/drawing/2014/main" id="{18093965-CE12-34ED-8E1E-37C1DA480D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3F9489-E5EB-BB19-016B-86AA9DAA8F07}"/>
              </a:ext>
            </a:extLst>
          </p:cNvPr>
          <p:cNvSpPr>
            <a:spLocks noGrp="1"/>
          </p:cNvSpPr>
          <p:nvPr>
            <p:ph type="dt" sz="half" idx="10"/>
          </p:nvPr>
        </p:nvSpPr>
        <p:spPr/>
        <p:txBody>
          <a:bodyPr/>
          <a:lstStyle/>
          <a:p>
            <a:fld id="{14C15A82-15D6-48A6-9DCD-FBC18ABCA00D}" type="datetimeFigureOut">
              <a:rPr lang="en-CH" smtClean="0"/>
              <a:t>24/09/2024</a:t>
            </a:fld>
            <a:endParaRPr lang="en-CH"/>
          </a:p>
        </p:txBody>
      </p:sp>
      <p:sp>
        <p:nvSpPr>
          <p:cNvPr id="5" name="Footer Placeholder 4">
            <a:extLst>
              <a:ext uri="{FF2B5EF4-FFF2-40B4-BE49-F238E27FC236}">
                <a16:creationId xmlns:a16="http://schemas.microsoft.com/office/drawing/2014/main" id="{E559636C-3E99-ECF9-D64F-4E1D8987FD6A}"/>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0A8CA7DA-4BF1-588E-C58C-93E1CBD07B7B}"/>
              </a:ext>
            </a:extLst>
          </p:cNvPr>
          <p:cNvSpPr>
            <a:spLocks noGrp="1"/>
          </p:cNvSpPr>
          <p:nvPr>
            <p:ph type="sldNum" sz="quarter" idx="12"/>
          </p:nvPr>
        </p:nvSpPr>
        <p:spPr/>
        <p:txBody>
          <a:bodyPr/>
          <a:lstStyle/>
          <a:p>
            <a:fld id="{A2BBAD03-7FD4-4559-BD1A-6C0B4228865B}" type="slidenum">
              <a:rPr lang="en-CH" smtClean="0"/>
              <a:t>‹#›</a:t>
            </a:fld>
            <a:endParaRPr lang="en-CH"/>
          </a:p>
        </p:txBody>
      </p:sp>
    </p:spTree>
    <p:extLst>
      <p:ext uri="{BB962C8B-B14F-4D97-AF65-F5344CB8AC3E}">
        <p14:creationId xmlns:p14="http://schemas.microsoft.com/office/powerpoint/2010/main" val="4135798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6DC0B-B960-1BA5-0A6E-F4369C72AFA7}"/>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CC120C84-A9D3-54C3-EC58-5175AD3371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Content Placeholder 3">
            <a:extLst>
              <a:ext uri="{FF2B5EF4-FFF2-40B4-BE49-F238E27FC236}">
                <a16:creationId xmlns:a16="http://schemas.microsoft.com/office/drawing/2014/main" id="{E5859235-A14B-AC76-86DB-2E12DD3A95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Date Placeholder 4">
            <a:extLst>
              <a:ext uri="{FF2B5EF4-FFF2-40B4-BE49-F238E27FC236}">
                <a16:creationId xmlns:a16="http://schemas.microsoft.com/office/drawing/2014/main" id="{4E6EDED7-1EEA-4F91-0E25-C31A79AF9364}"/>
              </a:ext>
            </a:extLst>
          </p:cNvPr>
          <p:cNvSpPr>
            <a:spLocks noGrp="1"/>
          </p:cNvSpPr>
          <p:nvPr>
            <p:ph type="dt" sz="half" idx="10"/>
          </p:nvPr>
        </p:nvSpPr>
        <p:spPr/>
        <p:txBody>
          <a:bodyPr/>
          <a:lstStyle/>
          <a:p>
            <a:fld id="{14C15A82-15D6-48A6-9DCD-FBC18ABCA00D}" type="datetimeFigureOut">
              <a:rPr lang="en-CH" smtClean="0"/>
              <a:t>24/09/2024</a:t>
            </a:fld>
            <a:endParaRPr lang="en-CH"/>
          </a:p>
        </p:txBody>
      </p:sp>
      <p:sp>
        <p:nvSpPr>
          <p:cNvPr id="6" name="Footer Placeholder 5">
            <a:extLst>
              <a:ext uri="{FF2B5EF4-FFF2-40B4-BE49-F238E27FC236}">
                <a16:creationId xmlns:a16="http://schemas.microsoft.com/office/drawing/2014/main" id="{8573FA5D-CB3C-E4AB-EB4D-EEA61BA4A9F5}"/>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26639F06-2993-8D36-E613-974551278B98}"/>
              </a:ext>
            </a:extLst>
          </p:cNvPr>
          <p:cNvSpPr>
            <a:spLocks noGrp="1"/>
          </p:cNvSpPr>
          <p:nvPr>
            <p:ph type="sldNum" sz="quarter" idx="12"/>
          </p:nvPr>
        </p:nvSpPr>
        <p:spPr/>
        <p:txBody>
          <a:bodyPr/>
          <a:lstStyle/>
          <a:p>
            <a:fld id="{A2BBAD03-7FD4-4559-BD1A-6C0B4228865B}" type="slidenum">
              <a:rPr lang="en-CH" smtClean="0"/>
              <a:t>‹#›</a:t>
            </a:fld>
            <a:endParaRPr lang="en-CH"/>
          </a:p>
        </p:txBody>
      </p:sp>
    </p:spTree>
    <p:extLst>
      <p:ext uri="{BB962C8B-B14F-4D97-AF65-F5344CB8AC3E}">
        <p14:creationId xmlns:p14="http://schemas.microsoft.com/office/powerpoint/2010/main" val="3037748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9A203-1E37-3CE1-F782-75F321AB085C}"/>
              </a:ext>
            </a:extLst>
          </p:cNvPr>
          <p:cNvSpPr>
            <a:spLocks noGrp="1"/>
          </p:cNvSpPr>
          <p:nvPr>
            <p:ph type="title"/>
          </p:nvPr>
        </p:nvSpPr>
        <p:spPr>
          <a:xfrm>
            <a:off x="839788" y="365125"/>
            <a:ext cx="10515600" cy="1325563"/>
          </a:xfrm>
        </p:spPr>
        <p:txBody>
          <a:bodyPr/>
          <a:lstStyle/>
          <a:p>
            <a:r>
              <a:rPr lang="en-US"/>
              <a:t>Click to edit Master title style</a:t>
            </a:r>
            <a:endParaRPr lang="en-CH"/>
          </a:p>
        </p:txBody>
      </p:sp>
      <p:sp>
        <p:nvSpPr>
          <p:cNvPr id="3" name="Text Placeholder 2">
            <a:extLst>
              <a:ext uri="{FF2B5EF4-FFF2-40B4-BE49-F238E27FC236}">
                <a16:creationId xmlns:a16="http://schemas.microsoft.com/office/drawing/2014/main" id="{375AC4E1-FE19-07F4-2695-6F04A13154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948417-6458-035C-1060-BBF7A18E35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Text Placeholder 4">
            <a:extLst>
              <a:ext uri="{FF2B5EF4-FFF2-40B4-BE49-F238E27FC236}">
                <a16:creationId xmlns:a16="http://schemas.microsoft.com/office/drawing/2014/main" id="{3E328B90-B9B7-0B4C-F770-CD1E947232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DBC089-F783-7D86-580D-10A76E0DD4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7" name="Date Placeholder 6">
            <a:extLst>
              <a:ext uri="{FF2B5EF4-FFF2-40B4-BE49-F238E27FC236}">
                <a16:creationId xmlns:a16="http://schemas.microsoft.com/office/drawing/2014/main" id="{EB86070F-CCEE-DC18-D938-99FA0517DEB0}"/>
              </a:ext>
            </a:extLst>
          </p:cNvPr>
          <p:cNvSpPr>
            <a:spLocks noGrp="1"/>
          </p:cNvSpPr>
          <p:nvPr>
            <p:ph type="dt" sz="half" idx="10"/>
          </p:nvPr>
        </p:nvSpPr>
        <p:spPr/>
        <p:txBody>
          <a:bodyPr/>
          <a:lstStyle/>
          <a:p>
            <a:fld id="{14C15A82-15D6-48A6-9DCD-FBC18ABCA00D}" type="datetimeFigureOut">
              <a:rPr lang="en-CH" smtClean="0"/>
              <a:t>24/09/2024</a:t>
            </a:fld>
            <a:endParaRPr lang="en-CH"/>
          </a:p>
        </p:txBody>
      </p:sp>
      <p:sp>
        <p:nvSpPr>
          <p:cNvPr id="8" name="Footer Placeholder 7">
            <a:extLst>
              <a:ext uri="{FF2B5EF4-FFF2-40B4-BE49-F238E27FC236}">
                <a16:creationId xmlns:a16="http://schemas.microsoft.com/office/drawing/2014/main" id="{AA27E7D1-23B8-5C27-B54C-5F3102754E9C}"/>
              </a:ext>
            </a:extLst>
          </p:cNvPr>
          <p:cNvSpPr>
            <a:spLocks noGrp="1"/>
          </p:cNvSpPr>
          <p:nvPr>
            <p:ph type="ftr" sz="quarter" idx="11"/>
          </p:nvPr>
        </p:nvSpPr>
        <p:spPr/>
        <p:txBody>
          <a:bodyPr/>
          <a:lstStyle/>
          <a:p>
            <a:endParaRPr lang="en-CH"/>
          </a:p>
        </p:txBody>
      </p:sp>
      <p:sp>
        <p:nvSpPr>
          <p:cNvPr id="9" name="Slide Number Placeholder 8">
            <a:extLst>
              <a:ext uri="{FF2B5EF4-FFF2-40B4-BE49-F238E27FC236}">
                <a16:creationId xmlns:a16="http://schemas.microsoft.com/office/drawing/2014/main" id="{438EBADD-FCED-564A-228B-3A5CC39D69B3}"/>
              </a:ext>
            </a:extLst>
          </p:cNvPr>
          <p:cNvSpPr>
            <a:spLocks noGrp="1"/>
          </p:cNvSpPr>
          <p:nvPr>
            <p:ph type="sldNum" sz="quarter" idx="12"/>
          </p:nvPr>
        </p:nvSpPr>
        <p:spPr/>
        <p:txBody>
          <a:bodyPr/>
          <a:lstStyle/>
          <a:p>
            <a:fld id="{A2BBAD03-7FD4-4559-BD1A-6C0B4228865B}" type="slidenum">
              <a:rPr lang="en-CH" smtClean="0"/>
              <a:t>‹#›</a:t>
            </a:fld>
            <a:endParaRPr lang="en-CH"/>
          </a:p>
        </p:txBody>
      </p:sp>
    </p:spTree>
    <p:extLst>
      <p:ext uri="{BB962C8B-B14F-4D97-AF65-F5344CB8AC3E}">
        <p14:creationId xmlns:p14="http://schemas.microsoft.com/office/powerpoint/2010/main" val="410682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52C37-E273-5772-C547-62B7BF749CEE}"/>
              </a:ext>
            </a:extLst>
          </p:cNvPr>
          <p:cNvSpPr>
            <a:spLocks noGrp="1"/>
          </p:cNvSpPr>
          <p:nvPr>
            <p:ph type="title"/>
          </p:nvPr>
        </p:nvSpPr>
        <p:spPr/>
        <p:txBody>
          <a:bodyPr/>
          <a:lstStyle/>
          <a:p>
            <a:r>
              <a:rPr lang="en-US"/>
              <a:t>Click to edit Master title style</a:t>
            </a:r>
            <a:endParaRPr lang="en-CH"/>
          </a:p>
        </p:txBody>
      </p:sp>
      <p:sp>
        <p:nvSpPr>
          <p:cNvPr id="3" name="Date Placeholder 2">
            <a:extLst>
              <a:ext uri="{FF2B5EF4-FFF2-40B4-BE49-F238E27FC236}">
                <a16:creationId xmlns:a16="http://schemas.microsoft.com/office/drawing/2014/main" id="{37938E36-AA6A-F990-F6B6-681678E00F81}"/>
              </a:ext>
            </a:extLst>
          </p:cNvPr>
          <p:cNvSpPr>
            <a:spLocks noGrp="1"/>
          </p:cNvSpPr>
          <p:nvPr>
            <p:ph type="dt" sz="half" idx="10"/>
          </p:nvPr>
        </p:nvSpPr>
        <p:spPr/>
        <p:txBody>
          <a:bodyPr/>
          <a:lstStyle/>
          <a:p>
            <a:fld id="{14C15A82-15D6-48A6-9DCD-FBC18ABCA00D}" type="datetimeFigureOut">
              <a:rPr lang="en-CH" smtClean="0"/>
              <a:t>24/09/2024</a:t>
            </a:fld>
            <a:endParaRPr lang="en-CH"/>
          </a:p>
        </p:txBody>
      </p:sp>
      <p:sp>
        <p:nvSpPr>
          <p:cNvPr id="4" name="Footer Placeholder 3">
            <a:extLst>
              <a:ext uri="{FF2B5EF4-FFF2-40B4-BE49-F238E27FC236}">
                <a16:creationId xmlns:a16="http://schemas.microsoft.com/office/drawing/2014/main" id="{41E8C10E-1AC5-08D7-088C-13EB17543F50}"/>
              </a:ext>
            </a:extLst>
          </p:cNvPr>
          <p:cNvSpPr>
            <a:spLocks noGrp="1"/>
          </p:cNvSpPr>
          <p:nvPr>
            <p:ph type="ftr" sz="quarter" idx="11"/>
          </p:nvPr>
        </p:nvSpPr>
        <p:spPr/>
        <p:txBody>
          <a:bodyPr/>
          <a:lstStyle/>
          <a:p>
            <a:endParaRPr lang="en-CH"/>
          </a:p>
        </p:txBody>
      </p:sp>
      <p:sp>
        <p:nvSpPr>
          <p:cNvPr id="5" name="Slide Number Placeholder 4">
            <a:extLst>
              <a:ext uri="{FF2B5EF4-FFF2-40B4-BE49-F238E27FC236}">
                <a16:creationId xmlns:a16="http://schemas.microsoft.com/office/drawing/2014/main" id="{2D032B1D-D5EB-FC8B-A657-27A0DD9DE4AA}"/>
              </a:ext>
            </a:extLst>
          </p:cNvPr>
          <p:cNvSpPr>
            <a:spLocks noGrp="1"/>
          </p:cNvSpPr>
          <p:nvPr>
            <p:ph type="sldNum" sz="quarter" idx="12"/>
          </p:nvPr>
        </p:nvSpPr>
        <p:spPr/>
        <p:txBody>
          <a:bodyPr/>
          <a:lstStyle/>
          <a:p>
            <a:fld id="{A2BBAD03-7FD4-4559-BD1A-6C0B4228865B}" type="slidenum">
              <a:rPr lang="en-CH" smtClean="0"/>
              <a:t>‹#›</a:t>
            </a:fld>
            <a:endParaRPr lang="en-CH"/>
          </a:p>
        </p:txBody>
      </p:sp>
    </p:spTree>
    <p:extLst>
      <p:ext uri="{BB962C8B-B14F-4D97-AF65-F5344CB8AC3E}">
        <p14:creationId xmlns:p14="http://schemas.microsoft.com/office/powerpoint/2010/main" val="1312503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37D6DE-6F68-8CC2-B100-E7A7D12A4198}"/>
              </a:ext>
            </a:extLst>
          </p:cNvPr>
          <p:cNvSpPr>
            <a:spLocks noGrp="1"/>
          </p:cNvSpPr>
          <p:nvPr>
            <p:ph type="dt" sz="half" idx="10"/>
          </p:nvPr>
        </p:nvSpPr>
        <p:spPr/>
        <p:txBody>
          <a:bodyPr/>
          <a:lstStyle/>
          <a:p>
            <a:fld id="{14C15A82-15D6-48A6-9DCD-FBC18ABCA00D}" type="datetimeFigureOut">
              <a:rPr lang="en-CH" smtClean="0"/>
              <a:t>24/09/2024</a:t>
            </a:fld>
            <a:endParaRPr lang="en-CH"/>
          </a:p>
        </p:txBody>
      </p:sp>
      <p:sp>
        <p:nvSpPr>
          <p:cNvPr id="3" name="Footer Placeholder 2">
            <a:extLst>
              <a:ext uri="{FF2B5EF4-FFF2-40B4-BE49-F238E27FC236}">
                <a16:creationId xmlns:a16="http://schemas.microsoft.com/office/drawing/2014/main" id="{7B6F2243-8128-8EC7-67B0-BD1C71A8CD29}"/>
              </a:ext>
            </a:extLst>
          </p:cNvPr>
          <p:cNvSpPr>
            <a:spLocks noGrp="1"/>
          </p:cNvSpPr>
          <p:nvPr>
            <p:ph type="ftr" sz="quarter" idx="11"/>
          </p:nvPr>
        </p:nvSpPr>
        <p:spPr/>
        <p:txBody>
          <a:bodyPr/>
          <a:lstStyle/>
          <a:p>
            <a:endParaRPr lang="en-CH"/>
          </a:p>
        </p:txBody>
      </p:sp>
      <p:sp>
        <p:nvSpPr>
          <p:cNvPr id="4" name="Slide Number Placeholder 3">
            <a:extLst>
              <a:ext uri="{FF2B5EF4-FFF2-40B4-BE49-F238E27FC236}">
                <a16:creationId xmlns:a16="http://schemas.microsoft.com/office/drawing/2014/main" id="{BC3646F0-9FB0-C274-033B-4FE1B5B7D1FC}"/>
              </a:ext>
            </a:extLst>
          </p:cNvPr>
          <p:cNvSpPr>
            <a:spLocks noGrp="1"/>
          </p:cNvSpPr>
          <p:nvPr>
            <p:ph type="sldNum" sz="quarter" idx="12"/>
          </p:nvPr>
        </p:nvSpPr>
        <p:spPr/>
        <p:txBody>
          <a:bodyPr/>
          <a:lstStyle/>
          <a:p>
            <a:fld id="{A2BBAD03-7FD4-4559-BD1A-6C0B4228865B}" type="slidenum">
              <a:rPr lang="en-CH" smtClean="0"/>
              <a:t>‹#›</a:t>
            </a:fld>
            <a:endParaRPr lang="en-CH"/>
          </a:p>
        </p:txBody>
      </p:sp>
    </p:spTree>
    <p:extLst>
      <p:ext uri="{BB962C8B-B14F-4D97-AF65-F5344CB8AC3E}">
        <p14:creationId xmlns:p14="http://schemas.microsoft.com/office/powerpoint/2010/main" val="2883934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F1408-8FB4-00D6-96A8-AACFD95602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H"/>
          </a:p>
        </p:txBody>
      </p:sp>
      <p:sp>
        <p:nvSpPr>
          <p:cNvPr id="3" name="Content Placeholder 2">
            <a:extLst>
              <a:ext uri="{FF2B5EF4-FFF2-40B4-BE49-F238E27FC236}">
                <a16:creationId xmlns:a16="http://schemas.microsoft.com/office/drawing/2014/main" id="{1320967F-E300-3C71-E92C-187ADC056B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Text Placeholder 3">
            <a:extLst>
              <a:ext uri="{FF2B5EF4-FFF2-40B4-BE49-F238E27FC236}">
                <a16:creationId xmlns:a16="http://schemas.microsoft.com/office/drawing/2014/main" id="{34C69160-E022-B510-8923-C97C556546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AB8612-6312-1D32-4AEC-3FA8828EC748}"/>
              </a:ext>
            </a:extLst>
          </p:cNvPr>
          <p:cNvSpPr>
            <a:spLocks noGrp="1"/>
          </p:cNvSpPr>
          <p:nvPr>
            <p:ph type="dt" sz="half" idx="10"/>
          </p:nvPr>
        </p:nvSpPr>
        <p:spPr/>
        <p:txBody>
          <a:bodyPr/>
          <a:lstStyle/>
          <a:p>
            <a:fld id="{14C15A82-15D6-48A6-9DCD-FBC18ABCA00D}" type="datetimeFigureOut">
              <a:rPr lang="en-CH" smtClean="0"/>
              <a:t>24/09/2024</a:t>
            </a:fld>
            <a:endParaRPr lang="en-CH"/>
          </a:p>
        </p:txBody>
      </p:sp>
      <p:sp>
        <p:nvSpPr>
          <p:cNvPr id="6" name="Footer Placeholder 5">
            <a:extLst>
              <a:ext uri="{FF2B5EF4-FFF2-40B4-BE49-F238E27FC236}">
                <a16:creationId xmlns:a16="http://schemas.microsoft.com/office/drawing/2014/main" id="{58038C64-34A3-AA2A-E074-8E9025089B5E}"/>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9F51DDF4-F97F-D405-4C8C-83C052D7C24D}"/>
              </a:ext>
            </a:extLst>
          </p:cNvPr>
          <p:cNvSpPr>
            <a:spLocks noGrp="1"/>
          </p:cNvSpPr>
          <p:nvPr>
            <p:ph type="sldNum" sz="quarter" idx="12"/>
          </p:nvPr>
        </p:nvSpPr>
        <p:spPr/>
        <p:txBody>
          <a:bodyPr/>
          <a:lstStyle/>
          <a:p>
            <a:fld id="{A2BBAD03-7FD4-4559-BD1A-6C0B4228865B}" type="slidenum">
              <a:rPr lang="en-CH" smtClean="0"/>
              <a:t>‹#›</a:t>
            </a:fld>
            <a:endParaRPr lang="en-CH"/>
          </a:p>
        </p:txBody>
      </p:sp>
    </p:spTree>
    <p:extLst>
      <p:ext uri="{BB962C8B-B14F-4D97-AF65-F5344CB8AC3E}">
        <p14:creationId xmlns:p14="http://schemas.microsoft.com/office/powerpoint/2010/main" val="141543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BD418-0961-F090-F395-3B0F4DBAE2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H"/>
          </a:p>
        </p:txBody>
      </p:sp>
      <p:sp>
        <p:nvSpPr>
          <p:cNvPr id="3" name="Picture Placeholder 2">
            <a:extLst>
              <a:ext uri="{FF2B5EF4-FFF2-40B4-BE49-F238E27FC236}">
                <a16:creationId xmlns:a16="http://schemas.microsoft.com/office/drawing/2014/main" id="{170AA3BF-E482-74CA-8832-2E55AC31D2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9C8F14D9-4CFF-D23B-1EA5-363F656FDC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DBC119-386D-4335-AD30-A153AF3CA2EC}"/>
              </a:ext>
            </a:extLst>
          </p:cNvPr>
          <p:cNvSpPr>
            <a:spLocks noGrp="1"/>
          </p:cNvSpPr>
          <p:nvPr>
            <p:ph type="dt" sz="half" idx="10"/>
          </p:nvPr>
        </p:nvSpPr>
        <p:spPr/>
        <p:txBody>
          <a:bodyPr/>
          <a:lstStyle/>
          <a:p>
            <a:fld id="{14C15A82-15D6-48A6-9DCD-FBC18ABCA00D}" type="datetimeFigureOut">
              <a:rPr lang="en-CH" smtClean="0"/>
              <a:t>24/09/2024</a:t>
            </a:fld>
            <a:endParaRPr lang="en-CH"/>
          </a:p>
        </p:txBody>
      </p:sp>
      <p:sp>
        <p:nvSpPr>
          <p:cNvPr id="6" name="Footer Placeholder 5">
            <a:extLst>
              <a:ext uri="{FF2B5EF4-FFF2-40B4-BE49-F238E27FC236}">
                <a16:creationId xmlns:a16="http://schemas.microsoft.com/office/drawing/2014/main" id="{3297378D-E792-9542-53C6-BE7A538EDB70}"/>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E6964A9B-748F-1A2B-1EE1-A49B00BAA67F}"/>
              </a:ext>
            </a:extLst>
          </p:cNvPr>
          <p:cNvSpPr>
            <a:spLocks noGrp="1"/>
          </p:cNvSpPr>
          <p:nvPr>
            <p:ph type="sldNum" sz="quarter" idx="12"/>
          </p:nvPr>
        </p:nvSpPr>
        <p:spPr/>
        <p:txBody>
          <a:bodyPr/>
          <a:lstStyle/>
          <a:p>
            <a:fld id="{A2BBAD03-7FD4-4559-BD1A-6C0B4228865B}" type="slidenum">
              <a:rPr lang="en-CH" smtClean="0"/>
              <a:t>‹#›</a:t>
            </a:fld>
            <a:endParaRPr lang="en-CH"/>
          </a:p>
        </p:txBody>
      </p:sp>
    </p:spTree>
    <p:extLst>
      <p:ext uri="{BB962C8B-B14F-4D97-AF65-F5344CB8AC3E}">
        <p14:creationId xmlns:p14="http://schemas.microsoft.com/office/powerpoint/2010/main" val="3935053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C7A319-4A70-BDFB-1B01-13CB28D457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H"/>
          </a:p>
        </p:txBody>
      </p:sp>
      <p:sp>
        <p:nvSpPr>
          <p:cNvPr id="3" name="Text Placeholder 2">
            <a:extLst>
              <a:ext uri="{FF2B5EF4-FFF2-40B4-BE49-F238E27FC236}">
                <a16:creationId xmlns:a16="http://schemas.microsoft.com/office/drawing/2014/main" id="{F1A79A68-32E4-98AF-01C6-FC2ED5B597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DA8DF32D-D2B3-0B87-DCBB-13640E0AA2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C15A82-15D6-48A6-9DCD-FBC18ABCA00D}" type="datetimeFigureOut">
              <a:rPr lang="en-CH" smtClean="0"/>
              <a:t>24/09/2024</a:t>
            </a:fld>
            <a:endParaRPr lang="en-CH"/>
          </a:p>
        </p:txBody>
      </p:sp>
      <p:sp>
        <p:nvSpPr>
          <p:cNvPr id="5" name="Footer Placeholder 4">
            <a:extLst>
              <a:ext uri="{FF2B5EF4-FFF2-40B4-BE49-F238E27FC236}">
                <a16:creationId xmlns:a16="http://schemas.microsoft.com/office/drawing/2014/main" id="{6016AA6E-8E06-62AC-11A1-B298A86E65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H"/>
          </a:p>
        </p:txBody>
      </p:sp>
      <p:sp>
        <p:nvSpPr>
          <p:cNvPr id="6" name="Slide Number Placeholder 5">
            <a:extLst>
              <a:ext uri="{FF2B5EF4-FFF2-40B4-BE49-F238E27FC236}">
                <a16:creationId xmlns:a16="http://schemas.microsoft.com/office/drawing/2014/main" id="{006C05C4-5C3C-D32E-BA77-84A6726A67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BAD03-7FD4-4559-BD1A-6C0B4228865B}" type="slidenum">
              <a:rPr lang="en-CH" smtClean="0"/>
              <a:t>‹#›</a:t>
            </a:fld>
            <a:endParaRPr lang="en-CH"/>
          </a:p>
        </p:txBody>
      </p:sp>
    </p:spTree>
    <p:extLst>
      <p:ext uri="{BB962C8B-B14F-4D97-AF65-F5344CB8AC3E}">
        <p14:creationId xmlns:p14="http://schemas.microsoft.com/office/powerpoint/2010/main" val="329896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47715B9E-792A-8367-C57B-23708949F0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GB"/>
          </a:p>
        </p:txBody>
      </p:sp>
      <p:sp>
        <p:nvSpPr>
          <p:cNvPr id="7" name="Slide Number Placeholder 6">
            <a:extLst>
              <a:ext uri="{FF2B5EF4-FFF2-40B4-BE49-F238E27FC236}">
                <a16:creationId xmlns:a16="http://schemas.microsoft.com/office/drawing/2014/main" id="{7E2E2AB8-8FC9-AEAD-A27B-15E9A0BDEE50}"/>
              </a:ext>
            </a:extLst>
          </p:cNvPr>
          <p:cNvSpPr>
            <a:spLocks noGrp="1"/>
          </p:cNvSpPr>
          <p:nvPr>
            <p:ph type="sldNum" sz="quarter" idx="4"/>
          </p:nvPr>
        </p:nvSpPr>
        <p:spPr>
          <a:xfrm>
            <a:off x="8839200" y="6356349"/>
            <a:ext cx="2743200" cy="365125"/>
          </a:xfrm>
          <a:prstGeom prst="rect">
            <a:avLst/>
          </a:prstGeom>
        </p:spPr>
        <p:txBody>
          <a:bodyPr vert="horz" lIns="91440" tIns="45720" rIns="91440" bIns="45720" rtlCol="0" anchor="ctr"/>
          <a:lstStyle>
            <a:lvl1pPr algn="r">
              <a:defRPr sz="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fld id="{D19C2576-A9F8-8741-8E7F-87600CB1545B}" type="slidenum">
              <a:rPr lang="en-GB" smtClean="0"/>
              <a:pPr/>
              <a:t>‹#›</a:t>
            </a:fld>
            <a:endParaRPr lang="en-GB"/>
          </a:p>
        </p:txBody>
      </p:sp>
      <p:sp>
        <p:nvSpPr>
          <p:cNvPr id="8" name="Date Placeholder 7">
            <a:extLst>
              <a:ext uri="{FF2B5EF4-FFF2-40B4-BE49-F238E27FC236}">
                <a16:creationId xmlns:a16="http://schemas.microsoft.com/office/drawing/2014/main" id="{A0B25385-E367-FC96-C46F-C80DF01C91FD}"/>
              </a:ext>
            </a:extLst>
          </p:cNvPr>
          <p:cNvSpPr>
            <a:spLocks noGrp="1"/>
          </p:cNvSpPr>
          <p:nvPr>
            <p:ph type="dt" sz="half" idx="2"/>
          </p:nvPr>
        </p:nvSpPr>
        <p:spPr>
          <a:xfrm>
            <a:off x="609600" y="6356349"/>
            <a:ext cx="2743200" cy="365125"/>
          </a:xfrm>
          <a:prstGeom prst="rect">
            <a:avLst/>
          </a:prstGeom>
        </p:spPr>
        <p:txBody>
          <a:bodyPr vert="horz" lIns="91440" tIns="45720" rIns="91440" bIns="45720" rtlCol="0" anchor="ctr"/>
          <a:lstStyle>
            <a:lvl1pPr algn="l">
              <a:defRPr sz="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fld id="{B5C5F35E-5980-884E-B4FE-F65E21B09210}" type="datetimeFigureOut">
              <a:rPr lang="en-GB" smtClean="0"/>
              <a:pPr/>
              <a:t>24/09/2024</a:t>
            </a:fld>
            <a:endParaRPr lang="en-GB"/>
          </a:p>
        </p:txBody>
      </p:sp>
    </p:spTree>
    <p:extLst>
      <p:ext uri="{BB962C8B-B14F-4D97-AF65-F5344CB8AC3E}">
        <p14:creationId xmlns:p14="http://schemas.microsoft.com/office/powerpoint/2010/main" val="296974652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hf sldNum="0" hdr="0" dt="0"/>
  <p:txStyles>
    <p:titleStyle>
      <a:lvl1pPr algn="l" defTabSz="457200" rtl="0" eaLnBrk="1" latinLnBrk="0" hangingPunct="1">
        <a:spcBef>
          <a:spcPct val="0"/>
        </a:spcBef>
        <a:buNone/>
        <a:defRPr sz="4400" b="1" kern="1200">
          <a:solidFill>
            <a:srgbClr val="185980"/>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un-soff.org/document/decision-5-8-soff-investment-phase-framework-and-funding-request-templat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3597C2DC-C8FF-D04C-AEF5-6B1BB4BCAC80}"/>
              </a:ext>
            </a:extLst>
          </p:cNvPr>
          <p:cNvPicPr>
            <a:picLocks noChangeAspect="1"/>
          </p:cNvPicPr>
          <p:nvPr/>
        </p:nvPicPr>
        <p:blipFill>
          <a:blip r:embed="rId3"/>
          <a:stretch>
            <a:fillRect/>
          </a:stretch>
        </p:blipFill>
        <p:spPr>
          <a:xfrm>
            <a:off x="0" y="30822"/>
            <a:ext cx="12192000" cy="6858000"/>
          </a:xfrm>
          <a:prstGeom prst="rect">
            <a:avLst/>
          </a:prstGeom>
        </p:spPr>
      </p:pic>
      <p:sp>
        <p:nvSpPr>
          <p:cNvPr id="2" name="Titel 1">
            <a:extLst>
              <a:ext uri="{FF2B5EF4-FFF2-40B4-BE49-F238E27FC236}">
                <a16:creationId xmlns:a16="http://schemas.microsoft.com/office/drawing/2014/main" id="{1257ACB5-6892-A143-A4B1-E4A0CC5B1D04}"/>
              </a:ext>
            </a:extLst>
          </p:cNvPr>
          <p:cNvSpPr>
            <a:spLocks noGrp="1"/>
          </p:cNvSpPr>
          <p:nvPr>
            <p:ph type="ctrTitle" idx="4294967295"/>
          </p:nvPr>
        </p:nvSpPr>
        <p:spPr>
          <a:xfrm>
            <a:off x="551383" y="2238714"/>
            <a:ext cx="11109785" cy="3006055"/>
          </a:xfrm>
        </p:spPr>
        <p:txBody>
          <a:bodyPr>
            <a:noAutofit/>
          </a:bodyPr>
          <a:lstStyle/>
          <a:p>
            <a:pPr algn="l"/>
            <a:r>
              <a:rPr lang="en-US" sz="3200" dirty="0">
                <a:solidFill>
                  <a:srgbClr val="112A42"/>
                </a:solidFill>
              </a:rPr>
              <a:t>Closing the Basic Weather and Climate </a:t>
            </a:r>
            <a:br>
              <a:rPr lang="en-US" sz="3200" dirty="0">
                <a:solidFill>
                  <a:srgbClr val="112A42"/>
                </a:solidFill>
              </a:rPr>
            </a:br>
            <a:r>
              <a:rPr lang="en-US" sz="3200" dirty="0">
                <a:solidFill>
                  <a:srgbClr val="112A42"/>
                </a:solidFill>
              </a:rPr>
              <a:t>Data Gaps in South Asia: Advancing SOFF implementation and creating synergies</a:t>
            </a:r>
            <a:br>
              <a:rPr lang="de-DE" sz="3600" dirty="0"/>
            </a:br>
            <a:br>
              <a:rPr lang="de-DE" sz="3600" dirty="0"/>
            </a:br>
            <a:r>
              <a:rPr lang="en-CH" sz="3200" dirty="0">
                <a:solidFill>
                  <a:schemeClr val="bg1"/>
                </a:solidFill>
              </a:rPr>
              <a:t>Session 2: SOFF Status-opportunities </a:t>
            </a:r>
            <a:br>
              <a:rPr lang="en-CH" sz="3200" dirty="0">
                <a:solidFill>
                  <a:schemeClr val="bg1"/>
                </a:solidFill>
              </a:rPr>
            </a:br>
            <a:r>
              <a:rPr lang="en-CH" sz="3200" dirty="0">
                <a:solidFill>
                  <a:schemeClr val="bg1"/>
                </a:solidFill>
              </a:rPr>
              <a:t>and challenges</a:t>
            </a:r>
            <a:endParaRPr lang="de-DE" sz="3600" dirty="0">
              <a:solidFill>
                <a:schemeClr val="bg1"/>
              </a:solidFill>
            </a:endParaRPr>
          </a:p>
        </p:txBody>
      </p:sp>
      <p:sp>
        <p:nvSpPr>
          <p:cNvPr id="16" name="Untertitel 2">
            <a:extLst>
              <a:ext uri="{FF2B5EF4-FFF2-40B4-BE49-F238E27FC236}">
                <a16:creationId xmlns:a16="http://schemas.microsoft.com/office/drawing/2014/main" id="{CE664AA6-FCBD-2241-B2B9-8B8EDC894C4B}"/>
              </a:ext>
            </a:extLst>
          </p:cNvPr>
          <p:cNvSpPr txBox="1">
            <a:spLocks/>
          </p:cNvSpPr>
          <p:nvPr/>
        </p:nvSpPr>
        <p:spPr>
          <a:xfrm>
            <a:off x="551384" y="1148073"/>
            <a:ext cx="9865096" cy="576063"/>
          </a:xfrm>
          <a:prstGeom prst="rect">
            <a:avLst/>
          </a:prstGeom>
        </p:spPr>
        <p:txBody>
          <a:bodyPr vert="horz" lIns="121920" tIns="60960" rIns="121920" bIns="6096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defTabSz="685800" eaLnBrk="1" hangingPunct="1">
              <a:lnSpc>
                <a:spcPct val="90000"/>
              </a:lnSpc>
              <a:spcBef>
                <a:spcPts val="750"/>
              </a:spcBef>
              <a:buFont typeface="Arial" panose="020B0604020202020204" pitchFamily="34" charset="0"/>
              <a:defRPr sz="2400" kern="1200">
                <a:solidFill>
                  <a:srgbClr val="112A42"/>
                </a:solidFill>
                <a:latin typeface="Segoe UI" panose="020B0502040204020203" pitchFamily="34" charset="0"/>
                <a:ea typeface="+mn-ea"/>
                <a:cs typeface="Segoe UI" panose="020B0502040204020203" pitchFamily="34" charset="0"/>
              </a:defRPr>
            </a:lvl1pPr>
            <a:lvl2pPr marL="342900" algn="ctr" defTabSz="685800" eaLnBrk="1" hangingPunct="1">
              <a:lnSpc>
                <a:spcPct val="90000"/>
              </a:lnSpc>
              <a:spcBef>
                <a:spcPts val="375"/>
              </a:spcBef>
              <a:buFont typeface="Arial" panose="020B0604020202020204" pitchFamily="34" charset="0"/>
              <a:defRPr sz="1500" kern="1200">
                <a:solidFill>
                  <a:schemeClr val="tx1"/>
                </a:solidFill>
                <a:latin typeface="+mn-lt"/>
                <a:ea typeface="+mn-ea"/>
                <a:cs typeface="+mn-cs"/>
              </a:defRPr>
            </a:lvl2pPr>
            <a:lvl3pPr marL="685800" algn="ctr" defTabSz="685800" eaLnBrk="1" hangingPunct="1">
              <a:lnSpc>
                <a:spcPct val="90000"/>
              </a:lnSpc>
              <a:spcBef>
                <a:spcPts val="375"/>
              </a:spcBef>
              <a:buFont typeface="Arial" panose="020B0604020202020204" pitchFamily="34" charset="0"/>
              <a:defRPr sz="1350" kern="1200">
                <a:solidFill>
                  <a:schemeClr val="tx1"/>
                </a:solidFill>
                <a:latin typeface="+mn-lt"/>
                <a:ea typeface="+mn-ea"/>
                <a:cs typeface="+mn-cs"/>
              </a:defRPr>
            </a:lvl3pPr>
            <a:lvl4pPr marL="1028700" algn="ctr" defTabSz="685800" eaLnBrk="1" hangingPunct="1">
              <a:lnSpc>
                <a:spcPct val="90000"/>
              </a:lnSpc>
              <a:spcBef>
                <a:spcPts val="375"/>
              </a:spcBef>
              <a:buFont typeface="Arial" panose="020B0604020202020204" pitchFamily="34" charset="0"/>
              <a:defRPr sz="1200" kern="1200">
                <a:solidFill>
                  <a:schemeClr val="tx1"/>
                </a:solidFill>
                <a:latin typeface="+mn-lt"/>
                <a:ea typeface="+mn-ea"/>
                <a:cs typeface="+mn-cs"/>
              </a:defRPr>
            </a:lvl4pPr>
            <a:lvl5pPr marL="1371600" algn="ctr" defTabSz="685800" eaLnBrk="1" hangingPunct="1">
              <a:lnSpc>
                <a:spcPct val="90000"/>
              </a:lnSpc>
              <a:spcBef>
                <a:spcPts val="375"/>
              </a:spcBef>
              <a:buFont typeface="Arial" panose="020B0604020202020204" pitchFamily="34" charset="0"/>
              <a:defRPr sz="1200" kern="1200">
                <a:solidFill>
                  <a:schemeClr val="tx1"/>
                </a:solidFill>
                <a:latin typeface="+mn-lt"/>
                <a:ea typeface="+mn-ea"/>
                <a:cs typeface="+mn-cs"/>
              </a:defRPr>
            </a:lvl5pPr>
            <a:lvl6pPr marL="1714500" algn="ctr" defTabSz="685800" eaLnBrk="1" hangingPunct="1">
              <a:lnSpc>
                <a:spcPct val="90000"/>
              </a:lnSpc>
              <a:spcBef>
                <a:spcPts val="375"/>
              </a:spcBef>
              <a:buFont typeface="Arial" panose="020B0604020202020204" pitchFamily="34" charset="0"/>
              <a:defRPr sz="1200" kern="1200">
                <a:solidFill>
                  <a:schemeClr val="tx1"/>
                </a:solidFill>
                <a:latin typeface="+mn-lt"/>
                <a:ea typeface="+mn-ea"/>
                <a:cs typeface="+mn-cs"/>
              </a:defRPr>
            </a:lvl6pPr>
            <a:lvl7pPr marL="2057400" algn="ctr" defTabSz="685800" eaLnBrk="1" hangingPunct="1">
              <a:lnSpc>
                <a:spcPct val="90000"/>
              </a:lnSpc>
              <a:spcBef>
                <a:spcPts val="375"/>
              </a:spcBef>
              <a:buFont typeface="Arial" panose="020B0604020202020204" pitchFamily="34" charset="0"/>
              <a:defRPr sz="1200" kern="1200">
                <a:solidFill>
                  <a:schemeClr val="tx1"/>
                </a:solidFill>
                <a:latin typeface="+mn-lt"/>
                <a:ea typeface="+mn-ea"/>
                <a:cs typeface="+mn-cs"/>
              </a:defRPr>
            </a:lvl7pPr>
            <a:lvl8pPr marL="2400300" algn="ctr" defTabSz="685800" eaLnBrk="1" hangingPunct="1">
              <a:lnSpc>
                <a:spcPct val="90000"/>
              </a:lnSpc>
              <a:spcBef>
                <a:spcPts val="375"/>
              </a:spcBef>
              <a:buFont typeface="Arial" panose="020B0604020202020204" pitchFamily="34" charset="0"/>
              <a:defRPr sz="1200" kern="1200">
                <a:solidFill>
                  <a:schemeClr val="tx1"/>
                </a:solidFill>
                <a:latin typeface="+mn-lt"/>
                <a:ea typeface="+mn-ea"/>
                <a:cs typeface="+mn-cs"/>
              </a:defRPr>
            </a:lvl8pPr>
            <a:lvl9pPr marL="2743200" algn="ctr" defTabSz="685800" eaLnBrk="1" hangingPunct="1">
              <a:lnSpc>
                <a:spcPct val="90000"/>
              </a:lnSpc>
              <a:spcBef>
                <a:spcPts val="375"/>
              </a:spcBef>
              <a:buFont typeface="Arial" panose="020B0604020202020204" pitchFamily="34" charset="0"/>
              <a:defRPr sz="12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de-DE" sz="2400" b="0" i="0" u="none" strike="noStrike" kern="1200" cap="none" spc="0" normalizeH="0" baseline="0" noProof="0" dirty="0">
              <a:ln>
                <a:noFill/>
              </a:ln>
              <a:solidFill>
                <a:srgbClr val="1C3454"/>
              </a:solidFill>
              <a:effectLst/>
              <a:uLnTx/>
              <a:uFillTx/>
              <a:latin typeface="Segoe UI" panose="020B0502040204020203" pitchFamily="34" charset="0"/>
              <a:ea typeface="+mn-ea"/>
              <a:cs typeface="Segoe UI" panose="020B0502040204020203" pitchFamily="34" charset="0"/>
              <a:sym typeface="Helvetica"/>
            </a:endParaRPr>
          </a:p>
        </p:txBody>
      </p:sp>
      <p:sp>
        <p:nvSpPr>
          <p:cNvPr id="5" name="Text Placeholder 4">
            <a:extLst>
              <a:ext uri="{FF2B5EF4-FFF2-40B4-BE49-F238E27FC236}">
                <a16:creationId xmlns:a16="http://schemas.microsoft.com/office/drawing/2014/main" id="{B49BAE2B-008E-72FB-BC7A-C3349764869C}"/>
              </a:ext>
            </a:extLst>
          </p:cNvPr>
          <p:cNvSpPr>
            <a:spLocks noGrp="1"/>
          </p:cNvSpPr>
          <p:nvPr>
            <p:ph type="body" sz="quarter" idx="10"/>
          </p:nvPr>
        </p:nvSpPr>
        <p:spPr>
          <a:xfrm>
            <a:off x="551384" y="1368877"/>
            <a:ext cx="10107612" cy="569912"/>
          </a:xfrm>
        </p:spPr>
        <p:txBody>
          <a:bodyPr/>
          <a:lstStyle/>
          <a:p>
            <a:r>
              <a:rPr lang="en-CH" dirty="0"/>
              <a:t>24 – 26 September 2024</a:t>
            </a:r>
            <a:endParaRPr lang="en-GB" dirty="0"/>
          </a:p>
        </p:txBody>
      </p:sp>
      <p:cxnSp>
        <p:nvCxnSpPr>
          <p:cNvPr id="6" name="Straight Connector 5">
            <a:extLst>
              <a:ext uri="{FF2B5EF4-FFF2-40B4-BE49-F238E27FC236}">
                <a16:creationId xmlns:a16="http://schemas.microsoft.com/office/drawing/2014/main" id="{01613DAA-5F2F-FDF0-8180-C328E094E81D}"/>
              </a:ext>
            </a:extLst>
          </p:cNvPr>
          <p:cNvCxnSpPr/>
          <p:nvPr/>
        </p:nvCxnSpPr>
        <p:spPr>
          <a:xfrm>
            <a:off x="667916" y="1913157"/>
            <a:ext cx="2916821" cy="0"/>
          </a:xfrm>
          <a:prstGeom prst="line">
            <a:avLst/>
          </a:prstGeom>
          <a:ln>
            <a:solidFill>
              <a:srgbClr val="1C3454"/>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84508C05-9087-170C-AA3D-19A24DC71FF0}"/>
              </a:ext>
            </a:extLst>
          </p:cNvPr>
          <p:cNvCxnSpPr/>
          <p:nvPr/>
        </p:nvCxnSpPr>
        <p:spPr>
          <a:xfrm>
            <a:off x="667916" y="5526179"/>
            <a:ext cx="2916821" cy="0"/>
          </a:xfrm>
          <a:prstGeom prst="line">
            <a:avLst/>
          </a:prstGeom>
          <a:ln>
            <a:solidFill>
              <a:srgbClr val="1C3454"/>
            </a:solidFill>
          </a:ln>
          <a:effectLst/>
        </p:spPr>
        <p:style>
          <a:lnRef idx="2">
            <a:schemeClr val="accent1"/>
          </a:lnRef>
          <a:fillRef idx="0">
            <a:schemeClr val="accent1"/>
          </a:fillRef>
          <a:effectRef idx="1">
            <a:schemeClr val="accent1"/>
          </a:effectRef>
          <a:fontRef idx="minor">
            <a:schemeClr val="tx1"/>
          </a:fontRef>
        </p:style>
      </p:cxnSp>
      <p:pic>
        <p:nvPicPr>
          <p:cNvPr id="3" name="Picture 2" descr="A snow covered mountain with a cloud and sun&#10;&#10;Description automatically generated with medium confidence">
            <a:extLst>
              <a:ext uri="{FF2B5EF4-FFF2-40B4-BE49-F238E27FC236}">
                <a16:creationId xmlns:a16="http://schemas.microsoft.com/office/drawing/2014/main" id="{71446293-073C-3F3F-20C2-C43E8C8194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384" y="491449"/>
            <a:ext cx="832800" cy="832800"/>
          </a:xfrm>
          <a:prstGeom prst="rect">
            <a:avLst/>
          </a:prstGeom>
        </p:spPr>
      </p:pic>
    </p:spTree>
    <p:extLst>
      <p:ext uri="{BB962C8B-B14F-4D97-AF65-F5344CB8AC3E}">
        <p14:creationId xmlns:p14="http://schemas.microsoft.com/office/powerpoint/2010/main" val="1547373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264F6E2-874A-2FBB-DACB-5B08D9361CD4}"/>
              </a:ext>
            </a:extLst>
          </p:cNvPr>
          <p:cNvSpPr>
            <a:spLocks noGrp="1"/>
          </p:cNvSpPr>
          <p:nvPr>
            <p:ph type="title"/>
          </p:nvPr>
        </p:nvSpPr>
        <p:spPr>
          <a:xfrm>
            <a:off x="377658" y="316013"/>
            <a:ext cx="10515600" cy="1325563"/>
          </a:xfrm>
        </p:spPr>
        <p:txBody>
          <a:bodyPr>
            <a:normAutofit/>
          </a:bodyPr>
          <a:lstStyle/>
          <a:p>
            <a:r>
              <a:rPr lang="en-US" sz="4000" b="1" dirty="0">
                <a:solidFill>
                  <a:srgbClr val="185980"/>
                </a:solidFill>
                <a:latin typeface="Open Sans" panose="020B0606030504020204" pitchFamily="34" charset="0"/>
                <a:ea typeface="Open Sans" panose="020B0606030504020204" pitchFamily="34" charset="0"/>
                <a:cs typeface="Open Sans" panose="020B0606030504020204" pitchFamily="34" charset="0"/>
              </a:rPr>
              <a:t>Commissioning Period </a:t>
            </a:r>
            <a:endParaRPr lang="en-GB" sz="4000" b="1" dirty="0">
              <a:solidFill>
                <a:srgbClr val="1859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Content Placeholder 2">
            <a:extLst>
              <a:ext uri="{FF2B5EF4-FFF2-40B4-BE49-F238E27FC236}">
                <a16:creationId xmlns:a16="http://schemas.microsoft.com/office/drawing/2014/main" id="{6F1CF482-FBF6-D5DD-9E51-7F31E7C44A78}"/>
              </a:ext>
            </a:extLst>
          </p:cNvPr>
          <p:cNvSpPr>
            <a:spLocks noGrp="1"/>
          </p:cNvSpPr>
          <p:nvPr>
            <p:ph idx="1"/>
          </p:nvPr>
        </p:nvSpPr>
        <p:spPr>
          <a:xfrm>
            <a:off x="464091" y="1487463"/>
            <a:ext cx="11263818" cy="4832601"/>
          </a:xfrm>
        </p:spPr>
        <p:txBody>
          <a:bodyPr vert="horz" lIns="91440" tIns="45720" rIns="91440" bIns="45720" rtlCol="0" anchor="t">
            <a:noAutofit/>
          </a:bodyPr>
          <a:lstStyle/>
          <a:p>
            <a:pPr>
              <a:spcAft>
                <a:spcPts val="600"/>
              </a:spcAft>
            </a:pPr>
            <a:r>
              <a:rPr lang="en-US" sz="2400" b="1" dirty="0">
                <a:latin typeface="Open Sans" panose="020B0606030504020204" pitchFamily="34" charset="0"/>
                <a:ea typeface="Open Sans" panose="020B0606030504020204" pitchFamily="34" charset="0"/>
                <a:cs typeface="Open Sans" panose="020B0606030504020204" pitchFamily="34" charset="0"/>
              </a:rPr>
              <a:t>The commissioning period is the last year of the Investment Phase</a:t>
            </a:r>
            <a:r>
              <a:rPr lang="en-US" sz="2400" dirty="0">
                <a:latin typeface="Open Sans" panose="020B0606030504020204" pitchFamily="34" charset="0"/>
                <a:ea typeface="Open Sans" panose="020B0606030504020204" pitchFamily="34" charset="0"/>
                <a:cs typeface="Open Sans" panose="020B0606030504020204" pitchFamily="34" charset="0"/>
              </a:rPr>
              <a:t>. </a:t>
            </a:r>
          </a:p>
          <a:p>
            <a:pPr lvl="1">
              <a:spcAft>
                <a:spcPts val="600"/>
              </a:spcAft>
            </a:pPr>
            <a:r>
              <a:rPr lang="en-US" dirty="0">
                <a:latin typeface="Open Sans" panose="020B0606030504020204" pitchFamily="34" charset="0"/>
                <a:ea typeface="Open Sans" panose="020B0606030504020204" pitchFamily="34" charset="0"/>
                <a:cs typeface="Open Sans" panose="020B0606030504020204" pitchFamily="34" charset="0"/>
              </a:rPr>
              <a:t>Country operates and maintains the network striving to achieve the sustained operation of all the SOFF-supported stations according to the GBON compliance criteria</a:t>
            </a:r>
          </a:p>
          <a:p>
            <a:pPr lvl="1">
              <a:spcAft>
                <a:spcPts val="600"/>
              </a:spcAft>
            </a:pPr>
            <a:r>
              <a:rPr lang="en-US" dirty="0">
                <a:latin typeface="Open Sans" panose="020B0606030504020204" pitchFamily="34" charset="0"/>
                <a:ea typeface="Open Sans" panose="020B0606030504020204" pitchFamily="34" charset="0"/>
                <a:cs typeface="Open Sans" panose="020B0606030504020204" pitchFamily="34" charset="0"/>
              </a:rPr>
              <a:t>WMO Technical Authority monitors the performance of the network. The country and the IE, supported by the peer advisor, troubleshoot any remaining issues</a:t>
            </a:r>
          </a:p>
          <a:p>
            <a:pPr>
              <a:spcAft>
                <a:spcPts val="600"/>
              </a:spcAft>
            </a:pPr>
            <a:r>
              <a:rPr lang="en-US" sz="2400" b="1" dirty="0">
                <a:latin typeface="Open Sans" panose="020B0606030504020204" pitchFamily="34" charset="0"/>
                <a:ea typeface="Open Sans" panose="020B0606030504020204" pitchFamily="34" charset="0"/>
                <a:cs typeface="Open Sans" panose="020B0606030504020204" pitchFamily="34" charset="0"/>
              </a:rPr>
              <a:t>Full operation and maintenance costs of the commissioning period are included in the SOFF Investment Phase Funding Request. </a:t>
            </a:r>
          </a:p>
          <a:p>
            <a:pPr>
              <a:spcAft>
                <a:spcPts val="600"/>
              </a:spcAft>
            </a:pPr>
            <a:r>
              <a:rPr lang="en-US" sz="2400" dirty="0">
                <a:latin typeface="Open Sans" panose="020B0606030504020204" pitchFamily="34" charset="0"/>
                <a:ea typeface="Open Sans" panose="020B0606030504020204" pitchFamily="34" charset="0"/>
                <a:cs typeface="Open Sans" panose="020B0606030504020204" pitchFamily="34" charset="0"/>
              </a:rPr>
              <a:t>In cases of force majeure or unforeseen difficulties preventing the country from achieving GBON compliance of the supported stations, the commissioning period may be extended, or additional investment funding may be requested. The Steering Committee decides on these requests.</a:t>
            </a:r>
          </a:p>
        </p:txBody>
      </p:sp>
    </p:spTree>
    <p:extLst>
      <p:ext uri="{BB962C8B-B14F-4D97-AF65-F5344CB8AC3E}">
        <p14:creationId xmlns:p14="http://schemas.microsoft.com/office/powerpoint/2010/main" val="3279475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BDE3-B555-2CC5-4A12-7B951C41323A}"/>
              </a:ext>
            </a:extLst>
          </p:cNvPr>
          <p:cNvSpPr>
            <a:spLocks noGrp="1"/>
          </p:cNvSpPr>
          <p:nvPr>
            <p:ph type="title"/>
          </p:nvPr>
        </p:nvSpPr>
        <p:spPr/>
        <p:txBody>
          <a:bodyPr>
            <a:normAutofit/>
          </a:bodyPr>
          <a:lstStyle/>
          <a:p>
            <a:r>
              <a:rPr lang="en-US" sz="4000" b="1" dirty="0">
                <a:solidFill>
                  <a:srgbClr val="185980"/>
                </a:solidFill>
                <a:latin typeface="Open Sans" panose="020B0606030504020204" pitchFamily="34" charset="0"/>
                <a:ea typeface="Open Sans" panose="020B0606030504020204" pitchFamily="34" charset="0"/>
                <a:cs typeface="Open Sans" panose="020B0606030504020204" pitchFamily="34" charset="0"/>
              </a:rPr>
              <a:t>Complementary financing </a:t>
            </a:r>
            <a:endParaRPr lang="en-GB" sz="4000" b="1" dirty="0">
              <a:solidFill>
                <a:srgbClr val="1859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46AE3062-F80B-7470-A15E-F7FA5199C622}"/>
              </a:ext>
            </a:extLst>
          </p:cNvPr>
          <p:cNvSpPr>
            <a:spLocks noGrp="1"/>
          </p:cNvSpPr>
          <p:nvPr>
            <p:ph idx="1"/>
          </p:nvPr>
        </p:nvSpPr>
        <p:spPr>
          <a:xfrm>
            <a:off x="838199" y="1825625"/>
            <a:ext cx="10956533" cy="4351338"/>
          </a:xfrm>
        </p:spPr>
        <p:txBody>
          <a:bodyPr vert="horz" lIns="91440" tIns="45720" rIns="91440" bIns="45720" rtlCol="0" anchor="t">
            <a:normAutofit/>
          </a:bodyPr>
          <a:lstStyle/>
          <a:p>
            <a:r>
              <a:rPr lang="en-CH" dirty="0">
                <a:latin typeface="Open Sans" panose="020B0606030504020204" pitchFamily="34" charset="0"/>
                <a:ea typeface="Open Sans" panose="020B0606030504020204" pitchFamily="34" charset="0"/>
                <a:cs typeface="Open Sans" panose="020B0606030504020204" pitchFamily="34" charset="0"/>
              </a:rPr>
              <a:t>Identify </a:t>
            </a:r>
            <a:r>
              <a:rPr lang="en-US" dirty="0">
                <a:latin typeface="Open Sans" panose="020B0606030504020204" pitchFamily="34" charset="0"/>
                <a:ea typeface="Open Sans" panose="020B0606030504020204" pitchFamily="34" charset="0"/>
                <a:cs typeface="Open Sans" panose="020B0606030504020204" pitchFamily="34" charset="0"/>
              </a:rPr>
              <a:t>how SOFF support will be </a:t>
            </a:r>
            <a:r>
              <a:rPr lang="en-US" b="1" dirty="0">
                <a:latin typeface="Open Sans" panose="020B0606030504020204" pitchFamily="34" charset="0"/>
                <a:ea typeface="Open Sans" panose="020B0606030504020204" pitchFamily="34" charset="0"/>
                <a:cs typeface="Open Sans" panose="020B0606030504020204" pitchFamily="34" charset="0"/>
              </a:rPr>
              <a:t>integrated or align</a:t>
            </a:r>
            <a:r>
              <a:rPr lang="en-CH" b="1" dirty="0">
                <a:latin typeface="Open Sans" panose="020B0606030504020204" pitchFamily="34" charset="0"/>
                <a:ea typeface="Open Sans" panose="020B0606030504020204" pitchFamily="34" charset="0"/>
                <a:cs typeface="Open Sans" panose="020B0606030504020204" pitchFamily="34" charset="0"/>
              </a:rPr>
              <a:t>ed with</a:t>
            </a:r>
            <a:r>
              <a:rPr lang="en-US" b="1" dirty="0">
                <a:latin typeface="Open Sans" panose="020B0606030504020204" pitchFamily="34" charset="0"/>
                <a:ea typeface="Open Sans" panose="020B0606030504020204" pitchFamily="34" charset="0"/>
                <a:cs typeface="Open Sans" panose="020B0606030504020204" pitchFamily="34" charset="0"/>
              </a:rPr>
              <a:t> SOFF funding with broader projects</a:t>
            </a:r>
            <a:r>
              <a:rPr lang="en-US" dirty="0">
                <a:latin typeface="Open Sans" panose="020B0606030504020204" pitchFamily="34" charset="0"/>
                <a:ea typeface="Open Sans" panose="020B0606030504020204" pitchFamily="34" charset="0"/>
                <a:cs typeface="Open Sans" panose="020B0606030504020204" pitchFamily="34" charset="0"/>
              </a:rPr>
              <a:t> and programs of the IE and other international partners </a:t>
            </a:r>
          </a:p>
          <a:p>
            <a:r>
              <a:rPr lang="en-US" dirty="0">
                <a:latin typeface="Open Sans" panose="020B0606030504020204" pitchFamily="34" charset="0"/>
                <a:ea typeface="Open Sans" panose="020B0606030504020204" pitchFamily="34" charset="0"/>
                <a:cs typeface="Open Sans" panose="020B0606030504020204" pitchFamily="34" charset="0"/>
              </a:rPr>
              <a:t>Implementing Entities to identify opportunities to </a:t>
            </a:r>
            <a:r>
              <a:rPr lang="en-US" b="1" dirty="0">
                <a:latin typeface="Open Sans" panose="020B0606030504020204" pitchFamily="34" charset="0"/>
                <a:ea typeface="Open Sans" panose="020B0606030504020204" pitchFamily="34" charset="0"/>
                <a:cs typeface="Open Sans" panose="020B0606030504020204" pitchFamily="34" charset="0"/>
              </a:rPr>
              <a:t>mobilize additional investments </a:t>
            </a:r>
            <a:r>
              <a:rPr lang="en-US" dirty="0">
                <a:latin typeface="Open Sans" panose="020B0606030504020204" pitchFamily="34" charset="0"/>
                <a:ea typeface="Open Sans" panose="020B0606030504020204" pitchFamily="34" charset="0"/>
                <a:cs typeface="Open Sans" panose="020B0606030504020204" pitchFamily="34" charset="0"/>
              </a:rPr>
              <a:t>in the other parts of the meteorological value chain, drawing on their own resources or from the multilateral climate and environment funds</a:t>
            </a:r>
          </a:p>
        </p:txBody>
      </p:sp>
    </p:spTree>
    <p:extLst>
      <p:ext uri="{BB962C8B-B14F-4D97-AF65-F5344CB8AC3E}">
        <p14:creationId xmlns:p14="http://schemas.microsoft.com/office/powerpoint/2010/main" val="2899374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ECA26-53B4-7267-1112-84084A4157E8}"/>
              </a:ext>
            </a:extLst>
          </p:cNvPr>
          <p:cNvSpPr>
            <a:spLocks noGrp="1"/>
          </p:cNvSpPr>
          <p:nvPr>
            <p:ph type="title"/>
          </p:nvPr>
        </p:nvSpPr>
        <p:spPr>
          <a:xfrm>
            <a:off x="1118754" y="2513565"/>
            <a:ext cx="10972800" cy="1143000"/>
          </a:xfrm>
        </p:spPr>
        <p:txBody>
          <a:bodyPr>
            <a:normAutofit/>
          </a:bodyPr>
          <a:lstStyle/>
          <a:p>
            <a:r>
              <a:rPr lang="en-CH" dirty="0"/>
              <a:t>SOFF implementation in South Asia</a:t>
            </a:r>
          </a:p>
        </p:txBody>
      </p:sp>
    </p:spTree>
    <p:extLst>
      <p:ext uri="{BB962C8B-B14F-4D97-AF65-F5344CB8AC3E}">
        <p14:creationId xmlns:p14="http://schemas.microsoft.com/office/powerpoint/2010/main" val="576383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ECA26-53B4-7267-1112-84084A4157E8}"/>
              </a:ext>
            </a:extLst>
          </p:cNvPr>
          <p:cNvSpPr>
            <a:spLocks noGrp="1"/>
          </p:cNvSpPr>
          <p:nvPr>
            <p:ph type="title"/>
          </p:nvPr>
        </p:nvSpPr>
        <p:spPr>
          <a:xfrm>
            <a:off x="553675" y="386815"/>
            <a:ext cx="10972800" cy="1143000"/>
          </a:xfrm>
        </p:spPr>
        <p:txBody>
          <a:bodyPr>
            <a:normAutofit fontScale="90000"/>
          </a:bodyPr>
          <a:lstStyle/>
          <a:p>
            <a:r>
              <a:rPr lang="en-CH" dirty="0"/>
              <a:t>Status of SOFF implementation in South Asia</a:t>
            </a:r>
          </a:p>
        </p:txBody>
      </p:sp>
      <p:graphicFrame>
        <p:nvGraphicFramePr>
          <p:cNvPr id="4" name="Table 3">
            <a:extLst>
              <a:ext uri="{FF2B5EF4-FFF2-40B4-BE49-F238E27FC236}">
                <a16:creationId xmlns:a16="http://schemas.microsoft.com/office/drawing/2014/main" id="{93BD78F1-E8D7-AACD-6CEA-207310BCA99C}"/>
              </a:ext>
            </a:extLst>
          </p:cNvPr>
          <p:cNvGraphicFramePr>
            <a:graphicFrameLocks noGrp="1"/>
          </p:cNvGraphicFramePr>
          <p:nvPr/>
        </p:nvGraphicFramePr>
        <p:xfrm>
          <a:off x="604008" y="1726456"/>
          <a:ext cx="10972799" cy="4434840"/>
        </p:xfrm>
        <a:graphic>
          <a:graphicData uri="http://schemas.openxmlformats.org/drawingml/2006/table">
            <a:tbl>
              <a:tblPr firstRow="1" bandRow="1">
                <a:tableStyleId>{5940675A-B579-460E-94D1-54222C63F5DA}</a:tableStyleId>
              </a:tblPr>
              <a:tblGrid>
                <a:gridCol w="1744005">
                  <a:extLst>
                    <a:ext uri="{9D8B030D-6E8A-4147-A177-3AD203B41FA5}">
                      <a16:colId xmlns:a16="http://schemas.microsoft.com/office/drawing/2014/main" val="412374803"/>
                    </a:ext>
                  </a:extLst>
                </a:gridCol>
                <a:gridCol w="1961518">
                  <a:extLst>
                    <a:ext uri="{9D8B030D-6E8A-4147-A177-3AD203B41FA5}">
                      <a16:colId xmlns:a16="http://schemas.microsoft.com/office/drawing/2014/main" val="973891545"/>
                    </a:ext>
                  </a:extLst>
                </a:gridCol>
                <a:gridCol w="2621301">
                  <a:extLst>
                    <a:ext uri="{9D8B030D-6E8A-4147-A177-3AD203B41FA5}">
                      <a16:colId xmlns:a16="http://schemas.microsoft.com/office/drawing/2014/main" val="1365070879"/>
                    </a:ext>
                  </a:extLst>
                </a:gridCol>
                <a:gridCol w="2211166">
                  <a:extLst>
                    <a:ext uri="{9D8B030D-6E8A-4147-A177-3AD203B41FA5}">
                      <a16:colId xmlns:a16="http://schemas.microsoft.com/office/drawing/2014/main" val="3962483616"/>
                    </a:ext>
                  </a:extLst>
                </a:gridCol>
                <a:gridCol w="2434809">
                  <a:extLst>
                    <a:ext uri="{9D8B030D-6E8A-4147-A177-3AD203B41FA5}">
                      <a16:colId xmlns:a16="http://schemas.microsoft.com/office/drawing/2014/main" val="2797885686"/>
                    </a:ext>
                  </a:extLst>
                </a:gridCol>
              </a:tblGrid>
              <a:tr h="609599">
                <a:tc>
                  <a:txBody>
                    <a:bodyPr/>
                    <a:lstStyle/>
                    <a:p>
                      <a:r>
                        <a:rPr lang="en-CH" sz="2000" b="1">
                          <a:solidFill>
                            <a:schemeClr val="bg1"/>
                          </a:solidFill>
                          <a:latin typeface="Open Sans" panose="020B0606030504020204" pitchFamily="34" charset="0"/>
                          <a:ea typeface="Open Sans" panose="020B0606030504020204" pitchFamily="34" charset="0"/>
                          <a:cs typeface="Open Sans" panose="020B0606030504020204" pitchFamily="34" charset="0"/>
                        </a:rPr>
                        <a:t>Country</a:t>
                      </a:r>
                    </a:p>
                  </a:txBody>
                  <a:tcPr anchor="ctr">
                    <a:solidFill>
                      <a:srgbClr val="1C3454"/>
                    </a:solidFill>
                  </a:tcPr>
                </a:tc>
                <a:tc>
                  <a:txBody>
                    <a:bodyPr/>
                    <a:lstStyle/>
                    <a:p>
                      <a:r>
                        <a:rPr lang="en-CH" sz="2000" b="1">
                          <a:solidFill>
                            <a:schemeClr val="bg1"/>
                          </a:solidFill>
                          <a:latin typeface="Open Sans" panose="020B0606030504020204" pitchFamily="34" charset="0"/>
                          <a:ea typeface="Open Sans" panose="020B0606030504020204" pitchFamily="34" charset="0"/>
                          <a:cs typeface="Open Sans" panose="020B0606030504020204" pitchFamily="34" charset="0"/>
                        </a:rPr>
                        <a:t>Peer Advisor</a:t>
                      </a:r>
                    </a:p>
                  </a:txBody>
                  <a:tcPr anchor="ctr">
                    <a:solidFill>
                      <a:srgbClr val="1C3454"/>
                    </a:solidFill>
                  </a:tcPr>
                </a:tc>
                <a:tc>
                  <a:txBody>
                    <a:bodyPr/>
                    <a:lstStyle/>
                    <a:p>
                      <a:r>
                        <a:rPr lang="en-CH" sz="2000" b="1">
                          <a:solidFill>
                            <a:schemeClr val="bg1"/>
                          </a:solidFill>
                          <a:latin typeface="Open Sans" panose="020B0606030504020204" pitchFamily="34" charset="0"/>
                          <a:ea typeface="Open Sans" panose="020B0606030504020204" pitchFamily="34" charset="0"/>
                          <a:cs typeface="Open Sans" panose="020B0606030504020204" pitchFamily="34" charset="0"/>
                        </a:rPr>
                        <a:t>Implementing Entity</a:t>
                      </a:r>
                    </a:p>
                  </a:txBody>
                  <a:tcPr anchor="ctr">
                    <a:solidFill>
                      <a:srgbClr val="1C3454"/>
                    </a:solidFill>
                  </a:tcPr>
                </a:tc>
                <a:tc>
                  <a:txBody>
                    <a:bodyPr/>
                    <a:lstStyle/>
                    <a:p>
                      <a:r>
                        <a:rPr lang="en-CH" sz="2000" b="1">
                          <a:solidFill>
                            <a:schemeClr val="bg1"/>
                          </a:solidFill>
                          <a:latin typeface="Open Sans" panose="020B0606030504020204" pitchFamily="34" charset="0"/>
                          <a:ea typeface="Open Sans" panose="020B0606030504020204" pitchFamily="34" charset="0"/>
                          <a:cs typeface="Open Sans" panose="020B0606030504020204" pitchFamily="34" charset="0"/>
                        </a:rPr>
                        <a:t>Readiness Phase</a:t>
                      </a:r>
                    </a:p>
                  </a:txBody>
                  <a:tcPr anchor="ctr">
                    <a:solidFill>
                      <a:srgbClr val="1C3454"/>
                    </a:solidFill>
                  </a:tcPr>
                </a:tc>
                <a:tc>
                  <a:txBody>
                    <a:bodyPr/>
                    <a:lstStyle/>
                    <a:p>
                      <a:r>
                        <a:rPr lang="en-CH" sz="2000" b="1">
                          <a:solidFill>
                            <a:schemeClr val="bg1"/>
                          </a:solidFill>
                          <a:latin typeface="Open Sans" panose="020B0606030504020204" pitchFamily="34" charset="0"/>
                          <a:ea typeface="Open Sans" panose="020B0606030504020204" pitchFamily="34" charset="0"/>
                          <a:cs typeface="Open Sans" panose="020B0606030504020204" pitchFamily="34" charset="0"/>
                        </a:rPr>
                        <a:t>Investment Phase</a:t>
                      </a:r>
                    </a:p>
                  </a:txBody>
                  <a:tcPr anchor="ctr">
                    <a:solidFill>
                      <a:srgbClr val="1C3454"/>
                    </a:solidFill>
                  </a:tcPr>
                </a:tc>
                <a:extLst>
                  <a:ext uri="{0D108BD9-81ED-4DB2-BD59-A6C34878D82A}">
                    <a16:rowId xmlns:a16="http://schemas.microsoft.com/office/drawing/2014/main" val="542659488"/>
                  </a:ext>
                </a:extLst>
              </a:tr>
              <a:tr h="640792">
                <a:tc>
                  <a:txBody>
                    <a:bodyPr/>
                    <a:lstStyle/>
                    <a:p>
                      <a:r>
                        <a:rPr lang="en-CH" sz="2000" b="0">
                          <a:latin typeface="Open Sans" panose="020B0606030504020204" pitchFamily="34" charset="0"/>
                          <a:ea typeface="Open Sans" panose="020B0606030504020204" pitchFamily="34" charset="0"/>
                          <a:cs typeface="Open Sans" panose="020B0606030504020204" pitchFamily="34" charset="0"/>
                        </a:rPr>
                        <a:t>Bangladesh</a:t>
                      </a:r>
                    </a:p>
                  </a:txBody>
                  <a:tcPr anchor="ct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H" sz="2000">
                          <a:latin typeface="Open Sans" panose="020B0606030504020204" pitchFamily="34" charset="0"/>
                          <a:ea typeface="Open Sans" panose="020B0606030504020204" pitchFamily="34" charset="0"/>
                          <a:cs typeface="Open Sans" panose="020B0606030504020204" pitchFamily="34" charset="0"/>
                        </a:rPr>
                        <a:t>Norway - China</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H" sz="2000">
                          <a:latin typeface="Open Sans" panose="020B0606030504020204" pitchFamily="34" charset="0"/>
                          <a:ea typeface="Open Sans" panose="020B0606030504020204" pitchFamily="34" charset="0"/>
                          <a:cs typeface="Open Sans" panose="020B0606030504020204" pitchFamily="34" charset="0"/>
                        </a:rPr>
                        <a:t>Islamic Development Bank</a:t>
                      </a:r>
                    </a:p>
                  </a:txBody>
                  <a:tcPr anchor="ctr"/>
                </a:tc>
                <a:tc>
                  <a:txBody>
                    <a:bodyPr/>
                    <a:lstStyle/>
                    <a:p>
                      <a:pPr marL="0" indent="0">
                        <a:buFont typeface="Arial" panose="020B0604020202020204" pitchFamily="34" charset="0"/>
                        <a:buNone/>
                      </a:pPr>
                      <a:r>
                        <a:rPr lang="en-CH" sz="2000">
                          <a:latin typeface="Open Sans" panose="020B0606030504020204" pitchFamily="34" charset="0"/>
                          <a:ea typeface="Open Sans" panose="020B0606030504020204" pitchFamily="34" charset="0"/>
                          <a:cs typeface="Open Sans" panose="020B0606030504020204" pitchFamily="34" charset="0"/>
                        </a:rPr>
                        <a:t>Completed</a:t>
                      </a:r>
                    </a:p>
                  </a:txBody>
                  <a:tcPr anchor="ctr">
                    <a:solidFill>
                      <a:srgbClr val="92D050"/>
                    </a:solidFill>
                  </a:tcPr>
                </a:tc>
                <a:tc>
                  <a:txBody>
                    <a:bodyPr/>
                    <a:lstStyle/>
                    <a:p>
                      <a:pPr marL="342900" indent="-342900">
                        <a:buFont typeface="Arial" panose="020B0604020202020204" pitchFamily="34" charset="0"/>
                        <a:buChar char="•"/>
                      </a:pPr>
                      <a:endParaRPr lang="en-CH" sz="2000">
                        <a:latin typeface="Open Sans" panose="020B0606030504020204" pitchFamily="34" charset="0"/>
                        <a:ea typeface="Open Sans" panose="020B0606030504020204" pitchFamily="34" charset="0"/>
                        <a:cs typeface="Open Sans" panose="020B0606030504020204" pitchFamily="34" charset="0"/>
                      </a:endParaRPr>
                    </a:p>
                  </a:txBody>
                  <a:tcPr anchor="ctr">
                    <a:solidFill>
                      <a:srgbClr val="D9D9D9"/>
                    </a:solidFill>
                  </a:tcPr>
                </a:tc>
                <a:extLst>
                  <a:ext uri="{0D108BD9-81ED-4DB2-BD59-A6C34878D82A}">
                    <a16:rowId xmlns:a16="http://schemas.microsoft.com/office/drawing/2014/main" val="3899450910"/>
                  </a:ext>
                </a:extLst>
              </a:tr>
              <a:tr h="1021080">
                <a:tc>
                  <a:txBody>
                    <a:bodyPr/>
                    <a:lstStyle/>
                    <a:p>
                      <a:r>
                        <a:rPr lang="en-CH" sz="2000">
                          <a:latin typeface="Open Sans" panose="020B0606030504020204" pitchFamily="34" charset="0"/>
                          <a:ea typeface="Open Sans" panose="020B0606030504020204" pitchFamily="34" charset="0"/>
                          <a:cs typeface="Open Sans" panose="020B0606030504020204" pitchFamily="34" charset="0"/>
                        </a:rPr>
                        <a:t>Bhutan</a:t>
                      </a:r>
                    </a:p>
                  </a:txBody>
                  <a:tcPr anchor="ctr">
                    <a:solidFill>
                      <a:schemeClr val="bg1">
                        <a:lumMod val="95000"/>
                      </a:schemeClr>
                    </a:solidFill>
                  </a:tcPr>
                </a:tc>
                <a:tc>
                  <a:txBody>
                    <a:bodyPr/>
                    <a:lstStyle/>
                    <a:p>
                      <a:r>
                        <a:rPr lang="en-CH" sz="2000">
                          <a:latin typeface="Open Sans" panose="020B0606030504020204" pitchFamily="34" charset="0"/>
                          <a:ea typeface="Open Sans" panose="020B0606030504020204" pitchFamily="34" charset="0"/>
                          <a:cs typeface="Open Sans" panose="020B0606030504020204" pitchFamily="34" charset="0"/>
                        </a:rPr>
                        <a:t>Finland</a:t>
                      </a:r>
                      <a:endParaRPr lang="en-US" sz="200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r>
                        <a:rPr lang="en-CH" sz="2000" dirty="0">
                          <a:latin typeface="Open Sans" panose="020B0606030504020204" pitchFamily="34" charset="0"/>
                          <a:ea typeface="Open Sans" panose="020B0606030504020204" pitchFamily="34" charset="0"/>
                          <a:cs typeface="Open Sans" panose="020B0606030504020204" pitchFamily="34" charset="0"/>
                        </a:rPr>
                        <a:t>United Nations Environment Programme</a:t>
                      </a:r>
                      <a:endParaRPr lang="en-US" sz="20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marL="0" indent="0">
                        <a:buFont typeface="Arial" panose="020B0604020202020204" pitchFamily="34" charset="0"/>
                        <a:buNone/>
                      </a:pPr>
                      <a:r>
                        <a:rPr lang="en-CH" sz="2000">
                          <a:latin typeface="Open Sans" panose="020B0606030504020204" pitchFamily="34" charset="0"/>
                          <a:ea typeface="Open Sans" panose="020B0606030504020204" pitchFamily="34" charset="0"/>
                          <a:cs typeface="Open Sans" panose="020B0606030504020204" pitchFamily="34" charset="0"/>
                        </a:rPr>
                        <a:t>Completed</a:t>
                      </a:r>
                    </a:p>
                  </a:txBody>
                  <a:tcPr anchor="ctr">
                    <a:solidFill>
                      <a:srgbClr val="92D050"/>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CH" sz="2000">
                          <a:solidFill>
                            <a:schemeClr val="bg1"/>
                          </a:solidFill>
                          <a:latin typeface="Open Sans" panose="020B0606030504020204" pitchFamily="34" charset="0"/>
                          <a:ea typeface="Open Sans" panose="020B0606030504020204" pitchFamily="34" charset="0"/>
                          <a:cs typeface="Open Sans" panose="020B0606030504020204" pitchFamily="34" charset="0"/>
                        </a:rPr>
                        <a:t>Funding approved in March 2024</a:t>
                      </a:r>
                      <a:endPar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solidFill>
                      <a:srgbClr val="008080"/>
                    </a:solidFill>
                  </a:tcPr>
                </a:tc>
                <a:extLst>
                  <a:ext uri="{0D108BD9-81ED-4DB2-BD59-A6C34878D82A}">
                    <a16:rowId xmlns:a16="http://schemas.microsoft.com/office/drawing/2014/main" val="773388060"/>
                  </a:ext>
                </a:extLst>
              </a:tr>
              <a:tr h="640792">
                <a:tc>
                  <a:txBody>
                    <a:bodyPr/>
                    <a:lstStyle/>
                    <a:p>
                      <a:r>
                        <a:rPr lang="en-CH" sz="2000">
                          <a:latin typeface="Open Sans" panose="020B0606030504020204" pitchFamily="34" charset="0"/>
                          <a:ea typeface="Open Sans" panose="020B0606030504020204" pitchFamily="34" charset="0"/>
                          <a:cs typeface="Open Sans" panose="020B0606030504020204" pitchFamily="34" charset="0"/>
                        </a:rPr>
                        <a:t>Nepal</a:t>
                      </a:r>
                      <a:endParaRPr lang="fr-CH" sz="200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95000"/>
                      </a:schemeClr>
                    </a:solidFill>
                  </a:tcPr>
                </a:tc>
                <a:tc>
                  <a:txBody>
                    <a:bodyPr/>
                    <a:lstStyle/>
                    <a:p>
                      <a:r>
                        <a:rPr lang="en-CH" sz="2000">
                          <a:latin typeface="Open Sans" panose="020B0606030504020204" pitchFamily="34" charset="0"/>
                          <a:ea typeface="Open Sans" panose="020B0606030504020204" pitchFamily="34" charset="0"/>
                          <a:cs typeface="Open Sans" panose="020B0606030504020204" pitchFamily="34" charset="0"/>
                        </a:rPr>
                        <a:t>Finland</a:t>
                      </a:r>
                      <a:endParaRPr lang="en-US" sz="200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r>
                        <a:rPr lang="en-CH" sz="2000">
                          <a:latin typeface="Open Sans" panose="020B0606030504020204" pitchFamily="34" charset="0"/>
                          <a:ea typeface="Open Sans" panose="020B0606030504020204" pitchFamily="34" charset="0"/>
                          <a:cs typeface="Open Sans" panose="020B0606030504020204" pitchFamily="34" charset="0"/>
                        </a:rPr>
                        <a:t>United Nations Environment Programme</a:t>
                      </a:r>
                      <a:endParaRPr lang="en-US" sz="200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CH" sz="2000">
                          <a:latin typeface="Open Sans" panose="020B0606030504020204" pitchFamily="34" charset="0"/>
                          <a:ea typeface="Open Sans" panose="020B0606030504020204" pitchFamily="34" charset="0"/>
                          <a:cs typeface="Open Sans" panose="020B0606030504020204" pitchFamily="34" charset="0"/>
                        </a:rPr>
                        <a:t>Final stage</a:t>
                      </a:r>
                    </a:p>
                  </a:txBody>
                  <a:tcPr anchor="ctr">
                    <a:solidFill>
                      <a:srgbClr val="CCFF99"/>
                    </a:solidFill>
                  </a:tcPr>
                </a:tc>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H" sz="2000">
                        <a:latin typeface="Open Sans" panose="020B0606030504020204" pitchFamily="34" charset="0"/>
                        <a:ea typeface="Open Sans" panose="020B0606030504020204" pitchFamily="34" charset="0"/>
                        <a:cs typeface="Open Sans" panose="020B0606030504020204" pitchFamily="34" charset="0"/>
                      </a:endParaRPr>
                    </a:p>
                  </a:txBody>
                  <a:tcPr anchor="ctr">
                    <a:solidFill>
                      <a:srgbClr val="D9D9D9"/>
                    </a:solidFill>
                  </a:tcPr>
                </a:tc>
                <a:extLst>
                  <a:ext uri="{0D108BD9-81ED-4DB2-BD59-A6C34878D82A}">
                    <a16:rowId xmlns:a16="http://schemas.microsoft.com/office/drawing/2014/main" val="2097239523"/>
                  </a:ext>
                </a:extLst>
              </a:tr>
              <a:tr h="640792">
                <a:tc>
                  <a:txBody>
                    <a:bodyPr/>
                    <a:lstStyle/>
                    <a:p>
                      <a:r>
                        <a:rPr lang="en-CH" sz="2000">
                          <a:latin typeface="Open Sans" panose="020B0606030504020204" pitchFamily="34" charset="0"/>
                          <a:ea typeface="Open Sans" panose="020B0606030504020204" pitchFamily="34" charset="0"/>
                          <a:cs typeface="Open Sans" panose="020B0606030504020204" pitchFamily="34" charset="0"/>
                        </a:rPr>
                        <a:t>Maldives</a:t>
                      </a:r>
                    </a:p>
                  </a:txBody>
                  <a:tcPr anchor="ctr">
                    <a:solidFill>
                      <a:schemeClr val="bg1">
                        <a:lumMod val="95000"/>
                      </a:schemeClr>
                    </a:solidFill>
                  </a:tcPr>
                </a:tc>
                <a:tc>
                  <a:txBody>
                    <a:bodyPr/>
                    <a:lstStyle/>
                    <a:p>
                      <a:r>
                        <a:rPr lang="en-CH" sz="2000">
                          <a:latin typeface="Open Sans" panose="020B0606030504020204" pitchFamily="34" charset="0"/>
                          <a:ea typeface="Open Sans" panose="020B0606030504020204" pitchFamily="34" charset="0"/>
                          <a:cs typeface="Open Sans" panose="020B0606030504020204" pitchFamily="34" charset="0"/>
                        </a:rPr>
                        <a:t>Finland - Indonesia</a:t>
                      </a:r>
                      <a:endParaRPr lang="en-US" sz="200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r>
                        <a:rPr lang="en-CH" sz="2000">
                          <a:latin typeface="Open Sans" panose="020B0606030504020204" pitchFamily="34" charset="0"/>
                          <a:ea typeface="Open Sans" panose="020B0606030504020204" pitchFamily="34" charset="0"/>
                          <a:cs typeface="Open Sans" panose="020B0606030504020204" pitchFamily="34" charset="0"/>
                        </a:rPr>
                        <a:t>United Nations Environment Programme</a:t>
                      </a:r>
                      <a:endParaRPr lang="en-US" sz="200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marL="0" indent="0">
                        <a:buFont typeface="Arial" panose="020B0604020202020204" pitchFamily="34" charset="0"/>
                        <a:buNone/>
                      </a:pPr>
                      <a:r>
                        <a:rPr lang="en-CH" sz="2000">
                          <a:latin typeface="Open Sans" panose="020B0606030504020204" pitchFamily="34" charset="0"/>
                          <a:ea typeface="Open Sans" panose="020B0606030504020204" pitchFamily="34" charset="0"/>
                          <a:cs typeface="Open Sans" panose="020B0606030504020204" pitchFamily="34" charset="0"/>
                        </a:rPr>
                        <a:t>Completed</a:t>
                      </a:r>
                    </a:p>
                  </a:txBody>
                  <a:tcPr anchor="ctr">
                    <a:solidFill>
                      <a:srgbClr val="92D050"/>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CH"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Funding approved in November 2023</a:t>
                      </a: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solidFill>
                      <a:srgbClr val="008080"/>
                    </a:solidFill>
                  </a:tcPr>
                </a:tc>
                <a:extLst>
                  <a:ext uri="{0D108BD9-81ED-4DB2-BD59-A6C34878D82A}">
                    <a16:rowId xmlns:a16="http://schemas.microsoft.com/office/drawing/2014/main" val="856149106"/>
                  </a:ext>
                </a:extLst>
              </a:tr>
            </a:tbl>
          </a:graphicData>
        </a:graphic>
      </p:graphicFrame>
    </p:spTree>
    <p:extLst>
      <p:ext uri="{BB962C8B-B14F-4D97-AF65-F5344CB8AC3E}">
        <p14:creationId xmlns:p14="http://schemas.microsoft.com/office/powerpoint/2010/main" val="3045291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794A2-5860-77C6-A903-8B230F98FF60}"/>
              </a:ext>
            </a:extLst>
          </p:cNvPr>
          <p:cNvSpPr>
            <a:spLocks noGrp="1"/>
          </p:cNvSpPr>
          <p:nvPr>
            <p:ph type="title"/>
          </p:nvPr>
        </p:nvSpPr>
        <p:spPr/>
        <p:txBody>
          <a:bodyPr>
            <a:normAutofit fontScale="90000"/>
          </a:bodyPr>
          <a:lstStyle/>
          <a:p>
            <a:r>
              <a:rPr lang="en-US" dirty="0"/>
              <a:t>Updates from the countries – Discussion </a:t>
            </a:r>
            <a:endParaRPr lang="en-GB" dirty="0"/>
          </a:p>
        </p:txBody>
      </p:sp>
      <p:sp>
        <p:nvSpPr>
          <p:cNvPr id="3" name="Content Placeholder 2">
            <a:extLst>
              <a:ext uri="{FF2B5EF4-FFF2-40B4-BE49-F238E27FC236}">
                <a16:creationId xmlns:a16="http://schemas.microsoft.com/office/drawing/2014/main" id="{F42D2E08-2522-1BEC-F5B8-2FBE64C332CC}"/>
              </a:ext>
            </a:extLst>
          </p:cNvPr>
          <p:cNvSpPr>
            <a:spLocks noGrp="1"/>
          </p:cNvSpPr>
          <p:nvPr>
            <p:ph idx="1"/>
          </p:nvPr>
        </p:nvSpPr>
        <p:spPr>
          <a:xfrm>
            <a:off x="703868" y="1600201"/>
            <a:ext cx="10972800" cy="4525963"/>
          </a:xfrm>
        </p:spPr>
        <p:txBody>
          <a:bodyPr/>
          <a:lstStyle/>
          <a:p>
            <a:pPr marL="571500" indent="-571500">
              <a:buFont typeface="+mj-lt"/>
              <a:buAutoNum type="romanUcPeriod"/>
            </a:pPr>
            <a:r>
              <a:rPr lang="en-US" dirty="0"/>
              <a:t>Brief introduction of the NMHS</a:t>
            </a:r>
          </a:p>
          <a:p>
            <a:pPr marL="571500" indent="-571500">
              <a:buFont typeface="+mj-lt"/>
              <a:buAutoNum type="romanUcPeriod"/>
            </a:pPr>
            <a:r>
              <a:rPr lang="en-US" dirty="0"/>
              <a:t>Update on SOFF Implementation</a:t>
            </a:r>
          </a:p>
          <a:p>
            <a:pPr marL="571500" indent="-571500">
              <a:buFont typeface="+mj-lt"/>
              <a:buAutoNum type="romanUcPeriod"/>
            </a:pPr>
            <a:r>
              <a:rPr lang="en-US" dirty="0"/>
              <a:t>Lessons learned and opportunities</a:t>
            </a:r>
          </a:p>
        </p:txBody>
      </p:sp>
    </p:spTree>
    <p:extLst>
      <p:ext uri="{BB962C8B-B14F-4D97-AF65-F5344CB8AC3E}">
        <p14:creationId xmlns:p14="http://schemas.microsoft.com/office/powerpoint/2010/main" val="2850338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5DD43-3B34-3ADE-72CF-4D5AC79EEB29}"/>
              </a:ext>
            </a:extLst>
          </p:cNvPr>
          <p:cNvSpPr>
            <a:spLocks noGrp="1"/>
          </p:cNvSpPr>
          <p:nvPr>
            <p:ph type="title"/>
          </p:nvPr>
        </p:nvSpPr>
        <p:spPr>
          <a:xfrm>
            <a:off x="838199" y="295047"/>
            <a:ext cx="11226553" cy="1325563"/>
          </a:xfrm>
        </p:spPr>
        <p:txBody>
          <a:bodyPr>
            <a:normAutofit/>
          </a:bodyPr>
          <a:lstStyle/>
          <a:p>
            <a:r>
              <a:rPr lang="en-GB" sz="4000" b="1">
                <a:solidFill>
                  <a:srgbClr val="185980"/>
                </a:solidFill>
                <a:latin typeface="Open Sans" panose="020B0606030504020204" pitchFamily="34" charset="0"/>
                <a:ea typeface="Open Sans" panose="020B0606030504020204" pitchFamily="34" charset="0"/>
                <a:cs typeface="Open Sans" panose="020B0606030504020204" pitchFamily="34" charset="0"/>
              </a:rPr>
              <a:t>Peer advisors engagement</a:t>
            </a:r>
            <a:endParaRPr lang="en-CH" sz="4000" b="1">
              <a:solidFill>
                <a:srgbClr val="1859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4">
            <a:extLst>
              <a:ext uri="{FF2B5EF4-FFF2-40B4-BE49-F238E27FC236}">
                <a16:creationId xmlns:a16="http://schemas.microsoft.com/office/drawing/2014/main" id="{1F9C08BE-19FE-621C-35A4-C0E3D4E74719}"/>
              </a:ext>
            </a:extLst>
          </p:cNvPr>
          <p:cNvSpPr>
            <a:spLocks noChangeArrowheads="1"/>
          </p:cNvSpPr>
          <p:nvPr/>
        </p:nvSpPr>
        <p:spPr bwMode="auto">
          <a:xfrm>
            <a:off x="838200" y="222813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CH" altLang="en-CH" sz="1800" b="0" i="0" u="none" strike="noStrike" cap="none" normalizeH="0" baseline="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br>
            <a:endParaRPr kumimoji="0" lang="en-CH" altLang="en-CH" sz="1800" b="0" i="0" u="none" strike="noStrike" cap="none" normalizeH="0" baseline="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DCC0D775-4034-89E4-9F8D-2ABF59E15DE0}"/>
              </a:ext>
            </a:extLst>
          </p:cNvPr>
          <p:cNvSpPr>
            <a:spLocks noGrp="1"/>
          </p:cNvSpPr>
          <p:nvPr>
            <p:ph idx="1"/>
          </p:nvPr>
        </p:nvSpPr>
        <p:spPr>
          <a:xfrm>
            <a:off x="886997" y="1576888"/>
            <a:ext cx="10515600" cy="4531373"/>
          </a:xfrm>
        </p:spPr>
        <p:txBody>
          <a:bodyPr>
            <a:norm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Terms of reference for the provision of advisory services during the Investment Phase </a:t>
            </a:r>
            <a:r>
              <a:rPr lang="en-US" dirty="0">
                <a:latin typeface="Open Sans" panose="020B0606030504020204" pitchFamily="34" charset="0"/>
                <a:ea typeface="Open Sans" panose="020B0606030504020204" pitchFamily="34" charset="0"/>
                <a:cs typeface="Open Sans" panose="020B0606030504020204" pitchFamily="34" charset="0"/>
              </a:rPr>
              <a:t>to be include</a:t>
            </a:r>
            <a:r>
              <a:rPr lang="en-CH" dirty="0">
                <a:latin typeface="Open Sans" panose="020B0606030504020204" pitchFamily="34" charset="0"/>
                <a:ea typeface="Open Sans" panose="020B0606030504020204" pitchFamily="34" charset="0"/>
                <a:cs typeface="Open Sans" panose="020B0606030504020204" pitchFamily="34" charset="0"/>
              </a:rPr>
              <a:t>d</a:t>
            </a:r>
            <a:r>
              <a:rPr lang="en-US" dirty="0">
                <a:latin typeface="Open Sans" panose="020B0606030504020204" pitchFamily="34" charset="0"/>
                <a:ea typeface="Open Sans" panose="020B0606030504020204" pitchFamily="34" charset="0"/>
                <a:cs typeface="Open Sans" panose="020B0606030504020204" pitchFamily="34" charset="0"/>
              </a:rPr>
              <a:t> as Annex to the Funding Request</a:t>
            </a:r>
          </a:p>
          <a:p>
            <a:r>
              <a:rPr lang="en-US" dirty="0">
                <a:latin typeface="Open Sans" panose="020B0606030504020204" pitchFamily="34" charset="0"/>
                <a:ea typeface="Open Sans" panose="020B0606030504020204" pitchFamily="34" charset="0"/>
                <a:cs typeface="Open Sans" panose="020B0606030504020204" pitchFamily="34" charset="0"/>
              </a:rPr>
              <a:t>Potential </a:t>
            </a:r>
            <a:r>
              <a:rPr lang="en-US" b="1" dirty="0">
                <a:latin typeface="Open Sans" panose="020B0606030504020204" pitchFamily="34" charset="0"/>
                <a:ea typeface="Open Sans" panose="020B0606030504020204" pitchFamily="34" charset="0"/>
                <a:cs typeface="Open Sans" panose="020B0606030504020204" pitchFamily="34" charset="0"/>
              </a:rPr>
              <a:t>technical advise areas </a:t>
            </a:r>
            <a:r>
              <a:rPr lang="en-US" dirty="0">
                <a:latin typeface="Open Sans" panose="020B0606030504020204" pitchFamily="34" charset="0"/>
                <a:ea typeface="Open Sans" panose="020B0606030504020204" pitchFamily="34" charset="0"/>
                <a:cs typeface="Open Sans" panose="020B0606030504020204" pitchFamily="34" charset="0"/>
              </a:rPr>
              <a:t>include: </a:t>
            </a:r>
          </a:p>
          <a:p>
            <a:pPr lvl="1">
              <a:buFont typeface="Wingdings" panose="05000000000000000000" pitchFamily="2" charset="2"/>
              <a:buChar char="ü"/>
            </a:pPr>
            <a:r>
              <a:rPr lang="en-US" dirty="0">
                <a:latin typeface="Open Sans" panose="020B0606030504020204" pitchFamily="34" charset="0"/>
                <a:ea typeface="Open Sans" panose="020B0606030504020204" pitchFamily="34" charset="0"/>
                <a:cs typeface="Open Sans" panose="020B0606030504020204" pitchFamily="34" charset="0"/>
              </a:rPr>
              <a:t>bidding documents development</a:t>
            </a:r>
          </a:p>
          <a:p>
            <a:pPr lvl="1">
              <a:buFont typeface="Wingdings" panose="05000000000000000000" pitchFamily="2" charset="2"/>
              <a:buChar char="ü"/>
            </a:pPr>
            <a:r>
              <a:rPr lang="en-US" dirty="0">
                <a:latin typeface="Open Sans" panose="020B0606030504020204" pitchFamily="34" charset="0"/>
                <a:ea typeface="Open Sans" panose="020B0606030504020204" pitchFamily="34" charset="0"/>
                <a:cs typeface="Open Sans" panose="020B0606030504020204" pitchFamily="34" charset="0"/>
              </a:rPr>
              <a:t>bid assessment and/or evaluation, </a:t>
            </a:r>
          </a:p>
          <a:p>
            <a:pPr lvl="1">
              <a:buFont typeface="Wingdings" panose="05000000000000000000" pitchFamily="2" charset="2"/>
              <a:buChar char="ü"/>
            </a:pPr>
            <a:r>
              <a:rPr lang="en-US" dirty="0">
                <a:latin typeface="Open Sans" panose="020B0606030504020204" pitchFamily="34" charset="0"/>
                <a:ea typeface="Open Sans" panose="020B0606030504020204" pitchFamily="34" charset="0"/>
                <a:cs typeface="Open Sans" panose="020B0606030504020204" pitchFamily="34" charset="0"/>
              </a:rPr>
              <a:t>ensuring the correct commissioning and initial operation of equipment, </a:t>
            </a:r>
          </a:p>
          <a:p>
            <a:pPr lvl="1">
              <a:buFont typeface="Wingdings" panose="05000000000000000000" pitchFamily="2" charset="2"/>
              <a:buChar char="ü"/>
            </a:pPr>
            <a:r>
              <a:rPr lang="en-US" dirty="0">
                <a:latin typeface="Open Sans" panose="020B0606030504020204" pitchFamily="34" charset="0"/>
                <a:ea typeface="Open Sans" panose="020B0606030504020204" pitchFamily="34" charset="0"/>
                <a:cs typeface="Open Sans" panose="020B0606030504020204" pitchFamily="34" charset="0"/>
              </a:rPr>
              <a:t>supporting dispute resolution with suppliers on technical matters</a:t>
            </a:r>
          </a:p>
          <a:p>
            <a:pPr lvl="1">
              <a:buFont typeface="Wingdings" panose="05000000000000000000" pitchFamily="2" charset="2"/>
              <a:buChar char="ü"/>
            </a:pPr>
            <a:r>
              <a:rPr lang="en-US" dirty="0">
                <a:latin typeface="Open Sans" panose="020B0606030504020204" pitchFamily="34" charset="0"/>
                <a:ea typeface="Open Sans" panose="020B0606030504020204" pitchFamily="34" charset="0"/>
                <a:cs typeface="Open Sans" panose="020B0606030504020204" pitchFamily="34" charset="0"/>
              </a:rPr>
              <a:t>staff training, capacity building and institutional strengthening </a:t>
            </a:r>
          </a:p>
          <a:p>
            <a:pPr marL="0" indent="0">
              <a:buNone/>
            </a:pPr>
            <a:endParaRPr lang="en-GB"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57262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264F6E2-874A-2FBB-DACB-5B08D9361CD4}"/>
              </a:ext>
            </a:extLst>
          </p:cNvPr>
          <p:cNvSpPr>
            <a:spLocks noGrp="1"/>
          </p:cNvSpPr>
          <p:nvPr>
            <p:ph type="title"/>
          </p:nvPr>
        </p:nvSpPr>
        <p:spPr>
          <a:xfrm>
            <a:off x="696157" y="383823"/>
            <a:ext cx="10515600" cy="1325563"/>
          </a:xfrm>
        </p:spPr>
        <p:txBody>
          <a:bodyPr>
            <a:normAutofit/>
          </a:bodyPr>
          <a:lstStyle/>
          <a:p>
            <a:r>
              <a:rPr lang="en-US" sz="4000" b="1">
                <a:solidFill>
                  <a:srgbClr val="185980"/>
                </a:solidFill>
                <a:latin typeface="Open Sans" panose="020B0606030504020204" pitchFamily="34" charset="0"/>
                <a:ea typeface="Open Sans" panose="020B0606030504020204" pitchFamily="34" charset="0"/>
                <a:cs typeface="Open Sans" panose="020B0606030504020204" pitchFamily="34" charset="0"/>
              </a:rPr>
              <a:t>Investment Phase </a:t>
            </a:r>
            <a:r>
              <a:rPr lang="en-CH" sz="4000" b="1">
                <a:solidFill>
                  <a:srgbClr val="185980"/>
                </a:solidFill>
                <a:latin typeface="Open Sans" panose="020B0606030504020204" pitchFamily="34" charset="0"/>
                <a:ea typeface="Open Sans" panose="020B0606030504020204" pitchFamily="34" charset="0"/>
                <a:cs typeface="Open Sans" panose="020B0606030504020204" pitchFamily="34" charset="0"/>
              </a:rPr>
              <a:t>phasing and </a:t>
            </a:r>
            <a:r>
              <a:rPr lang="en-US" sz="4000" b="1">
                <a:solidFill>
                  <a:srgbClr val="185980"/>
                </a:solidFill>
                <a:latin typeface="Open Sans" panose="020B0606030504020204" pitchFamily="34" charset="0"/>
                <a:ea typeface="Open Sans" panose="020B0606030504020204" pitchFamily="34" charset="0"/>
                <a:cs typeface="Open Sans" panose="020B0606030504020204" pitchFamily="34" charset="0"/>
              </a:rPr>
              <a:t>duration</a:t>
            </a:r>
            <a:endParaRPr lang="en-GB" sz="4000" b="1">
              <a:solidFill>
                <a:srgbClr val="1859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FD22A0F5-128C-F41E-D9BC-D9FFDC916CD2}"/>
              </a:ext>
            </a:extLst>
          </p:cNvPr>
          <p:cNvSpPr>
            <a:spLocks noGrp="1"/>
          </p:cNvSpPr>
          <p:nvPr>
            <p:ph idx="1"/>
          </p:nvPr>
        </p:nvSpPr>
        <p:spPr>
          <a:xfrm>
            <a:off x="696157" y="1709386"/>
            <a:ext cx="10515600" cy="4351338"/>
          </a:xfrm>
        </p:spPr>
        <p:txBody>
          <a:bodyPr vert="horz" lIns="91440" tIns="45720" rIns="91440" bIns="45720" rtlCol="0" anchor="t">
            <a:normAutofit lnSpcReduction="10000"/>
          </a:bodyPr>
          <a:lstStyle/>
          <a:p>
            <a:pPr>
              <a:spcAft>
                <a:spcPts val="600"/>
              </a:spcAft>
            </a:pPr>
            <a:r>
              <a:rPr lang="en-US" dirty="0">
                <a:latin typeface="Open Sans" panose="020B0606030504020204" pitchFamily="34" charset="0"/>
                <a:ea typeface="Open Sans" panose="020B0606030504020204" pitchFamily="34" charset="0"/>
                <a:cs typeface="Open Sans" panose="020B0606030504020204" pitchFamily="34" charset="0"/>
              </a:rPr>
              <a:t>Short cycle investments are preferred when possible, fully linked to the National Contribution Plan</a:t>
            </a:r>
          </a:p>
          <a:p>
            <a:pPr>
              <a:spcAft>
                <a:spcPts val="600"/>
              </a:spcAft>
            </a:pPr>
            <a:r>
              <a:rPr lang="en-US" b="1" dirty="0">
                <a:latin typeface="Open Sans" panose="020B0606030504020204" pitchFamily="34" charset="0"/>
                <a:ea typeface="Open Sans" panose="020B0606030504020204" pitchFamily="34" charset="0"/>
                <a:cs typeface="Open Sans" panose="020B0606030504020204" pitchFamily="34" charset="0"/>
              </a:rPr>
              <a:t>When not possible, phased approaches to implementation are recommended </a:t>
            </a:r>
          </a:p>
          <a:p>
            <a:pPr>
              <a:spcAft>
                <a:spcPts val="600"/>
              </a:spcAft>
            </a:pPr>
            <a:r>
              <a:rPr lang="en-US" dirty="0">
                <a:latin typeface="Open Sans" panose="020B0606030504020204" pitchFamily="34" charset="0"/>
                <a:ea typeface="Open Sans" panose="020B0606030504020204" pitchFamily="34" charset="0"/>
                <a:cs typeface="Open Sans" panose="020B0606030504020204" pitchFamily="34" charset="0"/>
              </a:rPr>
              <a:t>No maximum duration</a:t>
            </a:r>
          </a:p>
          <a:p>
            <a:pPr>
              <a:spcAft>
                <a:spcPts val="600"/>
              </a:spcAft>
            </a:pPr>
            <a:r>
              <a:rPr lang="en-US" b="1" dirty="0">
                <a:latin typeface="Open Sans" panose="020B0606030504020204" pitchFamily="34" charset="0"/>
                <a:ea typeface="Open Sans" panose="020B0606030504020204" pitchFamily="34" charset="0"/>
                <a:cs typeface="Open Sans" panose="020B0606030504020204" pitchFamily="34" charset="0"/>
              </a:rPr>
              <a:t>Additional financing </a:t>
            </a:r>
            <a:r>
              <a:rPr lang="en-US" dirty="0">
                <a:latin typeface="Open Sans" panose="020B0606030504020204" pitchFamily="34" charset="0"/>
                <a:ea typeface="Open Sans" panose="020B0606030504020204" pitchFamily="34" charset="0"/>
                <a:cs typeface="Open Sans" panose="020B0606030504020204" pitchFamily="34" charset="0"/>
              </a:rPr>
              <a:t>can be requested due to unforeseen difficulties, or in cases where the GBON stations are affected by particular national circumstances (e.g., extreme events), the country can request additional Investment funding. The Steering Committee decides on these requests.</a:t>
            </a:r>
          </a:p>
        </p:txBody>
      </p:sp>
    </p:spTree>
    <p:extLst>
      <p:ext uri="{BB962C8B-B14F-4D97-AF65-F5344CB8AC3E}">
        <p14:creationId xmlns:p14="http://schemas.microsoft.com/office/powerpoint/2010/main" val="1880325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5DD43-3B34-3ADE-72CF-4D5AC79EEB29}"/>
              </a:ext>
            </a:extLst>
          </p:cNvPr>
          <p:cNvSpPr>
            <a:spLocks noGrp="1"/>
          </p:cNvSpPr>
          <p:nvPr>
            <p:ph type="title"/>
          </p:nvPr>
        </p:nvSpPr>
        <p:spPr>
          <a:xfrm>
            <a:off x="838200" y="357085"/>
            <a:ext cx="11226553" cy="1325563"/>
          </a:xfrm>
        </p:spPr>
        <p:txBody>
          <a:bodyPr>
            <a:normAutofit/>
          </a:bodyPr>
          <a:lstStyle/>
          <a:p>
            <a:r>
              <a:rPr lang="en-GB" sz="4000" b="1">
                <a:solidFill>
                  <a:srgbClr val="185980"/>
                </a:solidFill>
                <a:latin typeface="Open Sans" panose="020B0606030504020204" pitchFamily="34" charset="0"/>
                <a:ea typeface="Open Sans" panose="020B0606030504020204" pitchFamily="34" charset="0"/>
                <a:cs typeface="Open Sans" panose="020B0606030504020204" pitchFamily="34" charset="0"/>
              </a:rPr>
              <a:t>Execution model and implementation arrangements</a:t>
            </a:r>
            <a:endParaRPr lang="en-CH" sz="4000" b="1">
              <a:solidFill>
                <a:srgbClr val="1859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4">
            <a:extLst>
              <a:ext uri="{FF2B5EF4-FFF2-40B4-BE49-F238E27FC236}">
                <a16:creationId xmlns:a16="http://schemas.microsoft.com/office/drawing/2014/main" id="{1F9C08BE-19FE-621C-35A4-C0E3D4E74719}"/>
              </a:ext>
            </a:extLst>
          </p:cNvPr>
          <p:cNvSpPr>
            <a:spLocks noChangeArrowheads="1"/>
          </p:cNvSpPr>
          <p:nvPr/>
        </p:nvSpPr>
        <p:spPr bwMode="auto">
          <a:xfrm>
            <a:off x="838200" y="222813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CH" altLang="en-CH" sz="1800" b="0" i="0" u="none" strike="noStrike" cap="none" normalizeH="0" baseline="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br>
            <a:endParaRPr kumimoji="0" lang="en-CH" altLang="en-CH" sz="1800" b="0" i="0" u="none" strike="noStrike" cap="none" normalizeH="0" baseline="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DCC0D775-4034-89E4-9F8D-2ABF59E15DE0}"/>
              </a:ext>
            </a:extLst>
          </p:cNvPr>
          <p:cNvSpPr>
            <a:spLocks noGrp="1"/>
          </p:cNvSpPr>
          <p:nvPr>
            <p:ph idx="1"/>
          </p:nvPr>
        </p:nvSpPr>
        <p:spPr>
          <a:xfrm>
            <a:off x="911878" y="1972198"/>
            <a:ext cx="10515600" cy="4351338"/>
          </a:xfrm>
        </p:spPr>
        <p:txBody>
          <a:bodyPr vert="horz" lIns="91440" tIns="45720" rIns="91440" bIns="45720" rtlCol="0" anchor="t">
            <a:noAutofit/>
          </a:bodyPr>
          <a:lstStyle/>
          <a:p>
            <a:pPr>
              <a:spcAft>
                <a:spcPts val="600"/>
              </a:spcAft>
            </a:pPr>
            <a:r>
              <a:rPr lang="en-US" sz="2300">
                <a:latin typeface="Open Sans" panose="020B0606030504020204" pitchFamily="34" charset="0"/>
                <a:ea typeface="Open Sans" panose="020B0606030504020204" pitchFamily="34" charset="0"/>
                <a:cs typeface="Open Sans" panose="020B0606030504020204" pitchFamily="34" charset="0"/>
              </a:rPr>
              <a:t>Choice of </a:t>
            </a:r>
            <a:r>
              <a:rPr lang="en-US" sz="2300" b="1">
                <a:latin typeface="Open Sans" panose="020B0606030504020204" pitchFamily="34" charset="0"/>
                <a:ea typeface="Open Sans" panose="020B0606030504020204" pitchFamily="34" charset="0"/>
                <a:cs typeface="Open Sans" panose="020B0606030504020204" pitchFamily="34" charset="0"/>
              </a:rPr>
              <a:t>execution model flexible</a:t>
            </a:r>
            <a:r>
              <a:rPr lang="en-US" sz="2300">
                <a:latin typeface="Open Sans" panose="020B0606030504020204" pitchFamily="34" charset="0"/>
                <a:ea typeface="Open Sans" panose="020B0606030504020204" pitchFamily="34" charset="0"/>
                <a:cs typeface="Open Sans" panose="020B0606030504020204" pitchFamily="34" charset="0"/>
              </a:rPr>
              <a:t>, based on country context</a:t>
            </a:r>
          </a:p>
          <a:p>
            <a:pPr>
              <a:spcAft>
                <a:spcPts val="600"/>
              </a:spcAft>
            </a:pPr>
            <a:r>
              <a:rPr lang="en-US" sz="2300" b="1">
                <a:latin typeface="Open Sans" panose="020B0606030504020204" pitchFamily="34" charset="0"/>
                <a:ea typeface="Open Sans" panose="020B0606030504020204" pitchFamily="34" charset="0"/>
                <a:cs typeface="Open Sans" panose="020B0606030504020204" pitchFamily="34" charset="0"/>
              </a:rPr>
              <a:t>Definition of roles and responsibilities </a:t>
            </a:r>
            <a:r>
              <a:rPr lang="en-US" sz="2300">
                <a:latin typeface="Open Sans" panose="020B0606030504020204" pitchFamily="34" charset="0"/>
                <a:ea typeface="Open Sans" panose="020B0606030504020204" pitchFamily="34" charset="0"/>
                <a:cs typeface="Open Sans" panose="020B0606030504020204" pitchFamily="34" charset="0"/>
              </a:rPr>
              <a:t>of the beneficiary country, the Implementing Entity and any additional Executing Partner(s) </a:t>
            </a:r>
          </a:p>
          <a:p>
            <a:pPr>
              <a:spcAft>
                <a:spcPts val="600"/>
              </a:spcAft>
            </a:pPr>
            <a:r>
              <a:rPr lang="en-US" sz="2300">
                <a:latin typeface="Open Sans" panose="020B0606030504020204" pitchFamily="34" charset="0"/>
                <a:ea typeface="Open Sans" panose="020B0606030504020204" pitchFamily="34" charset="0"/>
                <a:cs typeface="Open Sans" panose="020B0606030504020204" pitchFamily="34" charset="0"/>
              </a:rPr>
              <a:t>Either the Implementing Entity or the country can be the </a:t>
            </a:r>
            <a:r>
              <a:rPr lang="en-US" sz="2300" b="1">
                <a:latin typeface="Open Sans" panose="020B0606030504020204" pitchFamily="34" charset="0"/>
                <a:ea typeface="Open Sans" panose="020B0606030504020204" pitchFamily="34" charset="0"/>
                <a:cs typeface="Open Sans" panose="020B0606030504020204" pitchFamily="34" charset="0"/>
              </a:rPr>
              <a:t>Executing Entity</a:t>
            </a:r>
          </a:p>
          <a:p>
            <a:pPr>
              <a:spcAft>
                <a:spcPts val="600"/>
              </a:spcAft>
            </a:pPr>
            <a:r>
              <a:rPr lang="en-US" sz="2300">
                <a:latin typeface="Open Sans" panose="020B0606030504020204" pitchFamily="34" charset="0"/>
                <a:ea typeface="Open Sans" panose="020B0606030504020204" pitchFamily="34" charset="0"/>
                <a:cs typeface="Open Sans" panose="020B0606030504020204" pitchFamily="34" charset="0"/>
              </a:rPr>
              <a:t>It is possible for the Implementing Entity to transfer funds to the beneficiary country to execute activities </a:t>
            </a:r>
          </a:p>
          <a:p>
            <a:pPr>
              <a:spcAft>
                <a:spcPts val="600"/>
              </a:spcAft>
            </a:pPr>
            <a:r>
              <a:rPr lang="en-US" sz="2300">
                <a:latin typeface="Open Sans" panose="020B0606030504020204" pitchFamily="34" charset="0"/>
                <a:ea typeface="Open Sans" panose="020B0606030504020204" pitchFamily="34" charset="0"/>
                <a:cs typeface="Open Sans" panose="020B0606030504020204" pitchFamily="34" charset="0"/>
              </a:rPr>
              <a:t>Definition of governance processes and procedures, procurement, instruments to manage the disbursement and </a:t>
            </a:r>
            <a:r>
              <a:rPr lang="en-US" sz="2300" b="1">
                <a:latin typeface="Open Sans" panose="020B0606030504020204" pitchFamily="34" charset="0"/>
                <a:ea typeface="Open Sans" panose="020B0606030504020204" pitchFamily="34" charset="0"/>
                <a:cs typeface="Open Sans" panose="020B0606030504020204" pitchFamily="34" charset="0"/>
              </a:rPr>
              <a:t>flow of funds</a:t>
            </a:r>
            <a:endParaRPr lang="en-CH" sz="2300" b="1">
              <a:latin typeface="Open Sans" panose="020B0606030504020204" pitchFamily="34" charset="0"/>
              <a:ea typeface="Open Sans" panose="020B0606030504020204" pitchFamily="34" charset="0"/>
              <a:cs typeface="Open Sans" panose="020B0606030504020204" pitchFamily="34" charset="0"/>
            </a:endParaRPr>
          </a:p>
          <a:p>
            <a:pPr>
              <a:spcAft>
                <a:spcPts val="600"/>
              </a:spcAft>
            </a:pPr>
            <a:r>
              <a:rPr lang="en-US" sz="2300" b="1">
                <a:latin typeface="Open Sans" panose="020B0606030504020204" pitchFamily="34" charset="0"/>
                <a:ea typeface="Open Sans" panose="020B0606030504020204" pitchFamily="34" charset="0"/>
                <a:cs typeface="Open Sans" panose="020B0606030504020204" pitchFamily="34" charset="0"/>
              </a:rPr>
              <a:t>Civil society </a:t>
            </a:r>
            <a:r>
              <a:rPr lang="en-US" sz="2300">
                <a:latin typeface="Open Sans" panose="020B0606030504020204" pitchFamily="34" charset="0"/>
                <a:ea typeface="Open Sans" panose="020B0606030504020204" pitchFamily="34" charset="0"/>
                <a:cs typeface="Open Sans" panose="020B0606030504020204" pitchFamily="34" charset="0"/>
              </a:rPr>
              <a:t>participation</a:t>
            </a:r>
            <a:r>
              <a:rPr lang="en-CH" sz="2300">
                <a:latin typeface="Open Sans" panose="020B0606030504020204" pitchFamily="34" charset="0"/>
                <a:ea typeface="Open Sans" panose="020B0606030504020204" pitchFamily="34" charset="0"/>
                <a:cs typeface="Open Sans" panose="020B0606030504020204" pitchFamily="34" charset="0"/>
              </a:rPr>
              <a:t> (</a:t>
            </a:r>
            <a:r>
              <a:rPr lang="en-US" sz="2300">
                <a:latin typeface="Open Sans" panose="020B0606030504020204" pitchFamily="34" charset="0"/>
                <a:ea typeface="Open Sans" panose="020B0606030504020204" pitchFamily="34" charset="0"/>
                <a:cs typeface="Open Sans" panose="020B0606030504020204" pitchFamily="34" charset="0"/>
              </a:rPr>
              <a:t>NCP Module 4*</a:t>
            </a:r>
            <a:r>
              <a:rPr lang="en-CH" sz="2300">
                <a:latin typeface="Open Sans" panose="020B0606030504020204" pitchFamily="34" charset="0"/>
                <a:ea typeface="Open Sans" panose="020B0606030504020204" pitchFamily="34" charset="0"/>
                <a:cs typeface="Open Sans" panose="020B0606030504020204" pitchFamily="34" charset="0"/>
              </a:rPr>
              <a:t>)</a:t>
            </a:r>
            <a:r>
              <a:rPr lang="en-US" sz="2300">
                <a:latin typeface="Open Sans" panose="020B0606030504020204" pitchFamily="34" charset="0"/>
                <a:ea typeface="Open Sans" panose="020B0606030504020204" pitchFamily="34" charset="0"/>
                <a:cs typeface="Open Sans" panose="020B0606030504020204" pitchFamily="34" charset="0"/>
              </a:rPr>
              <a:t> and </a:t>
            </a:r>
            <a:r>
              <a:rPr lang="en-US" sz="2300" b="1">
                <a:latin typeface="Open Sans" panose="020B0606030504020204" pitchFamily="34" charset="0"/>
                <a:ea typeface="Open Sans" panose="020B0606030504020204" pitchFamily="34" charset="0"/>
                <a:cs typeface="Open Sans" panose="020B0606030504020204" pitchFamily="34" charset="0"/>
              </a:rPr>
              <a:t>private sector </a:t>
            </a:r>
            <a:r>
              <a:rPr lang="en-US" sz="2300">
                <a:latin typeface="Open Sans" panose="020B0606030504020204" pitchFamily="34" charset="0"/>
                <a:ea typeface="Open Sans" panose="020B0606030504020204" pitchFamily="34" charset="0"/>
                <a:cs typeface="Open Sans" panose="020B0606030504020204" pitchFamily="34" charset="0"/>
              </a:rPr>
              <a:t>involvement</a:t>
            </a:r>
            <a:r>
              <a:rPr lang="en-CH" sz="2300">
                <a:latin typeface="Open Sans" panose="020B0606030504020204" pitchFamily="34" charset="0"/>
                <a:ea typeface="Open Sans" panose="020B0606030504020204" pitchFamily="34" charset="0"/>
                <a:cs typeface="Open Sans" panose="020B0606030504020204" pitchFamily="34" charset="0"/>
              </a:rPr>
              <a:t> (</a:t>
            </a:r>
            <a:r>
              <a:rPr lang="en-GB" sz="2300">
                <a:latin typeface="Open Sans" panose="020B0606030504020204" pitchFamily="34" charset="0"/>
                <a:ea typeface="Open Sans" panose="020B0606030504020204" pitchFamily="34" charset="0"/>
                <a:cs typeface="Open Sans" panose="020B0606030504020204" pitchFamily="34" charset="0"/>
              </a:rPr>
              <a:t>NCP Module 2*</a:t>
            </a:r>
            <a:r>
              <a:rPr lang="en-CH" sz="2300">
                <a:latin typeface="Open Sans" panose="020B0606030504020204" pitchFamily="34" charset="0"/>
                <a:ea typeface="Open Sans" panose="020B0606030504020204" pitchFamily="34" charset="0"/>
                <a:cs typeface="Open Sans" panose="020B0606030504020204" pitchFamily="34" charset="0"/>
              </a:rPr>
              <a:t>)</a:t>
            </a:r>
            <a:endParaRPr lang="en-US" sz="23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2268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5DD43-3B34-3ADE-72CF-4D5AC79EEB29}"/>
              </a:ext>
            </a:extLst>
          </p:cNvPr>
          <p:cNvSpPr>
            <a:spLocks noGrp="1"/>
          </p:cNvSpPr>
          <p:nvPr>
            <p:ph type="title"/>
          </p:nvPr>
        </p:nvSpPr>
        <p:spPr>
          <a:xfrm>
            <a:off x="563976" y="211628"/>
            <a:ext cx="11478827" cy="1325563"/>
          </a:xfrm>
        </p:spPr>
        <p:txBody>
          <a:bodyPr>
            <a:normAutofit/>
          </a:bodyPr>
          <a:lstStyle/>
          <a:p>
            <a:r>
              <a:rPr lang="en-US" sz="4000" b="1">
                <a:solidFill>
                  <a:srgbClr val="185980"/>
                </a:solidFill>
                <a:latin typeface="Open Sans" panose="020B0606030504020204" pitchFamily="34" charset="0"/>
                <a:ea typeface="Open Sans" panose="020B0606030504020204" pitchFamily="34" charset="0"/>
                <a:cs typeface="Open Sans" panose="020B0606030504020204" pitchFamily="34" charset="0"/>
              </a:rPr>
              <a:t>Transition to </a:t>
            </a:r>
            <a:r>
              <a:rPr lang="en-CH" sz="4000" b="1">
                <a:solidFill>
                  <a:srgbClr val="185980"/>
                </a:solidFill>
                <a:latin typeface="Open Sans" panose="020B0606030504020204" pitchFamily="34" charset="0"/>
                <a:ea typeface="Open Sans" panose="020B0606030504020204" pitchFamily="34" charset="0"/>
                <a:cs typeface="Open Sans" panose="020B0606030504020204" pitchFamily="34" charset="0"/>
              </a:rPr>
              <a:t>Investment phase timeline</a:t>
            </a:r>
            <a:endParaRPr lang="en-GB" sz="4000" b="1">
              <a:solidFill>
                <a:srgbClr val="185980"/>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3976347F-764E-2D87-FAF9-3E792CF6FA5F}"/>
              </a:ext>
            </a:extLst>
          </p:cNvPr>
          <p:cNvCxnSpPr/>
          <p:nvPr/>
        </p:nvCxnSpPr>
        <p:spPr>
          <a:xfrm>
            <a:off x="1430602" y="3811185"/>
            <a:ext cx="9108489" cy="0"/>
          </a:xfrm>
          <a:prstGeom prst="line">
            <a:avLst/>
          </a:prstGeom>
          <a:ln w="57150">
            <a:solidFill>
              <a:schemeClr val="bg1">
                <a:lumMod val="65000"/>
              </a:schemeClr>
            </a:solidFill>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grpSp>
        <p:nvGrpSpPr>
          <p:cNvPr id="30" name="Group 29">
            <a:extLst>
              <a:ext uri="{FF2B5EF4-FFF2-40B4-BE49-F238E27FC236}">
                <a16:creationId xmlns:a16="http://schemas.microsoft.com/office/drawing/2014/main" id="{679A9DA4-8BE0-4A41-13E6-E0BC42C1D966}"/>
              </a:ext>
            </a:extLst>
          </p:cNvPr>
          <p:cNvGrpSpPr/>
          <p:nvPr/>
        </p:nvGrpSpPr>
        <p:grpSpPr>
          <a:xfrm>
            <a:off x="4145354" y="1984200"/>
            <a:ext cx="1917335" cy="1933508"/>
            <a:chOff x="2888913" y="1928685"/>
            <a:chExt cx="1693524" cy="1597961"/>
          </a:xfrm>
        </p:grpSpPr>
        <p:sp>
          <p:nvSpPr>
            <p:cNvPr id="10" name="Oval 9">
              <a:extLst>
                <a:ext uri="{FF2B5EF4-FFF2-40B4-BE49-F238E27FC236}">
                  <a16:creationId xmlns:a16="http://schemas.microsoft.com/office/drawing/2014/main" id="{A2EA132D-A0CB-07DE-75C0-89E269372E5F}"/>
                </a:ext>
              </a:extLst>
            </p:cNvPr>
            <p:cNvSpPr/>
            <p:nvPr/>
          </p:nvSpPr>
          <p:spPr>
            <a:xfrm>
              <a:off x="3519996" y="3313597"/>
              <a:ext cx="248575" cy="213049"/>
            </a:xfrm>
            <a:prstGeom prst="ellipse">
              <a:avLst/>
            </a:prstGeom>
            <a:solidFill>
              <a:srgbClr val="1C34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12" name="Straight Connector 11">
              <a:extLst>
                <a:ext uri="{FF2B5EF4-FFF2-40B4-BE49-F238E27FC236}">
                  <a16:creationId xmlns:a16="http://schemas.microsoft.com/office/drawing/2014/main" id="{A338181E-324D-0081-459A-B01DE5839E76}"/>
                </a:ext>
              </a:extLst>
            </p:cNvPr>
            <p:cNvCxnSpPr/>
            <p:nvPr/>
          </p:nvCxnSpPr>
          <p:spPr>
            <a:xfrm>
              <a:off x="3644283" y="2621139"/>
              <a:ext cx="0" cy="69245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11A65DA-6C47-ED38-6AFD-5D47DD2504CB}"/>
                </a:ext>
              </a:extLst>
            </p:cNvPr>
            <p:cNvSpPr txBox="1"/>
            <p:nvPr/>
          </p:nvSpPr>
          <p:spPr>
            <a:xfrm>
              <a:off x="2888913" y="1928685"/>
              <a:ext cx="1693524" cy="839402"/>
            </a:xfrm>
            <a:prstGeom prst="rect">
              <a:avLst/>
            </a:prstGeom>
            <a:solidFill>
              <a:srgbClr val="1C3454"/>
            </a:solidFill>
            <a:ln>
              <a:solidFill>
                <a:schemeClr val="accent1">
                  <a:lumMod val="50000"/>
                </a:schemeClr>
              </a:solidFill>
            </a:ln>
          </p:spPr>
          <p:txBody>
            <a:bodyPr wrap="square" lIns="91440" tIns="45720" rIns="91440" bIns="45720" rtlCol="0" anchor="t">
              <a:spAutoFit/>
            </a:bodyPr>
            <a:lstStyle/>
            <a:p>
              <a:pPr algn="ctr"/>
              <a:r>
                <a:rPr lang="en-CH" sz="2000">
                  <a:solidFill>
                    <a:schemeClr val="bg1"/>
                  </a:solidFill>
                  <a:latin typeface="Open Sans"/>
                  <a:ea typeface="Open Sans"/>
                  <a:cs typeface="Open Sans"/>
                </a:rPr>
                <a:t>Feedback from SOFF Secretariat</a:t>
              </a:r>
              <a:endParaRPr lang="en-US" sz="2000" b="1">
                <a:solidFill>
                  <a:schemeClr val="bg1"/>
                </a:solidFill>
                <a:latin typeface="Open Sans"/>
                <a:ea typeface="Open Sans"/>
                <a:cs typeface="Open Sans"/>
              </a:endParaRPr>
            </a:p>
          </p:txBody>
        </p:sp>
      </p:grpSp>
      <p:grpSp>
        <p:nvGrpSpPr>
          <p:cNvPr id="29" name="Group 28">
            <a:extLst>
              <a:ext uri="{FF2B5EF4-FFF2-40B4-BE49-F238E27FC236}">
                <a16:creationId xmlns:a16="http://schemas.microsoft.com/office/drawing/2014/main" id="{F5DD9FD7-D2F9-888E-DF00-60A3955B29B1}"/>
              </a:ext>
            </a:extLst>
          </p:cNvPr>
          <p:cNvGrpSpPr/>
          <p:nvPr/>
        </p:nvGrpSpPr>
        <p:grpSpPr>
          <a:xfrm>
            <a:off x="5604003" y="3682248"/>
            <a:ext cx="2095948" cy="1903946"/>
            <a:chOff x="4329082" y="3313597"/>
            <a:chExt cx="2095948" cy="1903946"/>
          </a:xfrm>
        </p:grpSpPr>
        <p:sp>
          <p:nvSpPr>
            <p:cNvPr id="14" name="Oval 13">
              <a:extLst>
                <a:ext uri="{FF2B5EF4-FFF2-40B4-BE49-F238E27FC236}">
                  <a16:creationId xmlns:a16="http://schemas.microsoft.com/office/drawing/2014/main" id="{55E4253D-2753-A365-3CBE-CEBAE49CB4CC}"/>
                </a:ext>
              </a:extLst>
            </p:cNvPr>
            <p:cNvSpPr/>
            <p:nvPr/>
          </p:nvSpPr>
          <p:spPr>
            <a:xfrm>
              <a:off x="5119456" y="3313597"/>
              <a:ext cx="248575" cy="213049"/>
            </a:xfrm>
            <a:prstGeom prst="ellipse">
              <a:avLst/>
            </a:prstGeom>
            <a:solidFill>
              <a:srgbClr val="00888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nvGrpSpPr>
            <p:cNvPr id="27" name="Group 26">
              <a:extLst>
                <a:ext uri="{FF2B5EF4-FFF2-40B4-BE49-F238E27FC236}">
                  <a16:creationId xmlns:a16="http://schemas.microsoft.com/office/drawing/2014/main" id="{15EB45D3-874D-512F-61E2-AD614818A053}"/>
                </a:ext>
              </a:extLst>
            </p:cNvPr>
            <p:cNvGrpSpPr/>
            <p:nvPr/>
          </p:nvGrpSpPr>
          <p:grpSpPr>
            <a:xfrm>
              <a:off x="4329082" y="3526646"/>
              <a:ext cx="2095948" cy="1690897"/>
              <a:chOff x="4329082" y="3526646"/>
              <a:chExt cx="2095948" cy="1690897"/>
            </a:xfrm>
          </p:grpSpPr>
          <p:cxnSp>
            <p:nvCxnSpPr>
              <p:cNvPr id="15" name="Straight Connector 14">
                <a:extLst>
                  <a:ext uri="{FF2B5EF4-FFF2-40B4-BE49-F238E27FC236}">
                    <a16:creationId xmlns:a16="http://schemas.microsoft.com/office/drawing/2014/main" id="{F9ABAF5E-F89E-4F61-7568-3F0954C58E20}"/>
                  </a:ext>
                </a:extLst>
              </p:cNvPr>
              <p:cNvCxnSpPr>
                <a:cxnSpLocks/>
              </p:cNvCxnSpPr>
              <p:nvPr/>
            </p:nvCxnSpPr>
            <p:spPr>
              <a:xfrm flipH="1">
                <a:off x="5229687" y="3526646"/>
                <a:ext cx="1" cy="628104"/>
              </a:xfrm>
              <a:prstGeom prst="line">
                <a:avLst/>
              </a:prstGeom>
              <a:ln>
                <a:solidFill>
                  <a:srgbClr val="009999"/>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24F7C43-5325-C569-F1E6-3314D949480C}"/>
                  </a:ext>
                </a:extLst>
              </p:cNvPr>
              <p:cNvSpPr txBox="1"/>
              <p:nvPr/>
            </p:nvSpPr>
            <p:spPr>
              <a:xfrm>
                <a:off x="4329082" y="4201880"/>
                <a:ext cx="2095948" cy="1015663"/>
              </a:xfrm>
              <a:prstGeom prst="rect">
                <a:avLst/>
              </a:prstGeom>
              <a:solidFill>
                <a:srgbClr val="008880"/>
              </a:solidFill>
              <a:ln>
                <a:solidFill>
                  <a:srgbClr val="009999"/>
                </a:solidFill>
              </a:ln>
            </p:spPr>
            <p:txBody>
              <a:bodyPr wrap="square" lIns="91440" tIns="45720" rIns="91440" bIns="45720" rtlCol="0" anchor="t">
                <a:spAutoFit/>
              </a:bodyPr>
              <a:lstStyle/>
              <a:p>
                <a:pPr algn="ctr"/>
                <a:r>
                  <a:rPr lang="en-CH" sz="2000">
                    <a:solidFill>
                      <a:schemeClr val="bg1"/>
                    </a:solidFill>
                    <a:latin typeface="Open Sans" panose="020B0606030504020204" pitchFamily="34" charset="0"/>
                    <a:ea typeface="Open Sans" panose="020B0606030504020204" pitchFamily="34" charset="0"/>
                    <a:cs typeface="Open Sans" panose="020B0606030504020204" pitchFamily="34" charset="0"/>
                  </a:rPr>
                  <a:t>Submission of final Funding Requests</a:t>
                </a:r>
              </a:p>
            </p:txBody>
          </p:sp>
        </p:grpSp>
      </p:grpSp>
      <p:grpSp>
        <p:nvGrpSpPr>
          <p:cNvPr id="25" name="Group 24">
            <a:extLst>
              <a:ext uri="{FF2B5EF4-FFF2-40B4-BE49-F238E27FC236}">
                <a16:creationId xmlns:a16="http://schemas.microsoft.com/office/drawing/2014/main" id="{4E17EED2-6F01-4C00-00E1-E5D3D7499B32}"/>
              </a:ext>
            </a:extLst>
          </p:cNvPr>
          <p:cNvGrpSpPr/>
          <p:nvPr/>
        </p:nvGrpSpPr>
        <p:grpSpPr>
          <a:xfrm>
            <a:off x="6967116" y="1414041"/>
            <a:ext cx="2374411" cy="2503668"/>
            <a:chOff x="5858704" y="1004717"/>
            <a:chExt cx="2374411" cy="2503668"/>
          </a:xfrm>
        </p:grpSpPr>
        <p:sp>
          <p:nvSpPr>
            <p:cNvPr id="17" name="Oval 16">
              <a:extLst>
                <a:ext uri="{FF2B5EF4-FFF2-40B4-BE49-F238E27FC236}">
                  <a16:creationId xmlns:a16="http://schemas.microsoft.com/office/drawing/2014/main" id="{9BD32C16-3504-DF10-8C99-D4F917E8C31F}"/>
                </a:ext>
              </a:extLst>
            </p:cNvPr>
            <p:cNvSpPr/>
            <p:nvPr/>
          </p:nvSpPr>
          <p:spPr>
            <a:xfrm>
              <a:off x="6921623" y="3295336"/>
              <a:ext cx="248575" cy="213049"/>
            </a:xfrm>
            <a:prstGeom prst="ellipse">
              <a:avLst/>
            </a:prstGeom>
            <a:solidFill>
              <a:srgbClr val="1C34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nvGrpSpPr>
            <p:cNvPr id="24" name="Group 23">
              <a:extLst>
                <a:ext uri="{FF2B5EF4-FFF2-40B4-BE49-F238E27FC236}">
                  <a16:creationId xmlns:a16="http://schemas.microsoft.com/office/drawing/2014/main" id="{FB789836-0447-CAB2-B31A-D8F1FD046057}"/>
                </a:ext>
              </a:extLst>
            </p:cNvPr>
            <p:cNvGrpSpPr/>
            <p:nvPr/>
          </p:nvGrpSpPr>
          <p:grpSpPr>
            <a:xfrm>
              <a:off x="5858704" y="1004717"/>
              <a:ext cx="2374411" cy="2290619"/>
              <a:chOff x="5870542" y="1004717"/>
              <a:chExt cx="2374411" cy="2290619"/>
            </a:xfrm>
          </p:grpSpPr>
          <p:cxnSp>
            <p:nvCxnSpPr>
              <p:cNvPr id="18" name="Straight Connector 17">
                <a:extLst>
                  <a:ext uri="{FF2B5EF4-FFF2-40B4-BE49-F238E27FC236}">
                    <a16:creationId xmlns:a16="http://schemas.microsoft.com/office/drawing/2014/main" id="{DBAF4522-7DB8-ACBB-9492-4BED7889C7B2}"/>
                  </a:ext>
                </a:extLst>
              </p:cNvPr>
              <p:cNvCxnSpPr>
                <a:cxnSpLocks/>
                <a:stCxn id="19" idx="2"/>
              </p:cNvCxnSpPr>
              <p:nvPr/>
            </p:nvCxnSpPr>
            <p:spPr>
              <a:xfrm flipH="1">
                <a:off x="7045910" y="2635933"/>
                <a:ext cx="11838" cy="65940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2620E5E-A7AA-C414-701C-28DB5148E042}"/>
                  </a:ext>
                </a:extLst>
              </p:cNvPr>
              <p:cNvSpPr txBox="1"/>
              <p:nvPr/>
            </p:nvSpPr>
            <p:spPr>
              <a:xfrm>
                <a:off x="5870542" y="1004717"/>
                <a:ext cx="2374411" cy="1631216"/>
              </a:xfrm>
              <a:prstGeom prst="rect">
                <a:avLst/>
              </a:prstGeom>
              <a:solidFill>
                <a:srgbClr val="1C3454"/>
              </a:solidFill>
              <a:ln>
                <a:solidFill>
                  <a:schemeClr val="accent1">
                    <a:lumMod val="50000"/>
                  </a:schemeClr>
                </a:solidFill>
              </a:ln>
            </p:spPr>
            <p:txBody>
              <a:bodyPr wrap="square" lIns="91440" tIns="45720" rIns="91440" bIns="45720" rtlCol="0" anchor="t">
                <a:spAutoFit/>
              </a:bodyPr>
              <a:lstStyle/>
              <a:p>
                <a:pPr algn="ctr"/>
                <a:r>
                  <a:rPr lang="en-US" sz="2000">
                    <a:solidFill>
                      <a:schemeClr val="bg1"/>
                    </a:solidFill>
                    <a:latin typeface="Open Sans"/>
                    <a:ea typeface="Open Sans"/>
                    <a:cs typeface="Open Sans"/>
                  </a:rPr>
                  <a:t>SOFF Secretariat</a:t>
                </a:r>
                <a:endParaRPr lang="en-CH" sz="2000">
                  <a:solidFill>
                    <a:schemeClr val="bg1"/>
                  </a:solidFill>
                  <a:latin typeface="Open Sans"/>
                  <a:ea typeface="Open Sans"/>
                  <a:cs typeface="Open Sans"/>
                </a:endParaRPr>
              </a:p>
              <a:p>
                <a:pPr algn="ctr"/>
                <a:r>
                  <a:rPr lang="en-US" sz="2000">
                    <a:solidFill>
                      <a:schemeClr val="bg1"/>
                    </a:solidFill>
                    <a:latin typeface="Open Sans"/>
                    <a:ea typeface="Open Sans"/>
                    <a:cs typeface="Open Sans"/>
                  </a:rPr>
                  <a:t>submits</a:t>
                </a:r>
                <a:r>
                  <a:rPr lang="en-CH" sz="2000">
                    <a:solidFill>
                      <a:schemeClr val="bg1"/>
                    </a:solidFill>
                    <a:latin typeface="Open Sans"/>
                    <a:ea typeface="Open Sans"/>
                    <a:cs typeface="Open Sans"/>
                  </a:rPr>
                  <a:t> Funding Requests to Steering Committee</a:t>
                </a:r>
              </a:p>
            </p:txBody>
          </p:sp>
        </p:grpSp>
      </p:grpSp>
      <p:grpSp>
        <p:nvGrpSpPr>
          <p:cNvPr id="23" name="Group 22">
            <a:extLst>
              <a:ext uri="{FF2B5EF4-FFF2-40B4-BE49-F238E27FC236}">
                <a16:creationId xmlns:a16="http://schemas.microsoft.com/office/drawing/2014/main" id="{135ECE97-7438-B5E3-12B2-92CEA1E0F669}"/>
              </a:ext>
            </a:extLst>
          </p:cNvPr>
          <p:cNvGrpSpPr/>
          <p:nvPr/>
        </p:nvGrpSpPr>
        <p:grpSpPr>
          <a:xfrm>
            <a:off x="8845675" y="3686399"/>
            <a:ext cx="1996997" cy="1903946"/>
            <a:chOff x="8370903" y="3295336"/>
            <a:chExt cx="1996997" cy="1903946"/>
          </a:xfrm>
        </p:grpSpPr>
        <p:sp>
          <p:nvSpPr>
            <p:cNvPr id="20" name="Oval 19">
              <a:extLst>
                <a:ext uri="{FF2B5EF4-FFF2-40B4-BE49-F238E27FC236}">
                  <a16:creationId xmlns:a16="http://schemas.microsoft.com/office/drawing/2014/main" id="{4E7D5B31-B1EB-A7C6-EAEA-E4DF2B71B442}"/>
                </a:ext>
              </a:extLst>
            </p:cNvPr>
            <p:cNvSpPr/>
            <p:nvPr/>
          </p:nvSpPr>
          <p:spPr>
            <a:xfrm>
              <a:off x="9138083" y="3295336"/>
              <a:ext cx="248575" cy="213049"/>
            </a:xfrm>
            <a:prstGeom prst="ellipse">
              <a:avLst/>
            </a:prstGeom>
            <a:solidFill>
              <a:srgbClr val="00888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latin typeface="Open Sans" panose="020B0606030504020204" pitchFamily="34" charset="0"/>
                <a:ea typeface="Open Sans" panose="020B0606030504020204" pitchFamily="34" charset="0"/>
                <a:cs typeface="Open Sans" panose="020B0606030504020204" pitchFamily="34" charset="0"/>
              </a:endParaRPr>
            </a:p>
          </p:txBody>
        </p:sp>
        <p:cxnSp>
          <p:nvCxnSpPr>
            <p:cNvPr id="21" name="Straight Connector 20">
              <a:extLst>
                <a:ext uri="{FF2B5EF4-FFF2-40B4-BE49-F238E27FC236}">
                  <a16:creationId xmlns:a16="http://schemas.microsoft.com/office/drawing/2014/main" id="{1D6DC51C-99A7-0F91-AAA9-31BDFDCB2CDF}"/>
                </a:ext>
              </a:extLst>
            </p:cNvPr>
            <p:cNvCxnSpPr>
              <a:cxnSpLocks/>
            </p:cNvCxnSpPr>
            <p:nvPr/>
          </p:nvCxnSpPr>
          <p:spPr>
            <a:xfrm flipH="1">
              <a:off x="9248314" y="3508385"/>
              <a:ext cx="1" cy="628104"/>
            </a:xfrm>
            <a:prstGeom prst="line">
              <a:avLst/>
            </a:prstGeom>
            <a:ln>
              <a:solidFill>
                <a:srgbClr val="009999"/>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9D775AC-6D6C-C9E1-78E9-257E71999664}"/>
                </a:ext>
              </a:extLst>
            </p:cNvPr>
            <p:cNvSpPr txBox="1"/>
            <p:nvPr/>
          </p:nvSpPr>
          <p:spPr>
            <a:xfrm>
              <a:off x="8370903" y="4183619"/>
              <a:ext cx="1996997" cy="1015663"/>
            </a:xfrm>
            <a:prstGeom prst="rect">
              <a:avLst/>
            </a:prstGeom>
            <a:solidFill>
              <a:srgbClr val="008880"/>
            </a:solidFill>
            <a:ln>
              <a:solidFill>
                <a:srgbClr val="009999"/>
              </a:solidFill>
            </a:ln>
          </p:spPr>
          <p:txBody>
            <a:bodyPr wrap="square" lIns="91440" tIns="45720" rIns="91440" bIns="45720" rtlCol="0" anchor="t">
              <a:spAutoFit/>
            </a:bodyPr>
            <a:lstStyle/>
            <a:p>
              <a:pPr algn="ctr"/>
              <a:r>
                <a:rPr lang="en-CH" sz="2000" b="1">
                  <a:solidFill>
                    <a:schemeClr val="bg1"/>
                  </a:solidFill>
                  <a:latin typeface="Open Sans"/>
                  <a:ea typeface="Open Sans"/>
                  <a:cs typeface="Open Sans"/>
                </a:rPr>
                <a:t> </a:t>
              </a:r>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10</a:t>
              </a:r>
              <a:r>
                <a:rPr lang="en-US" sz="2000" baseline="30000">
                  <a:solidFill>
                    <a:schemeClr val="bg1"/>
                  </a:solidFill>
                  <a:latin typeface="Open Sans" panose="020B0606030504020204" pitchFamily="34" charset="0"/>
                  <a:ea typeface="Open Sans" panose="020B0606030504020204" pitchFamily="34" charset="0"/>
                  <a:cs typeface="Open Sans" panose="020B0606030504020204" pitchFamily="34" charset="0"/>
                </a:rPr>
                <a:t>th</a:t>
              </a:r>
              <a:r>
                <a:rPr lang="en-CH" sz="2000">
                  <a:solidFill>
                    <a:schemeClr val="bg1"/>
                  </a:solidFill>
                  <a:latin typeface="Open Sans" panose="020B0606030504020204" pitchFamily="34" charset="0"/>
                  <a:ea typeface="Open Sans" panose="020B0606030504020204" pitchFamily="34" charset="0"/>
                  <a:cs typeface="Open Sans" panose="020B0606030504020204" pitchFamily="34" charset="0"/>
                </a:rPr>
                <a:t> Steering Committee meeting</a:t>
              </a:r>
            </a:p>
          </p:txBody>
        </p:sp>
      </p:grpSp>
      <p:grpSp>
        <p:nvGrpSpPr>
          <p:cNvPr id="31" name="Group 30">
            <a:extLst>
              <a:ext uri="{FF2B5EF4-FFF2-40B4-BE49-F238E27FC236}">
                <a16:creationId xmlns:a16="http://schemas.microsoft.com/office/drawing/2014/main" id="{44AEEE68-29EF-603F-8271-3D0ECF29DA9B}"/>
              </a:ext>
            </a:extLst>
          </p:cNvPr>
          <p:cNvGrpSpPr/>
          <p:nvPr/>
        </p:nvGrpSpPr>
        <p:grpSpPr>
          <a:xfrm>
            <a:off x="2345100" y="3682248"/>
            <a:ext cx="2220662" cy="1903946"/>
            <a:chOff x="753544" y="3313597"/>
            <a:chExt cx="2220662" cy="1903946"/>
          </a:xfrm>
        </p:grpSpPr>
        <p:sp>
          <p:nvSpPr>
            <p:cNvPr id="6" name="Oval 5">
              <a:extLst>
                <a:ext uri="{FF2B5EF4-FFF2-40B4-BE49-F238E27FC236}">
                  <a16:creationId xmlns:a16="http://schemas.microsoft.com/office/drawing/2014/main" id="{6860F08F-DC7A-B5D6-6731-68A62A079A6E}"/>
                </a:ext>
              </a:extLst>
            </p:cNvPr>
            <p:cNvSpPr/>
            <p:nvPr/>
          </p:nvSpPr>
          <p:spPr>
            <a:xfrm>
              <a:off x="1671961" y="3313597"/>
              <a:ext cx="248575" cy="213049"/>
            </a:xfrm>
            <a:prstGeom prst="ellipse">
              <a:avLst/>
            </a:prstGeom>
            <a:solidFill>
              <a:srgbClr val="00888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8" name="Straight Connector 7">
              <a:extLst>
                <a:ext uri="{FF2B5EF4-FFF2-40B4-BE49-F238E27FC236}">
                  <a16:creationId xmlns:a16="http://schemas.microsoft.com/office/drawing/2014/main" id="{DA727937-CCAC-21D2-2BE4-E7596C4A39A3}"/>
                </a:ext>
              </a:extLst>
            </p:cNvPr>
            <p:cNvCxnSpPr>
              <a:cxnSpLocks/>
            </p:cNvCxnSpPr>
            <p:nvPr/>
          </p:nvCxnSpPr>
          <p:spPr>
            <a:xfrm flipH="1">
              <a:off x="1799207" y="3526646"/>
              <a:ext cx="1" cy="628104"/>
            </a:xfrm>
            <a:prstGeom prst="line">
              <a:avLst/>
            </a:prstGeom>
            <a:ln>
              <a:solidFill>
                <a:srgbClr val="00999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5612260-F2ED-2F87-CF30-DA16DD72F435}"/>
                </a:ext>
              </a:extLst>
            </p:cNvPr>
            <p:cNvSpPr txBox="1"/>
            <p:nvPr/>
          </p:nvSpPr>
          <p:spPr>
            <a:xfrm>
              <a:off x="753544" y="4201880"/>
              <a:ext cx="2220662" cy="1015663"/>
            </a:xfrm>
            <a:prstGeom prst="rect">
              <a:avLst/>
            </a:prstGeom>
            <a:solidFill>
              <a:srgbClr val="008880"/>
            </a:solidFill>
            <a:ln>
              <a:solidFill>
                <a:srgbClr val="009999"/>
              </a:solidFill>
            </a:ln>
          </p:spPr>
          <p:txBody>
            <a:bodyPr wrap="square" lIns="91440" tIns="45720" rIns="91440" bIns="45720" rtlCol="0" anchor="t">
              <a:spAutoFit/>
            </a:bodyPr>
            <a:lstStyle/>
            <a:p>
              <a:pPr algn="ctr"/>
              <a:r>
                <a:rPr lang="en-CH" sz="2000">
                  <a:solidFill>
                    <a:schemeClr val="bg1"/>
                  </a:solidFill>
                  <a:latin typeface="Open Sans" panose="020B0606030504020204" pitchFamily="34" charset="0"/>
                  <a:ea typeface="Open Sans" panose="020B0606030504020204" pitchFamily="34" charset="0"/>
                  <a:cs typeface="Open Sans" panose="020B0606030504020204" pitchFamily="34" charset="0"/>
                </a:rPr>
                <a:t>Submission </a:t>
              </a:r>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initial </a:t>
              </a:r>
              <a:r>
                <a:rPr lang="en-CH" sz="2000">
                  <a:solidFill>
                    <a:schemeClr val="bg1"/>
                  </a:solidFill>
                  <a:latin typeface="Open Sans" panose="020B0606030504020204" pitchFamily="34" charset="0"/>
                  <a:ea typeface="Open Sans" panose="020B0606030504020204" pitchFamily="34" charset="0"/>
                  <a:cs typeface="Open Sans" panose="020B0606030504020204" pitchFamily="34" charset="0"/>
                </a:rPr>
                <a:t>draft Funding Request</a:t>
              </a:r>
            </a:p>
          </p:txBody>
        </p:sp>
      </p:grpSp>
      <p:grpSp>
        <p:nvGrpSpPr>
          <p:cNvPr id="35" name="Group 34">
            <a:extLst>
              <a:ext uri="{FF2B5EF4-FFF2-40B4-BE49-F238E27FC236}">
                <a16:creationId xmlns:a16="http://schemas.microsoft.com/office/drawing/2014/main" id="{FEFF1A1E-F03B-6D1A-BD62-FE5EE1B2183E}"/>
              </a:ext>
            </a:extLst>
          </p:cNvPr>
          <p:cNvGrpSpPr/>
          <p:nvPr/>
        </p:nvGrpSpPr>
        <p:grpSpPr>
          <a:xfrm>
            <a:off x="939280" y="1470582"/>
            <a:ext cx="2224973" cy="2431440"/>
            <a:chOff x="1123528" y="1873270"/>
            <a:chExt cx="2031297" cy="1859069"/>
          </a:xfrm>
        </p:grpSpPr>
        <p:sp>
          <p:nvSpPr>
            <p:cNvPr id="4" name="TextBox 3">
              <a:extLst>
                <a:ext uri="{FF2B5EF4-FFF2-40B4-BE49-F238E27FC236}">
                  <a16:creationId xmlns:a16="http://schemas.microsoft.com/office/drawing/2014/main" id="{98E2989A-9F55-D0F8-370A-EC51A1C890AA}"/>
                </a:ext>
              </a:extLst>
            </p:cNvPr>
            <p:cNvSpPr txBox="1"/>
            <p:nvPr/>
          </p:nvSpPr>
          <p:spPr>
            <a:xfrm>
              <a:off x="1123528" y="1873270"/>
              <a:ext cx="2031297" cy="1011896"/>
            </a:xfrm>
            <a:prstGeom prst="rect">
              <a:avLst/>
            </a:prstGeom>
            <a:solidFill>
              <a:srgbClr val="1C3454"/>
            </a:solidFill>
            <a:ln>
              <a:noFill/>
            </a:ln>
          </p:spPr>
          <p:txBody>
            <a:bodyPr wrap="square" lIns="91440" tIns="45720" rIns="91440" bIns="45720" rtlCol="0" anchor="t">
              <a:spAutoFit/>
            </a:bodyPr>
            <a:lstStyle/>
            <a:p>
              <a:pPr algn="ctr"/>
              <a:r>
                <a:rPr lang="en-US" sz="2000" b="1">
                  <a:solidFill>
                    <a:schemeClr val="bg1"/>
                  </a:solidFill>
                  <a:latin typeface="Open Sans"/>
                  <a:ea typeface="Open Sans"/>
                  <a:cs typeface="Open Sans"/>
                </a:rPr>
                <a:t>SOFF Readiness </a:t>
              </a:r>
              <a:r>
                <a:rPr lang="en-US" sz="2000">
                  <a:solidFill>
                    <a:schemeClr val="bg1"/>
                  </a:solidFill>
                  <a:latin typeface="Open Sans"/>
                  <a:ea typeface="Open Sans"/>
                  <a:cs typeface="Open Sans"/>
                </a:rPr>
                <a:t>products</a:t>
              </a:r>
              <a:r>
                <a:rPr lang="en-US" sz="2000" b="1">
                  <a:solidFill>
                    <a:schemeClr val="bg1"/>
                  </a:solidFill>
                  <a:latin typeface="Open Sans"/>
                  <a:ea typeface="Open Sans"/>
                  <a:cs typeface="Open Sans"/>
                </a:rPr>
                <a:t> completed </a:t>
              </a:r>
              <a:endParaRPr lang="en-US" sz="2800">
                <a:solidFill>
                  <a:schemeClr val="bg1"/>
                </a:solidFill>
              </a:endParaRPr>
            </a:p>
            <a:p>
              <a:pPr algn="ctr"/>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(NGA, NCP, CHD)</a:t>
              </a:r>
              <a:endParaRPr lang="en-CH" sz="2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3" name="Group 32">
              <a:extLst>
                <a:ext uri="{FF2B5EF4-FFF2-40B4-BE49-F238E27FC236}">
                  <a16:creationId xmlns:a16="http://schemas.microsoft.com/office/drawing/2014/main" id="{86D1108A-370C-FCA4-FDA7-866469915D35}"/>
                </a:ext>
              </a:extLst>
            </p:cNvPr>
            <p:cNvGrpSpPr/>
            <p:nvPr/>
          </p:nvGrpSpPr>
          <p:grpSpPr>
            <a:xfrm>
              <a:off x="1846388" y="2826832"/>
              <a:ext cx="248575" cy="905507"/>
              <a:chOff x="5432270" y="2994920"/>
              <a:chExt cx="248575" cy="905507"/>
            </a:xfrm>
          </p:grpSpPr>
          <p:sp>
            <p:nvSpPr>
              <p:cNvPr id="26" name="Oval 25">
                <a:extLst>
                  <a:ext uri="{FF2B5EF4-FFF2-40B4-BE49-F238E27FC236}">
                    <a16:creationId xmlns:a16="http://schemas.microsoft.com/office/drawing/2014/main" id="{D4A8B42E-A46B-8527-1C4F-CF448DD217BD}"/>
                  </a:ext>
                </a:extLst>
              </p:cNvPr>
              <p:cNvSpPr/>
              <p:nvPr/>
            </p:nvSpPr>
            <p:spPr>
              <a:xfrm>
                <a:off x="5432270" y="3687378"/>
                <a:ext cx="248575" cy="213049"/>
              </a:xfrm>
              <a:prstGeom prst="ellipse">
                <a:avLst/>
              </a:prstGeom>
              <a:solidFill>
                <a:srgbClr val="1C34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32" name="Straight Connector 31">
                <a:extLst>
                  <a:ext uri="{FF2B5EF4-FFF2-40B4-BE49-F238E27FC236}">
                    <a16:creationId xmlns:a16="http://schemas.microsoft.com/office/drawing/2014/main" id="{C11454A3-D729-508B-EF19-84E5646613EC}"/>
                  </a:ext>
                </a:extLst>
              </p:cNvPr>
              <p:cNvCxnSpPr/>
              <p:nvPr/>
            </p:nvCxnSpPr>
            <p:spPr>
              <a:xfrm>
                <a:off x="5556557" y="2994920"/>
                <a:ext cx="0" cy="69245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7" name="TextBox 6">
            <a:extLst>
              <a:ext uri="{FF2B5EF4-FFF2-40B4-BE49-F238E27FC236}">
                <a16:creationId xmlns:a16="http://schemas.microsoft.com/office/drawing/2014/main" id="{4D152382-D993-47AA-522B-5AB70ED306BB}"/>
              </a:ext>
            </a:extLst>
          </p:cNvPr>
          <p:cNvSpPr txBox="1"/>
          <p:nvPr/>
        </p:nvSpPr>
        <p:spPr>
          <a:xfrm>
            <a:off x="939281" y="3981061"/>
            <a:ext cx="2095947" cy="369332"/>
          </a:xfrm>
          <a:prstGeom prst="rect">
            <a:avLst/>
          </a:prstGeom>
          <a:noFill/>
        </p:spPr>
        <p:txBody>
          <a:bodyPr wrap="square" rtlCol="0">
            <a:spAutoFit/>
          </a:bodyPr>
          <a:lstStyle/>
          <a:p>
            <a:r>
              <a:rPr lang="en-US"/>
              <a:t>30 September 2024</a:t>
            </a:r>
          </a:p>
        </p:txBody>
      </p:sp>
      <p:sp>
        <p:nvSpPr>
          <p:cNvPr id="11" name="TextBox 10">
            <a:extLst>
              <a:ext uri="{FF2B5EF4-FFF2-40B4-BE49-F238E27FC236}">
                <a16:creationId xmlns:a16="http://schemas.microsoft.com/office/drawing/2014/main" id="{2E5D108A-5C65-8CDA-9290-C74851A8F1E6}"/>
              </a:ext>
            </a:extLst>
          </p:cNvPr>
          <p:cNvSpPr txBox="1"/>
          <p:nvPr/>
        </p:nvSpPr>
        <p:spPr>
          <a:xfrm>
            <a:off x="2450234" y="3227979"/>
            <a:ext cx="2095947" cy="369332"/>
          </a:xfrm>
          <a:prstGeom prst="rect">
            <a:avLst/>
          </a:prstGeom>
          <a:noFill/>
        </p:spPr>
        <p:txBody>
          <a:bodyPr wrap="square" rtlCol="0">
            <a:spAutoFit/>
          </a:bodyPr>
          <a:lstStyle/>
          <a:p>
            <a:r>
              <a:rPr lang="en-US"/>
              <a:t>18 October 2024</a:t>
            </a:r>
          </a:p>
        </p:txBody>
      </p:sp>
      <p:sp>
        <p:nvSpPr>
          <p:cNvPr id="28" name="TextBox 27">
            <a:extLst>
              <a:ext uri="{FF2B5EF4-FFF2-40B4-BE49-F238E27FC236}">
                <a16:creationId xmlns:a16="http://schemas.microsoft.com/office/drawing/2014/main" id="{1AFCC84A-C2E1-80DA-3064-2224A13A8A15}"/>
              </a:ext>
            </a:extLst>
          </p:cNvPr>
          <p:cNvSpPr txBox="1"/>
          <p:nvPr/>
        </p:nvSpPr>
        <p:spPr>
          <a:xfrm>
            <a:off x="5604004" y="3224141"/>
            <a:ext cx="2095947" cy="369332"/>
          </a:xfrm>
          <a:prstGeom prst="rect">
            <a:avLst/>
          </a:prstGeom>
          <a:noFill/>
        </p:spPr>
        <p:txBody>
          <a:bodyPr wrap="square" rtlCol="0">
            <a:spAutoFit/>
          </a:bodyPr>
          <a:lstStyle/>
          <a:p>
            <a:r>
              <a:rPr lang="en-US"/>
              <a:t>30 November 2024</a:t>
            </a:r>
          </a:p>
        </p:txBody>
      </p:sp>
      <p:sp>
        <p:nvSpPr>
          <p:cNvPr id="37" name="TextBox 36">
            <a:extLst>
              <a:ext uri="{FF2B5EF4-FFF2-40B4-BE49-F238E27FC236}">
                <a16:creationId xmlns:a16="http://schemas.microsoft.com/office/drawing/2014/main" id="{C40BC016-AC4C-C9A4-E6E2-58396211FADE}"/>
              </a:ext>
            </a:extLst>
          </p:cNvPr>
          <p:cNvSpPr txBox="1"/>
          <p:nvPr/>
        </p:nvSpPr>
        <p:spPr>
          <a:xfrm>
            <a:off x="7245580" y="3981061"/>
            <a:ext cx="2095947" cy="369332"/>
          </a:xfrm>
          <a:prstGeom prst="rect">
            <a:avLst/>
          </a:prstGeom>
          <a:noFill/>
        </p:spPr>
        <p:txBody>
          <a:bodyPr wrap="square" rtlCol="0">
            <a:spAutoFit/>
          </a:bodyPr>
          <a:lstStyle/>
          <a:p>
            <a:r>
              <a:rPr lang="en-US"/>
              <a:t>19 December 2024</a:t>
            </a:r>
          </a:p>
        </p:txBody>
      </p:sp>
      <p:sp>
        <p:nvSpPr>
          <p:cNvPr id="38" name="TextBox 37">
            <a:extLst>
              <a:ext uri="{FF2B5EF4-FFF2-40B4-BE49-F238E27FC236}">
                <a16:creationId xmlns:a16="http://schemas.microsoft.com/office/drawing/2014/main" id="{0C83C000-83D2-EA92-E2E6-18450B21033A}"/>
              </a:ext>
            </a:extLst>
          </p:cNvPr>
          <p:cNvSpPr txBox="1"/>
          <p:nvPr/>
        </p:nvSpPr>
        <p:spPr>
          <a:xfrm>
            <a:off x="8745936" y="3200104"/>
            <a:ext cx="2095947" cy="369332"/>
          </a:xfrm>
          <a:prstGeom prst="rect">
            <a:avLst/>
          </a:prstGeom>
          <a:noFill/>
        </p:spPr>
        <p:txBody>
          <a:bodyPr wrap="square" rtlCol="0">
            <a:spAutoFit/>
          </a:bodyPr>
          <a:lstStyle/>
          <a:p>
            <a:r>
              <a:rPr lang="en-US"/>
              <a:t>6 February 2025</a:t>
            </a:r>
          </a:p>
        </p:txBody>
      </p:sp>
    </p:spTree>
    <p:extLst>
      <p:ext uri="{BB962C8B-B14F-4D97-AF65-F5344CB8AC3E}">
        <p14:creationId xmlns:p14="http://schemas.microsoft.com/office/powerpoint/2010/main" val="1377106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BDE3-B555-2CC5-4A12-7B951C41323A}"/>
              </a:ext>
            </a:extLst>
          </p:cNvPr>
          <p:cNvSpPr>
            <a:spLocks noGrp="1"/>
          </p:cNvSpPr>
          <p:nvPr>
            <p:ph type="title"/>
          </p:nvPr>
        </p:nvSpPr>
        <p:spPr/>
        <p:txBody>
          <a:bodyPr>
            <a:normAutofit/>
          </a:bodyPr>
          <a:lstStyle/>
          <a:p>
            <a:r>
              <a:rPr lang="en-US" sz="4000" b="1">
                <a:solidFill>
                  <a:srgbClr val="185980"/>
                </a:solidFill>
                <a:latin typeface="Open Sans" panose="020B0606030504020204" pitchFamily="34" charset="0"/>
                <a:ea typeface="Open Sans" panose="020B0606030504020204" pitchFamily="34" charset="0"/>
                <a:cs typeface="Open Sans" panose="020B0606030504020204" pitchFamily="34" charset="0"/>
              </a:rPr>
              <a:t>Approach to SOFF Investment Phase Funding</a:t>
            </a:r>
            <a:endParaRPr lang="en-GB" sz="4000" b="1">
              <a:solidFill>
                <a:srgbClr val="1859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BF7479CB-2881-4633-9CE4-852797105F68}"/>
              </a:ext>
            </a:extLst>
          </p:cNvPr>
          <p:cNvSpPr txBox="1">
            <a:spLocks/>
          </p:cNvSpPr>
          <p:nvPr/>
        </p:nvSpPr>
        <p:spPr>
          <a:xfrm>
            <a:off x="783533" y="1816709"/>
            <a:ext cx="10780206" cy="475346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Open Sans"/>
                <a:ea typeface="Open Sans"/>
                <a:cs typeface="Open Sans"/>
              </a:rPr>
              <a:t>1. Prioritization: </a:t>
            </a:r>
            <a:r>
              <a:rPr lang="en-US" sz="2400" dirty="0">
                <a:latin typeface="Open Sans"/>
                <a:ea typeface="Open Sans"/>
                <a:cs typeface="Open Sans"/>
              </a:rPr>
              <a:t>based on the SOFF Programming criteria</a:t>
            </a:r>
          </a:p>
          <a:p>
            <a:pPr marL="457200" indent="-457200">
              <a:buFont typeface="Arial" panose="020B0604020202020204" pitchFamily="34" charset="0"/>
              <a:buAutoNum type="arabicParenR"/>
            </a:pPr>
            <a:endParaRPr lang="en-US" sz="1400" dirty="0">
              <a:latin typeface="Open Sans"/>
              <a:ea typeface="Open Sans"/>
              <a:cs typeface="Open Sans"/>
            </a:endParaRPr>
          </a:p>
          <a:p>
            <a:r>
              <a:rPr lang="en-US" sz="2400" b="1" u="sng" dirty="0">
                <a:latin typeface="Open Sans"/>
                <a:ea typeface="Open Sans"/>
                <a:cs typeface="Open Sans"/>
              </a:rPr>
              <a:t>Guiding criterion</a:t>
            </a:r>
            <a:r>
              <a:rPr lang="en-US" sz="2400" b="1" dirty="0">
                <a:latin typeface="Open Sans"/>
                <a:ea typeface="Open Sans"/>
                <a:cs typeface="Open Sans"/>
              </a:rPr>
              <a:t>: closing the most significant GBON gaps</a:t>
            </a:r>
            <a:endParaRPr lang="en-US" sz="2400" dirty="0"/>
          </a:p>
          <a:p>
            <a:pPr lvl="1"/>
            <a:r>
              <a:rPr lang="en-US" dirty="0">
                <a:latin typeface="Open Sans"/>
                <a:ea typeface="Open Sans"/>
                <a:cs typeface="Open Sans"/>
              </a:rPr>
              <a:t>Looking at regional observational coverage to assess the expected results in terms of improvement of NWP quality</a:t>
            </a:r>
          </a:p>
          <a:p>
            <a:pPr lvl="1"/>
            <a:r>
              <a:rPr lang="en-US" dirty="0">
                <a:latin typeface="Open Sans"/>
                <a:ea typeface="Open Sans"/>
                <a:cs typeface="Open Sans"/>
              </a:rPr>
              <a:t>In line with SOFF objective to ensure the provision of a global public good </a:t>
            </a:r>
            <a:endParaRPr lang="en-US" dirty="0"/>
          </a:p>
          <a:p>
            <a:r>
              <a:rPr lang="en-US" sz="2400" b="1" dirty="0">
                <a:latin typeface="Open Sans"/>
                <a:ea typeface="Open Sans"/>
                <a:cs typeface="Open Sans"/>
              </a:rPr>
              <a:t>Create leverage and pursuing opportunities for co-financing</a:t>
            </a:r>
          </a:p>
          <a:p>
            <a:pPr lvl="1"/>
            <a:r>
              <a:rPr lang="en-US" dirty="0">
                <a:latin typeface="Open Sans"/>
                <a:ea typeface="Open Sans"/>
                <a:cs typeface="Open Sans"/>
              </a:rPr>
              <a:t>Promoting efficient use of limited resources </a:t>
            </a:r>
            <a:endParaRPr lang="en-US" dirty="0"/>
          </a:p>
          <a:p>
            <a:pPr lvl="1"/>
            <a:r>
              <a:rPr lang="en-US" dirty="0">
                <a:latin typeface="Open Sans"/>
                <a:ea typeface="Open Sans"/>
                <a:cs typeface="Open Sans"/>
              </a:rPr>
              <a:t>Critical to ensure sustainability of investments</a:t>
            </a:r>
          </a:p>
          <a:p>
            <a:pPr marL="457200" lvl="1" indent="0">
              <a:buFont typeface="Arial" panose="020B0604020202020204" pitchFamily="34" charset="0"/>
              <a:buNone/>
            </a:pPr>
            <a:endParaRPr lang="en-US" dirty="0">
              <a:latin typeface="Open Sans"/>
              <a:ea typeface="Open Sans"/>
              <a:cs typeface="Open Sans"/>
            </a:endParaRPr>
          </a:p>
        </p:txBody>
      </p:sp>
    </p:spTree>
    <p:extLst>
      <p:ext uri="{BB962C8B-B14F-4D97-AF65-F5344CB8AC3E}">
        <p14:creationId xmlns:p14="http://schemas.microsoft.com/office/powerpoint/2010/main" val="1974962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5DD43-3B34-3ADE-72CF-4D5AC79EEB29}"/>
              </a:ext>
            </a:extLst>
          </p:cNvPr>
          <p:cNvSpPr>
            <a:spLocks noGrp="1"/>
          </p:cNvSpPr>
          <p:nvPr>
            <p:ph type="title"/>
          </p:nvPr>
        </p:nvSpPr>
        <p:spPr/>
        <p:txBody>
          <a:bodyPr>
            <a:normAutofit/>
          </a:bodyPr>
          <a:lstStyle/>
          <a:p>
            <a:r>
              <a:rPr lang="en-US"/>
              <a:t>SOFF phases of support</a:t>
            </a:r>
            <a:endParaRPr lang="en-GB"/>
          </a:p>
        </p:txBody>
      </p:sp>
      <p:sp>
        <p:nvSpPr>
          <p:cNvPr id="5" name="Content Placeholder 2">
            <a:extLst>
              <a:ext uri="{FF2B5EF4-FFF2-40B4-BE49-F238E27FC236}">
                <a16:creationId xmlns:a16="http://schemas.microsoft.com/office/drawing/2014/main" id="{CE5866E0-5982-F0C5-9640-D6B420833508}"/>
              </a:ext>
            </a:extLst>
          </p:cNvPr>
          <p:cNvSpPr txBox="1">
            <a:spLocks/>
          </p:cNvSpPr>
          <p:nvPr/>
        </p:nvSpPr>
        <p:spPr>
          <a:xfrm>
            <a:off x="913727" y="1515172"/>
            <a:ext cx="571954" cy="1750997"/>
          </a:xfrm>
          <a:prstGeom prst="rect">
            <a:avLst/>
          </a:prstGeom>
          <a:solidFill>
            <a:schemeClr val="accent1">
              <a:lumMod val="20000"/>
              <a:lumOff val="80000"/>
            </a:schemeClr>
          </a:solidFill>
        </p:spPr>
        <p:txBody>
          <a:bodyPr vert="vert270"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Aft>
                <a:spcPts val="600"/>
              </a:spcAft>
              <a:buClr>
                <a:srgbClr val="55788F"/>
              </a:buClr>
              <a:buNone/>
            </a:pPr>
            <a:r>
              <a:rPr lang="en-US" sz="1800" b="1">
                <a:latin typeface="Open Sans" panose="020B0606030504020204" pitchFamily="34" charset="0"/>
                <a:ea typeface="Open Sans" panose="020B0606030504020204" pitchFamily="34" charset="0"/>
                <a:cs typeface="Open Sans" panose="020B0606030504020204" pitchFamily="34" charset="0"/>
              </a:rPr>
              <a:t>Readiness</a:t>
            </a:r>
          </a:p>
        </p:txBody>
      </p:sp>
      <p:sp>
        <p:nvSpPr>
          <p:cNvPr id="4" name="TextBox 3">
            <a:extLst>
              <a:ext uri="{FF2B5EF4-FFF2-40B4-BE49-F238E27FC236}">
                <a16:creationId xmlns:a16="http://schemas.microsoft.com/office/drawing/2014/main" id="{A7B43FCA-94BB-110D-6BD8-3979C85C9E0E}"/>
              </a:ext>
            </a:extLst>
          </p:cNvPr>
          <p:cNvSpPr txBox="1"/>
          <p:nvPr/>
        </p:nvSpPr>
        <p:spPr>
          <a:xfrm>
            <a:off x="1650976" y="1481065"/>
            <a:ext cx="5424296" cy="1785104"/>
          </a:xfrm>
          <a:prstGeom prst="rect">
            <a:avLst/>
          </a:prstGeom>
          <a:solidFill>
            <a:schemeClr val="bg1">
              <a:lumMod val="95000"/>
            </a:schemeClr>
          </a:solidFill>
        </p:spPr>
        <p:txBody>
          <a:bodyPr wrap="square">
            <a:spAutoFit/>
          </a:bodyPr>
          <a:lstStyle/>
          <a:p>
            <a:pPr marL="0" indent="0">
              <a:spcBef>
                <a:spcPts val="600"/>
              </a:spcBef>
              <a:spcAft>
                <a:spcPts val="600"/>
              </a:spcAft>
              <a:buClr>
                <a:srgbClr val="55788F"/>
              </a:buClr>
              <a:buNone/>
            </a:pPr>
            <a:r>
              <a:rPr lang="en-US" sz="2000">
                <a:latin typeface="Open Sans" panose="020B0606030504020204" pitchFamily="34" charset="0"/>
                <a:ea typeface="Open Sans" panose="020B0606030504020204" pitchFamily="34" charset="0"/>
                <a:cs typeface="Open Sans" panose="020B0606030504020204" pitchFamily="34" charset="0"/>
              </a:rPr>
              <a:t>GBON gap </a:t>
            </a:r>
            <a:r>
              <a:rPr lang="en-US" sz="2000" err="1">
                <a:latin typeface="Open Sans" panose="020B0606030504020204" pitchFamily="34" charset="0"/>
                <a:ea typeface="Open Sans" panose="020B0606030504020204" pitchFamily="34" charset="0"/>
                <a:cs typeface="Open Sans" panose="020B0606030504020204" pitchFamily="34" charset="0"/>
              </a:rPr>
              <a:t>analysed</a:t>
            </a:r>
            <a:r>
              <a:rPr lang="en-US" sz="2000">
                <a:latin typeface="Open Sans" panose="020B0606030504020204" pitchFamily="34" charset="0"/>
                <a:ea typeface="Open Sans" panose="020B0606030504020204" pitchFamily="34" charset="0"/>
                <a:cs typeface="Open Sans" panose="020B0606030504020204" pitchFamily="34" charset="0"/>
              </a:rPr>
              <a:t> and screened</a:t>
            </a:r>
            <a:r>
              <a:rPr lang="en-CH" sz="2000">
                <a:latin typeface="Open Sans" panose="020B0606030504020204" pitchFamily="34" charset="0"/>
                <a:ea typeface="Open Sans" panose="020B0606030504020204" pitchFamily="34" charset="0"/>
                <a:cs typeface="Open Sans" panose="020B0606030504020204" pitchFamily="34" charset="0"/>
              </a:rPr>
              <a:t> (NGA)</a:t>
            </a:r>
            <a:endParaRPr lang="en-US" sz="2000">
              <a:latin typeface="Open Sans" panose="020B0606030504020204" pitchFamily="34" charset="0"/>
              <a:ea typeface="Open Sans" panose="020B0606030504020204" pitchFamily="34" charset="0"/>
              <a:cs typeface="Open Sans" panose="020B0606030504020204" pitchFamily="34" charset="0"/>
            </a:endParaRPr>
          </a:p>
          <a:p>
            <a:pPr marL="0" indent="0">
              <a:spcAft>
                <a:spcPts val="600"/>
              </a:spcAft>
              <a:buClr>
                <a:srgbClr val="55788F"/>
              </a:buClr>
              <a:buNone/>
            </a:pPr>
            <a:r>
              <a:rPr lang="en-US" sz="2000">
                <a:latin typeface="Open Sans" panose="020B0606030504020204" pitchFamily="34" charset="0"/>
                <a:ea typeface="Open Sans" panose="020B0606030504020204" pitchFamily="34" charset="0"/>
                <a:cs typeface="Open Sans" panose="020B0606030504020204" pitchFamily="34" charset="0"/>
              </a:rPr>
              <a:t>GBON national contribution developed and screened</a:t>
            </a:r>
            <a:r>
              <a:rPr lang="en-CH" sz="2000">
                <a:latin typeface="Open Sans" panose="020B0606030504020204" pitchFamily="34" charset="0"/>
                <a:ea typeface="Open Sans" panose="020B0606030504020204" pitchFamily="34" charset="0"/>
                <a:cs typeface="Open Sans" panose="020B0606030504020204" pitchFamily="34" charset="0"/>
              </a:rPr>
              <a:t> (NCP)</a:t>
            </a:r>
            <a:endParaRPr lang="en-US" sz="2000">
              <a:latin typeface="Open Sans" panose="020B0606030504020204" pitchFamily="34" charset="0"/>
              <a:ea typeface="Open Sans" panose="020B0606030504020204" pitchFamily="34" charset="0"/>
              <a:cs typeface="Open Sans" panose="020B0606030504020204" pitchFamily="34" charset="0"/>
            </a:endParaRPr>
          </a:p>
          <a:p>
            <a:pPr marL="0" indent="0">
              <a:spcAft>
                <a:spcPts val="600"/>
              </a:spcAft>
              <a:buClr>
                <a:srgbClr val="55788F"/>
              </a:buClr>
              <a:buNone/>
            </a:pPr>
            <a:r>
              <a:rPr lang="en-US" sz="2000">
                <a:latin typeface="Open Sans" panose="020B0606030504020204" pitchFamily="34" charset="0"/>
                <a:ea typeface="Open Sans" panose="020B0606030504020204" pitchFamily="34" charset="0"/>
                <a:cs typeface="Open Sans" panose="020B0606030504020204" pitchFamily="34" charset="0"/>
              </a:rPr>
              <a:t>Country Hydromet Diagnostics undertaken</a:t>
            </a:r>
            <a:r>
              <a:rPr lang="en-CH" sz="2000">
                <a:latin typeface="Open Sans" panose="020B0606030504020204" pitchFamily="34" charset="0"/>
                <a:ea typeface="Open Sans" panose="020B0606030504020204" pitchFamily="34" charset="0"/>
                <a:cs typeface="Open Sans" panose="020B0606030504020204" pitchFamily="34" charset="0"/>
              </a:rPr>
              <a:t> (CHD)</a:t>
            </a:r>
          </a:p>
        </p:txBody>
      </p:sp>
      <p:sp>
        <p:nvSpPr>
          <p:cNvPr id="18" name="TextBox 17">
            <a:extLst>
              <a:ext uri="{FF2B5EF4-FFF2-40B4-BE49-F238E27FC236}">
                <a16:creationId xmlns:a16="http://schemas.microsoft.com/office/drawing/2014/main" id="{F0BBA0E3-5662-61EF-0D6A-4C6B2A0818AA}"/>
              </a:ext>
            </a:extLst>
          </p:cNvPr>
          <p:cNvSpPr txBox="1"/>
          <p:nvPr/>
        </p:nvSpPr>
        <p:spPr>
          <a:xfrm>
            <a:off x="1650976" y="3559751"/>
            <a:ext cx="5424296" cy="1400383"/>
          </a:xfrm>
          <a:prstGeom prst="rect">
            <a:avLst/>
          </a:prstGeom>
          <a:solidFill>
            <a:schemeClr val="bg2"/>
          </a:solidFill>
        </p:spPr>
        <p:txBody>
          <a:bodyPr wrap="square">
            <a:spAutoFit/>
          </a:bodyPr>
          <a:lstStyle/>
          <a:p>
            <a:pPr>
              <a:spcAft>
                <a:spcPts val="600"/>
              </a:spcAft>
              <a:buClr>
                <a:srgbClr val="55788F"/>
              </a:buClr>
            </a:pPr>
            <a:endParaRPr lang="en-US" sz="10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spcAft>
                <a:spcPts val="600"/>
              </a:spcAft>
              <a:buClr>
                <a:srgbClr val="55788F"/>
              </a:buClr>
            </a:pPr>
            <a:r>
              <a:rPr lang="en-US">
                <a:solidFill>
                  <a:schemeClr val="tx1"/>
                </a:solidFill>
                <a:latin typeface="Open Sans" panose="020B0606030504020204" pitchFamily="34" charset="0"/>
                <a:ea typeface="Open Sans" panose="020B0606030504020204" pitchFamily="34" charset="0"/>
                <a:cs typeface="Open Sans" panose="020B0606030504020204" pitchFamily="34" charset="0"/>
              </a:rPr>
              <a:t>GBON infrastructure in place</a:t>
            </a:r>
            <a:br>
              <a:rPr lang="en-US">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a:solidFill>
                  <a:schemeClr val="tx1"/>
                </a:solidFill>
                <a:latin typeface="Open Sans" panose="020B0606030504020204" pitchFamily="34" charset="0"/>
                <a:ea typeface="Open Sans" panose="020B0606030504020204" pitchFamily="34" charset="0"/>
                <a:cs typeface="Open Sans" panose="020B0606030504020204" pitchFamily="34" charset="0"/>
              </a:rPr>
              <a:t>GBON human and institutional capacity developed</a:t>
            </a:r>
            <a:endParaRPr lang="en-CH">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spcAft>
                <a:spcPts val="600"/>
              </a:spcAft>
              <a:buClr>
                <a:srgbClr val="55788F"/>
              </a:buClr>
            </a:pPr>
            <a:endParaRPr lang="en-CH" sz="5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Content Placeholder 2">
            <a:extLst>
              <a:ext uri="{FF2B5EF4-FFF2-40B4-BE49-F238E27FC236}">
                <a16:creationId xmlns:a16="http://schemas.microsoft.com/office/drawing/2014/main" id="{E9200534-F4B3-BE31-B3C9-0CB532DF06B7}"/>
              </a:ext>
            </a:extLst>
          </p:cNvPr>
          <p:cNvSpPr txBox="1">
            <a:spLocks/>
          </p:cNvSpPr>
          <p:nvPr/>
        </p:nvSpPr>
        <p:spPr>
          <a:xfrm>
            <a:off x="913727" y="3466007"/>
            <a:ext cx="571954" cy="1494127"/>
          </a:xfrm>
          <a:prstGeom prst="rect">
            <a:avLst/>
          </a:prstGeom>
          <a:solidFill>
            <a:schemeClr val="accent1">
              <a:lumMod val="60000"/>
              <a:lumOff val="40000"/>
            </a:schemeClr>
          </a:solidFill>
        </p:spPr>
        <p:txBody>
          <a:bodyPr vert="vert270"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Aft>
                <a:spcPts val="600"/>
              </a:spcAft>
              <a:buClr>
                <a:srgbClr val="55788F"/>
              </a:buClr>
              <a:buNone/>
            </a:pPr>
            <a:r>
              <a:rPr lang="en-CH" sz="1800" b="1">
                <a:solidFill>
                  <a:schemeClr val="bg1"/>
                </a:solidFill>
                <a:latin typeface="Open Sans" panose="020B0606030504020204" pitchFamily="34" charset="0"/>
                <a:ea typeface="Open Sans" panose="020B0606030504020204" pitchFamily="34" charset="0"/>
                <a:cs typeface="Open Sans" panose="020B0606030504020204" pitchFamily="34" charset="0"/>
              </a:rPr>
              <a:t>Investment</a:t>
            </a:r>
            <a:endParaRPr lang="en-US" sz="18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6822E9C6-2591-B4AC-E7FD-0EA89CCB02B2}"/>
              </a:ext>
            </a:extLst>
          </p:cNvPr>
          <p:cNvSpPr txBox="1"/>
          <p:nvPr/>
        </p:nvSpPr>
        <p:spPr>
          <a:xfrm>
            <a:off x="1630411" y="5239584"/>
            <a:ext cx="5378949" cy="1400383"/>
          </a:xfrm>
          <a:prstGeom prst="rect">
            <a:avLst/>
          </a:prstGeom>
          <a:solidFill>
            <a:schemeClr val="bg1">
              <a:lumMod val="75000"/>
            </a:schemeClr>
          </a:solidFill>
        </p:spPr>
        <p:txBody>
          <a:bodyPr wrap="square">
            <a:spAutoFit/>
          </a:bodyPr>
          <a:lstStyle/>
          <a:p>
            <a:pPr lvl="1">
              <a:spcAft>
                <a:spcPts val="600"/>
              </a:spcAft>
              <a:buClr>
                <a:srgbClr val="55788F"/>
              </a:buClr>
            </a:pPr>
            <a:endParaRPr lang="en-CH" sz="20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spcAft>
                <a:spcPts val="600"/>
              </a:spcAft>
              <a:buClr>
                <a:srgbClr val="55788F"/>
              </a:buClr>
            </a:pPr>
            <a:r>
              <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rPr>
              <a:t>GBON data internationally shared and results-based finance provided</a:t>
            </a:r>
          </a:p>
          <a:p>
            <a:pPr lvl="1">
              <a:spcAft>
                <a:spcPts val="600"/>
              </a:spcAft>
              <a:buClr>
                <a:srgbClr val="55788F"/>
              </a:buClr>
            </a:pPr>
            <a:endParaRPr lang="en-CH" sz="1500">
              <a:latin typeface="Open Sans" panose="020B0606030504020204" pitchFamily="34" charset="0"/>
              <a:ea typeface="Open Sans" panose="020B0606030504020204" pitchFamily="34" charset="0"/>
              <a:cs typeface="Open Sans" panose="020B0606030504020204" pitchFamily="34" charset="0"/>
            </a:endParaRPr>
          </a:p>
        </p:txBody>
      </p:sp>
      <p:sp>
        <p:nvSpPr>
          <p:cNvPr id="23" name="Content Placeholder 2">
            <a:extLst>
              <a:ext uri="{FF2B5EF4-FFF2-40B4-BE49-F238E27FC236}">
                <a16:creationId xmlns:a16="http://schemas.microsoft.com/office/drawing/2014/main" id="{118ED678-1484-08DB-07EF-BFCD9C30287D}"/>
              </a:ext>
            </a:extLst>
          </p:cNvPr>
          <p:cNvSpPr txBox="1">
            <a:spLocks/>
          </p:cNvSpPr>
          <p:nvPr/>
        </p:nvSpPr>
        <p:spPr>
          <a:xfrm>
            <a:off x="913727" y="5159972"/>
            <a:ext cx="571954" cy="1494127"/>
          </a:xfrm>
          <a:prstGeom prst="rect">
            <a:avLst/>
          </a:prstGeom>
          <a:solidFill>
            <a:schemeClr val="accent2">
              <a:lumMod val="75000"/>
            </a:schemeClr>
          </a:solidFill>
        </p:spPr>
        <p:txBody>
          <a:bodyPr vert="vert270"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Aft>
                <a:spcPts val="600"/>
              </a:spcAft>
              <a:buClr>
                <a:srgbClr val="55788F"/>
              </a:buClr>
              <a:buNone/>
            </a:pPr>
            <a:r>
              <a:rPr lang="en-CH" sz="1800" b="1">
                <a:solidFill>
                  <a:schemeClr val="bg1"/>
                </a:solidFill>
                <a:latin typeface="Open Sans" panose="020B0606030504020204" pitchFamily="34" charset="0"/>
                <a:ea typeface="Open Sans" panose="020B0606030504020204" pitchFamily="34" charset="0"/>
                <a:cs typeface="Open Sans" panose="020B0606030504020204" pitchFamily="34" charset="0"/>
              </a:rPr>
              <a:t>Compliance</a:t>
            </a:r>
            <a:endParaRPr lang="en-US" sz="18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 name="Straight Arrow Connector 2">
            <a:extLst>
              <a:ext uri="{FF2B5EF4-FFF2-40B4-BE49-F238E27FC236}">
                <a16:creationId xmlns:a16="http://schemas.microsoft.com/office/drawing/2014/main" id="{1463E194-7168-F548-6A04-5EF1B60115F3}"/>
              </a:ext>
            </a:extLst>
          </p:cNvPr>
          <p:cNvCxnSpPr>
            <a:cxnSpLocks/>
          </p:cNvCxnSpPr>
          <p:nvPr/>
        </p:nvCxnSpPr>
        <p:spPr>
          <a:xfrm>
            <a:off x="7240567" y="2395551"/>
            <a:ext cx="56402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9083AB77-26A2-0464-A9C3-D4A31B8AB21D}"/>
              </a:ext>
            </a:extLst>
          </p:cNvPr>
          <p:cNvSpPr txBox="1">
            <a:spLocks/>
          </p:cNvSpPr>
          <p:nvPr/>
        </p:nvSpPr>
        <p:spPr>
          <a:xfrm>
            <a:off x="7890443" y="1886010"/>
            <a:ext cx="4043891" cy="118141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Clr>
                <a:srgbClr val="55788F"/>
              </a:buClr>
              <a:buNone/>
            </a:pPr>
            <a:r>
              <a:rPr lang="en-US" sz="2000">
                <a:latin typeface="Open Sans" panose="020B0606030504020204" pitchFamily="34" charset="0"/>
                <a:ea typeface="Open Sans" panose="020B0606030504020204" pitchFamily="34" charset="0"/>
                <a:cs typeface="Open Sans" panose="020B0606030504020204" pitchFamily="34" charset="0"/>
              </a:rPr>
              <a:t>SOFF funding for peer advisory services to support the country in developing these products </a:t>
            </a:r>
            <a:endParaRPr lang="en-US" sz="180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Arrow Connector 6">
            <a:extLst>
              <a:ext uri="{FF2B5EF4-FFF2-40B4-BE49-F238E27FC236}">
                <a16:creationId xmlns:a16="http://schemas.microsoft.com/office/drawing/2014/main" id="{D8061134-8859-BE07-8B1B-369C89A44DDD}"/>
              </a:ext>
            </a:extLst>
          </p:cNvPr>
          <p:cNvCxnSpPr>
            <a:cxnSpLocks/>
          </p:cNvCxnSpPr>
          <p:nvPr/>
        </p:nvCxnSpPr>
        <p:spPr>
          <a:xfrm>
            <a:off x="7240567" y="4110359"/>
            <a:ext cx="56402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1129EC2B-C496-A67B-8C53-1C87C0792174}"/>
              </a:ext>
            </a:extLst>
          </p:cNvPr>
          <p:cNvSpPr txBox="1">
            <a:spLocks/>
          </p:cNvSpPr>
          <p:nvPr/>
        </p:nvSpPr>
        <p:spPr>
          <a:xfrm>
            <a:off x="7890443" y="3414048"/>
            <a:ext cx="4043891" cy="182553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Clr>
                <a:srgbClr val="55788F"/>
              </a:buClr>
              <a:buNone/>
            </a:pPr>
            <a:r>
              <a:rPr lang="en-US" sz="2000">
                <a:latin typeface="Open Sans" panose="020B0606030504020204" pitchFamily="34" charset="0"/>
                <a:ea typeface="Open Sans" panose="020B0606030504020204" pitchFamily="34" charset="0"/>
                <a:cs typeface="Open Sans" panose="020B0606030504020204" pitchFamily="34" charset="0"/>
              </a:rPr>
              <a:t>SOFF provides a grant for the implementation of the GBON National Contribution Plan, i.e., GBON stations and capacity building</a:t>
            </a:r>
            <a:endParaRPr lang="en-US" sz="1800">
              <a:latin typeface="Open Sans" panose="020B0606030504020204" pitchFamily="34" charset="0"/>
              <a:ea typeface="Open Sans" panose="020B0606030504020204" pitchFamily="34" charset="0"/>
              <a:cs typeface="Open Sans" panose="020B0606030504020204" pitchFamily="34" charset="0"/>
            </a:endParaRPr>
          </a:p>
        </p:txBody>
      </p:sp>
      <p:cxnSp>
        <p:nvCxnSpPr>
          <p:cNvPr id="9" name="Straight Arrow Connector 8">
            <a:extLst>
              <a:ext uri="{FF2B5EF4-FFF2-40B4-BE49-F238E27FC236}">
                <a16:creationId xmlns:a16="http://schemas.microsoft.com/office/drawing/2014/main" id="{F67AE22C-CA79-94F3-494B-048184A8C456}"/>
              </a:ext>
            </a:extLst>
          </p:cNvPr>
          <p:cNvCxnSpPr>
            <a:cxnSpLocks/>
          </p:cNvCxnSpPr>
          <p:nvPr/>
        </p:nvCxnSpPr>
        <p:spPr>
          <a:xfrm>
            <a:off x="7154091" y="5876935"/>
            <a:ext cx="56402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D655DA05-6464-76D8-C06A-B567AD88F741}"/>
              </a:ext>
            </a:extLst>
          </p:cNvPr>
          <p:cNvSpPr txBox="1">
            <a:spLocks/>
          </p:cNvSpPr>
          <p:nvPr/>
        </p:nvSpPr>
        <p:spPr>
          <a:xfrm>
            <a:off x="7803970" y="5314875"/>
            <a:ext cx="4281193" cy="118141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Clr>
                <a:srgbClr val="55788F"/>
              </a:buClr>
              <a:buNone/>
            </a:pPr>
            <a:r>
              <a:rPr lang="en-US" sz="2000">
                <a:latin typeface="Open Sans" panose="020B0606030504020204" pitchFamily="34" charset="0"/>
                <a:ea typeface="Open Sans" panose="020B0606030504020204" pitchFamily="34" charset="0"/>
                <a:cs typeface="Open Sans" panose="020B0606030504020204" pitchFamily="34" charset="0"/>
              </a:rPr>
              <a:t>SOFF provides annual results-based payments for GBON-verified data sharing. </a:t>
            </a:r>
            <a:endParaRPr lang="en-US" sz="18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32679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BDE3-B555-2CC5-4A12-7B951C41323A}"/>
              </a:ext>
            </a:extLst>
          </p:cNvPr>
          <p:cNvSpPr>
            <a:spLocks noGrp="1"/>
          </p:cNvSpPr>
          <p:nvPr>
            <p:ph type="title"/>
          </p:nvPr>
        </p:nvSpPr>
        <p:spPr>
          <a:xfrm>
            <a:off x="783533" y="365125"/>
            <a:ext cx="10515600" cy="1325563"/>
          </a:xfrm>
        </p:spPr>
        <p:txBody>
          <a:bodyPr>
            <a:normAutofit/>
          </a:bodyPr>
          <a:lstStyle/>
          <a:p>
            <a:r>
              <a:rPr lang="en-US" sz="4000" b="1">
                <a:solidFill>
                  <a:srgbClr val="185980"/>
                </a:solidFill>
                <a:latin typeface="Open Sans" panose="020B0606030504020204" pitchFamily="34" charset="0"/>
                <a:ea typeface="Open Sans" panose="020B0606030504020204" pitchFamily="34" charset="0"/>
                <a:cs typeface="Open Sans" panose="020B0606030504020204" pitchFamily="34" charset="0"/>
              </a:rPr>
              <a:t>Approach to SOFF Investment Phase Funding</a:t>
            </a:r>
            <a:endParaRPr lang="en-GB" sz="4000" b="1">
              <a:solidFill>
                <a:srgbClr val="1859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BF7479CB-2881-4633-9CE4-852797105F68}"/>
              </a:ext>
            </a:extLst>
          </p:cNvPr>
          <p:cNvSpPr txBox="1">
            <a:spLocks/>
          </p:cNvSpPr>
          <p:nvPr/>
        </p:nvSpPr>
        <p:spPr>
          <a:xfrm>
            <a:off x="783533" y="1816709"/>
            <a:ext cx="11524246" cy="475346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latin typeface="Open Sans"/>
                <a:ea typeface="Open Sans"/>
                <a:cs typeface="Open Sans"/>
              </a:rPr>
              <a:t>2. Pursuing a phased approach:</a:t>
            </a:r>
            <a:r>
              <a:rPr lang="en-US">
                <a:latin typeface="Open Sans"/>
                <a:ea typeface="Open Sans"/>
                <a:cs typeface="Open Sans"/>
              </a:rPr>
              <a:t> when technically feasible and relevant </a:t>
            </a:r>
            <a:endParaRPr lang="en-US" sz="2000" i="1">
              <a:latin typeface="Open Sans"/>
              <a:ea typeface="Open Sans"/>
              <a:cs typeface="Open Sans"/>
            </a:endParaRPr>
          </a:p>
          <a:p>
            <a:r>
              <a:rPr lang="en-US" sz="2800">
                <a:latin typeface="Open Sans" panose="020B0606030504020204" pitchFamily="34" charset="0"/>
                <a:ea typeface="Open Sans" panose="020B0606030504020204" pitchFamily="34" charset="0"/>
                <a:cs typeface="Open Sans" panose="020B0606030504020204" pitchFamily="34" charset="0"/>
              </a:rPr>
              <a:t>based on the </a:t>
            </a:r>
            <a:r>
              <a:rPr lang="en-US">
                <a:latin typeface="Open Sans" panose="020B0606030504020204" pitchFamily="34" charset="0"/>
                <a:ea typeface="Open Sans" panose="020B0606030504020204" pitchFamily="34" charset="0"/>
                <a:cs typeface="Open Sans" panose="020B0606030504020204" pitchFamily="34" charset="0"/>
              </a:rPr>
              <a:t>country</a:t>
            </a:r>
            <a:r>
              <a:rPr lang="en-US" sz="2800">
                <a:latin typeface="Open Sans" panose="020B0606030504020204" pitchFamily="34" charset="0"/>
                <a:ea typeface="Open Sans" panose="020B0606030504020204" pitchFamily="34" charset="0"/>
                <a:cs typeface="Open Sans" panose="020B0606030504020204" pitchFamily="34" charset="0"/>
              </a:rPr>
              <a:t> context</a:t>
            </a:r>
          </a:p>
          <a:p>
            <a:r>
              <a:rPr lang="en-US" sz="2800">
                <a:latin typeface="Open Sans" panose="020B0606030504020204" pitchFamily="34" charset="0"/>
                <a:ea typeface="Open Sans" panose="020B0606030504020204" pitchFamily="34" charset="0"/>
                <a:cs typeface="Open Sans" panose="020B0606030504020204" pitchFamily="34" charset="0"/>
              </a:rPr>
              <a:t>following the approved South Sudan example</a:t>
            </a:r>
            <a:endParaRPr lang="en-GB" sz="2800">
              <a:latin typeface="Open Sans" panose="020B0606030504020204" pitchFamily="34" charset="0"/>
              <a:ea typeface="Open Sans" panose="020B0606030504020204" pitchFamily="34" charset="0"/>
              <a:cs typeface="Open Sans" panose="020B0606030504020204" pitchFamily="34" charset="0"/>
            </a:endParaRPr>
          </a:p>
          <a:p>
            <a:pPr marL="457200" lvl="1" indent="0">
              <a:buFont typeface="Arial" panose="020B0604020202020204" pitchFamily="34" charset="0"/>
              <a:buNone/>
            </a:pPr>
            <a:endParaRPr lang="en-US">
              <a:latin typeface="Open Sans"/>
              <a:ea typeface="Open Sans"/>
              <a:cs typeface="Open Sans"/>
            </a:endParaRPr>
          </a:p>
          <a:p>
            <a:pPr marL="0" indent="0">
              <a:buFont typeface="Arial" panose="020B0604020202020204" pitchFamily="34" charset="0"/>
              <a:buNone/>
            </a:pPr>
            <a:r>
              <a:rPr lang="en-US" b="1">
                <a:latin typeface="Open Sans"/>
                <a:ea typeface="Open Sans"/>
                <a:cs typeface="Open Sans"/>
              </a:rPr>
              <a:t>Preconditions</a:t>
            </a:r>
            <a:r>
              <a:rPr lang="en-US" sz="2400">
                <a:latin typeface="Open Sans"/>
                <a:ea typeface="Open Sans"/>
                <a:cs typeface="Segoe UI"/>
              </a:rPr>
              <a:t>:</a:t>
            </a:r>
          </a:p>
          <a:p>
            <a:r>
              <a:rPr lang="en-US" sz="2400">
                <a:latin typeface="Open Sans"/>
                <a:ea typeface="Open Sans"/>
                <a:cs typeface="Arial"/>
              </a:rPr>
              <a:t>Completed Readiness phase (including CHD)</a:t>
            </a:r>
          </a:p>
          <a:p>
            <a:r>
              <a:rPr lang="en-US" sz="2400">
                <a:latin typeface="Open Sans"/>
                <a:ea typeface="Open Sans"/>
                <a:cs typeface="Arial"/>
              </a:rPr>
              <a:t>Implementing Entity must have signed the legal agreement with UNMPTF </a:t>
            </a:r>
            <a:endParaRPr lang="en-US" sz="2400">
              <a:latin typeface="Open Sans"/>
            </a:endParaRPr>
          </a:p>
          <a:p>
            <a:pPr marL="0" indent="0">
              <a:buFont typeface="Arial" panose="020B0604020202020204" pitchFamily="34" charset="0"/>
              <a:buNone/>
            </a:pPr>
            <a:endParaRPr lang="en-US" b="1">
              <a:latin typeface="Open Sans"/>
              <a:ea typeface="Open Sans"/>
              <a:cs typeface="Open Sans"/>
            </a:endParaRPr>
          </a:p>
        </p:txBody>
      </p:sp>
    </p:spTree>
    <p:extLst>
      <p:ext uri="{BB962C8B-B14F-4D97-AF65-F5344CB8AC3E}">
        <p14:creationId xmlns:p14="http://schemas.microsoft.com/office/powerpoint/2010/main" val="1930041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BDE3-B555-2CC5-4A12-7B951C41323A}"/>
              </a:ext>
            </a:extLst>
          </p:cNvPr>
          <p:cNvSpPr>
            <a:spLocks noGrp="1"/>
          </p:cNvSpPr>
          <p:nvPr>
            <p:ph type="title"/>
          </p:nvPr>
        </p:nvSpPr>
        <p:spPr>
          <a:xfrm>
            <a:off x="838200" y="110088"/>
            <a:ext cx="10515600" cy="1325563"/>
          </a:xfrm>
        </p:spPr>
        <p:txBody>
          <a:bodyPr>
            <a:normAutofit/>
          </a:bodyPr>
          <a:lstStyle/>
          <a:p>
            <a:r>
              <a:rPr lang="en-US" sz="4000" b="1">
                <a:solidFill>
                  <a:srgbClr val="185980"/>
                </a:solidFill>
                <a:latin typeface="Open Sans" panose="020B0606030504020204" pitchFamily="34" charset="0"/>
                <a:ea typeface="Open Sans" panose="020B0606030504020204" pitchFamily="34" charset="0"/>
                <a:cs typeface="Open Sans" panose="020B0606030504020204" pitchFamily="34" charset="0"/>
              </a:rPr>
              <a:t>SOFF Programming Criteria</a:t>
            </a:r>
            <a:endParaRPr lang="en-GB" sz="4000" b="1">
              <a:solidFill>
                <a:srgbClr val="1859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23CBA3AE-AB40-6C10-BB6B-64757400DAF7}"/>
              </a:ext>
            </a:extLst>
          </p:cNvPr>
          <p:cNvSpPr>
            <a:spLocks noGrp="1"/>
          </p:cNvSpPr>
          <p:nvPr>
            <p:ph idx="1"/>
          </p:nvPr>
        </p:nvSpPr>
        <p:spPr>
          <a:xfrm>
            <a:off x="838200" y="1331168"/>
            <a:ext cx="10515600" cy="5100734"/>
          </a:xfrm>
        </p:spPr>
        <p:txBody>
          <a:bodyPr vert="horz" lIns="91440" tIns="45720" rIns="91440" bIns="45720" rtlCol="0" anchor="t">
            <a:normAutofit lnSpcReduction="10000"/>
          </a:bodyPr>
          <a:lstStyle/>
          <a:p>
            <a:r>
              <a:rPr lang="en-US" sz="2000" b="1">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Close the most significant data gaps: </a:t>
            </a:r>
            <a:r>
              <a:rPr lang="en-US" sz="200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Emphasis on those geographic areas that currently have the poorest observational coverage, where strengthening the observing network would yield the largest results regarding the quality of the numerical weather prediction products </a:t>
            </a:r>
          </a:p>
          <a:p>
            <a:r>
              <a:rPr lang="en-US" sz="2000" b="1">
                <a:latin typeface="Open Sans" panose="020B0606030504020204" pitchFamily="34" charset="0"/>
                <a:ea typeface="Open Sans" panose="020B0606030504020204" pitchFamily="34" charset="0"/>
                <a:cs typeface="Open Sans" panose="020B0606030504020204" pitchFamily="34" charset="0"/>
              </a:rPr>
              <a:t>Target "easy fixes": </a:t>
            </a:r>
            <a:r>
              <a:rPr lang="en-US" sz="2000">
                <a:latin typeface="Open Sans" panose="020B0606030504020204" pitchFamily="34" charset="0"/>
                <a:ea typeface="Open Sans" panose="020B0606030504020204" pitchFamily="34" charset="0"/>
                <a:cs typeface="Open Sans" panose="020B0606030504020204" pitchFamily="34" charset="0"/>
              </a:rPr>
              <a:t>Countries where through relatively small interventions, stations and related infrastructure could be fixed to start quickly delivering the data into the global system per GBON regulations </a:t>
            </a:r>
          </a:p>
          <a:p>
            <a:r>
              <a:rPr lang="en-US" sz="2000" b="1">
                <a:latin typeface="Open Sans" panose="020B0606030504020204" pitchFamily="34" charset="0"/>
                <a:ea typeface="Open Sans" panose="020B0606030504020204" pitchFamily="34" charset="0"/>
                <a:cs typeface="Open Sans" panose="020B0606030504020204" pitchFamily="34" charset="0"/>
              </a:rPr>
              <a:t>Maximize delivery capacity: </a:t>
            </a:r>
            <a:r>
              <a:rPr lang="en-US" sz="2000">
                <a:latin typeface="Open Sans" panose="020B0606030504020204" pitchFamily="34" charset="0"/>
                <a:ea typeface="Open Sans" panose="020B0606030504020204" pitchFamily="34" charset="0"/>
                <a:cs typeface="Open Sans" panose="020B0606030504020204" pitchFamily="34" charset="0"/>
              </a:rPr>
              <a:t>Countries where IEs and peer advisors can operate and deliver SOFF support efficiently and effectively </a:t>
            </a:r>
          </a:p>
          <a:p>
            <a:r>
              <a:rPr lang="en-US" sz="2000" b="1">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Create leverage: </a:t>
            </a:r>
            <a:r>
              <a:rPr lang="en-US" sz="200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Opportunities for complementarity of SOFF with larger operations under implementation or preparation by the IEs and other funds, including by the Advisory Board Members </a:t>
            </a:r>
          </a:p>
          <a:p>
            <a:r>
              <a:rPr lang="en-US" sz="2000" b="1">
                <a:latin typeface="Open Sans" panose="020B0606030504020204" pitchFamily="34" charset="0"/>
                <a:ea typeface="Open Sans" panose="020B0606030504020204" pitchFamily="34" charset="0"/>
                <a:cs typeface="Open Sans" panose="020B0606030504020204" pitchFamily="34" charset="0"/>
              </a:rPr>
              <a:t>Sub-regional gains: </a:t>
            </a:r>
            <a:r>
              <a:rPr lang="en-US" sz="2000">
                <a:latin typeface="Open Sans" panose="020B0606030504020204" pitchFamily="34" charset="0"/>
                <a:ea typeface="Open Sans" panose="020B0606030504020204" pitchFamily="34" charset="0"/>
                <a:cs typeface="Open Sans" panose="020B0606030504020204" pitchFamily="34" charset="0"/>
              </a:rPr>
              <a:t>Opportunities to create economies of scale and optimize the design of the observing networks through multi-country/sub-regional implementation </a:t>
            </a:r>
          </a:p>
          <a:p>
            <a:r>
              <a:rPr lang="en-US" sz="2000" b="1">
                <a:latin typeface="Open Sans" panose="020B0606030504020204" pitchFamily="34" charset="0"/>
                <a:ea typeface="Open Sans" panose="020B0606030504020204" pitchFamily="34" charset="0"/>
                <a:cs typeface="Open Sans" panose="020B0606030504020204" pitchFamily="34" charset="0"/>
              </a:rPr>
              <a:t>Ensure country balance: </a:t>
            </a:r>
            <a:r>
              <a:rPr lang="en-US" sz="2000">
                <a:latin typeface="Open Sans" panose="020B0606030504020204" pitchFamily="34" charset="0"/>
                <a:ea typeface="Open Sans" panose="020B0606030504020204" pitchFamily="34" charset="0"/>
                <a:cs typeface="Open Sans" panose="020B0606030504020204" pitchFamily="34" charset="0"/>
              </a:rPr>
              <a:t>Balanced support among SIDS and LDCs and across regions, including Fragile and Conflict-affected States (FCS). </a:t>
            </a:r>
          </a:p>
        </p:txBody>
      </p:sp>
    </p:spTree>
    <p:extLst>
      <p:ext uri="{BB962C8B-B14F-4D97-AF65-F5344CB8AC3E}">
        <p14:creationId xmlns:p14="http://schemas.microsoft.com/office/powerpoint/2010/main" val="1646096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59EAC6C-9FA1-501F-4050-B06E6FDDC8E0}"/>
              </a:ext>
            </a:extLst>
          </p:cNvPr>
          <p:cNvSpPr txBox="1"/>
          <p:nvPr/>
        </p:nvSpPr>
        <p:spPr>
          <a:xfrm>
            <a:off x="3437106" y="2659559"/>
            <a:ext cx="6096000" cy="769441"/>
          </a:xfrm>
          <a:prstGeom prst="rect">
            <a:avLst/>
          </a:prstGeom>
          <a:noFill/>
        </p:spPr>
        <p:txBody>
          <a:bodyPr wrap="square">
            <a:spAutoFit/>
          </a:bodyPr>
          <a:lstStyle/>
          <a:p>
            <a:r>
              <a:rPr kumimoji="0" lang="en-US" sz="4400" b="1" i="0" u="none" strike="noStrike" kern="1200" cap="none" spc="0" normalizeH="0" baseline="0" noProof="0" dirty="0">
                <a:ln>
                  <a:noFill/>
                </a:ln>
                <a:solidFill>
                  <a:srgbClr val="185980"/>
                </a:solidFill>
                <a:effectLst/>
                <a:uLnTx/>
                <a:uFillTx/>
                <a:latin typeface="Open Sans" panose="020B0606030504020204" pitchFamily="34" charset="0"/>
                <a:ea typeface="Open Sans" panose="020B0606030504020204" pitchFamily="34" charset="0"/>
                <a:cs typeface="Open Sans" panose="020B0606030504020204" pitchFamily="34" charset="0"/>
              </a:rPr>
              <a:t>Readiness Phase</a:t>
            </a:r>
            <a:endParaRPr lang="en-CH" dirty="0"/>
          </a:p>
        </p:txBody>
      </p:sp>
    </p:spTree>
    <p:extLst>
      <p:ext uri="{BB962C8B-B14F-4D97-AF65-F5344CB8AC3E}">
        <p14:creationId xmlns:p14="http://schemas.microsoft.com/office/powerpoint/2010/main" val="1765601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5DD43-3B34-3ADE-72CF-4D5AC79EEB29}"/>
              </a:ext>
            </a:extLst>
          </p:cNvPr>
          <p:cNvSpPr>
            <a:spLocks noGrp="1"/>
          </p:cNvSpPr>
          <p:nvPr>
            <p:ph type="title"/>
          </p:nvPr>
        </p:nvSpPr>
        <p:spPr>
          <a:xfrm>
            <a:off x="654949" y="218026"/>
            <a:ext cx="6634634" cy="1325563"/>
          </a:xfrm>
        </p:spPr>
        <p:txBody>
          <a:bodyPr>
            <a:normAutofit/>
          </a:bodyPr>
          <a:lstStyle/>
          <a:p>
            <a:r>
              <a:rPr lang="en-US" dirty="0"/>
              <a:t>SOFF Readiness Phase</a:t>
            </a:r>
            <a:endParaRPr lang="en-GB" dirty="0"/>
          </a:p>
        </p:txBody>
      </p:sp>
      <p:sp>
        <p:nvSpPr>
          <p:cNvPr id="4" name="TextBox 3">
            <a:extLst>
              <a:ext uri="{FF2B5EF4-FFF2-40B4-BE49-F238E27FC236}">
                <a16:creationId xmlns:a16="http://schemas.microsoft.com/office/drawing/2014/main" id="{1946564E-919E-51A2-F92A-03A27D096862}"/>
              </a:ext>
            </a:extLst>
          </p:cNvPr>
          <p:cNvSpPr txBox="1"/>
          <p:nvPr/>
        </p:nvSpPr>
        <p:spPr>
          <a:xfrm>
            <a:off x="477990" y="3551522"/>
            <a:ext cx="3999696" cy="1938992"/>
          </a:xfrm>
          <a:prstGeom prst="rect">
            <a:avLst/>
          </a:prstGeom>
          <a:noFill/>
        </p:spPr>
        <p:txBody>
          <a:bodyPr wrap="square">
            <a:spAutoFit/>
          </a:bodyPr>
          <a:lstStyle/>
          <a:p>
            <a:pPr marL="228600" fontAlgn="base"/>
            <a:r>
              <a:rPr lang="en-CH" sz="2000" dirty="0">
                <a:effectLst/>
                <a:latin typeface="Open Sans" panose="020B0606030504020204" pitchFamily="34" charset="0"/>
                <a:ea typeface="Open Sans" panose="020B0606030504020204" pitchFamily="34" charset="0"/>
                <a:cs typeface="Open Sans" panose="020B0606030504020204" pitchFamily="34" charset="0"/>
              </a:rPr>
              <a:t>Defines </a:t>
            </a:r>
            <a:r>
              <a:rPr lang="en-US" sz="2000" dirty="0">
                <a:effectLst/>
                <a:latin typeface="Open Sans" panose="020B0606030504020204" pitchFamily="34" charset="0"/>
                <a:ea typeface="Open Sans" panose="020B0606030504020204" pitchFamily="34" charset="0"/>
                <a:cs typeface="Open Sans" panose="020B0606030504020204" pitchFamily="34" charset="0"/>
              </a:rPr>
              <a:t>the gap between the mandatory </a:t>
            </a:r>
            <a:r>
              <a:rPr lang="en-CH" sz="2000" dirty="0">
                <a:effectLst/>
                <a:latin typeface="Open Sans" panose="020B0606030504020204" pitchFamily="34" charset="0"/>
                <a:ea typeface="Open Sans" panose="020B0606030504020204" pitchFamily="34" charset="0"/>
                <a:cs typeface="Open Sans" panose="020B0606030504020204" pitchFamily="34" charset="0"/>
              </a:rPr>
              <a:t>GBON </a:t>
            </a:r>
            <a:r>
              <a:rPr lang="en-US" sz="2000" dirty="0">
                <a:effectLst/>
                <a:latin typeface="Open Sans" panose="020B0606030504020204" pitchFamily="34" charset="0"/>
                <a:ea typeface="Open Sans" panose="020B0606030504020204" pitchFamily="34" charset="0"/>
                <a:cs typeface="Open Sans" panose="020B0606030504020204" pitchFamily="34" charset="0"/>
              </a:rPr>
              <a:t>requirements and the existing </a:t>
            </a:r>
            <a:r>
              <a:rPr lang="en-CH" sz="2000" dirty="0">
                <a:effectLst/>
                <a:latin typeface="Open Sans" panose="020B0606030504020204" pitchFamily="34" charset="0"/>
                <a:ea typeface="Open Sans" panose="020B0606030504020204" pitchFamily="34" charset="0"/>
                <a:cs typeface="Open Sans" panose="020B0606030504020204" pitchFamily="34" charset="0"/>
              </a:rPr>
              <a:t>observation</a:t>
            </a:r>
            <a:r>
              <a:rPr lang="en-US" sz="2000" dirty="0">
                <a:effectLst/>
                <a:latin typeface="Open Sans" panose="020B0606030504020204" pitchFamily="34" charset="0"/>
                <a:ea typeface="Open Sans" panose="020B0606030504020204" pitchFamily="34" charset="0"/>
                <a:cs typeface="Open Sans" panose="020B0606030504020204" pitchFamily="34" charset="0"/>
              </a:rPr>
              <a:t> networks which d</a:t>
            </a:r>
            <a:r>
              <a:rPr lang="en-CH" sz="2000" dirty="0">
                <a:effectLst/>
                <a:latin typeface="Open Sans" panose="020B0606030504020204" pitchFamily="34" charset="0"/>
                <a:ea typeface="Open Sans" panose="020B0606030504020204" pitchFamily="34" charset="0"/>
                <a:cs typeface="Open Sans" panose="020B0606030504020204" pitchFamily="34" charset="0"/>
              </a:rPr>
              <a:t>etermines the need for new or rehabilitated stations</a:t>
            </a:r>
            <a:endParaRPr lang="en-CH" sz="24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F982790C-0DED-1608-DA45-40B75AE89C9C}"/>
              </a:ext>
            </a:extLst>
          </p:cNvPr>
          <p:cNvSpPr txBox="1"/>
          <p:nvPr/>
        </p:nvSpPr>
        <p:spPr>
          <a:xfrm>
            <a:off x="4477686" y="3547347"/>
            <a:ext cx="3731366" cy="1631216"/>
          </a:xfrm>
          <a:prstGeom prst="rect">
            <a:avLst/>
          </a:prstGeom>
          <a:noFill/>
        </p:spPr>
        <p:txBody>
          <a:bodyPr wrap="square">
            <a:spAutoFit/>
          </a:bodyPr>
          <a:lstStyle/>
          <a:p>
            <a:pPr marL="228600" fontAlgn="base"/>
            <a:r>
              <a:rPr lang="en-CH" sz="2000" dirty="0">
                <a:effectLst/>
                <a:latin typeface="Open Sans" panose="020B0606030504020204" pitchFamily="34" charset="0"/>
                <a:ea typeface="Open Sans" panose="020B0606030504020204" pitchFamily="34" charset="0"/>
                <a:cs typeface="Open Sans" panose="020B0606030504020204" pitchFamily="34" charset="0"/>
              </a:rPr>
              <a:t>I</a:t>
            </a:r>
            <a:r>
              <a:rPr lang="en-US" sz="2000" dirty="0" err="1">
                <a:effectLst/>
                <a:latin typeface="Open Sans" panose="020B0606030504020204" pitchFamily="34" charset="0"/>
                <a:ea typeface="Open Sans" panose="020B0606030504020204" pitchFamily="34" charset="0"/>
                <a:cs typeface="Open Sans" panose="020B0606030504020204" pitchFamily="34" charset="0"/>
              </a:rPr>
              <a:t>dentifies</a:t>
            </a:r>
            <a:r>
              <a:rPr lang="en-US" sz="2000" dirty="0">
                <a:effectLst/>
                <a:latin typeface="Open Sans" panose="020B0606030504020204" pitchFamily="34" charset="0"/>
                <a:ea typeface="Open Sans" panose="020B0606030504020204" pitchFamily="34" charset="0"/>
                <a:cs typeface="Open Sans" panose="020B0606030504020204" pitchFamily="34" charset="0"/>
              </a:rPr>
              <a:t> the infrastructure, human and institutional capacity needed to achieve</a:t>
            </a:r>
            <a:r>
              <a:rPr lang="en-CH" sz="2000" dirty="0">
                <a:effectLst/>
                <a:latin typeface="Open Sans" panose="020B0606030504020204" pitchFamily="34" charset="0"/>
                <a:ea typeface="Open Sans" panose="020B0606030504020204" pitchFamily="34" charset="0"/>
                <a:cs typeface="Open Sans" panose="020B0606030504020204" pitchFamily="34" charset="0"/>
              </a:rPr>
              <a:t> sustained</a:t>
            </a:r>
            <a:r>
              <a:rPr lang="en-US" sz="2000" dirty="0">
                <a:effectLst/>
                <a:latin typeface="Open Sans" panose="020B0606030504020204" pitchFamily="34" charset="0"/>
                <a:ea typeface="Open Sans" panose="020B0606030504020204" pitchFamily="34" charset="0"/>
                <a:cs typeface="Open Sans" panose="020B0606030504020204" pitchFamily="34" charset="0"/>
              </a:rPr>
              <a:t> GBON compliance</a:t>
            </a:r>
            <a:endParaRPr lang="en-CH" sz="24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0CEE4DDD-B268-BAFA-F452-8F6FE4772B7A}"/>
              </a:ext>
            </a:extLst>
          </p:cNvPr>
          <p:cNvSpPr txBox="1"/>
          <p:nvPr/>
        </p:nvSpPr>
        <p:spPr>
          <a:xfrm>
            <a:off x="8329554" y="3547347"/>
            <a:ext cx="3731366" cy="1631216"/>
          </a:xfrm>
          <a:prstGeom prst="rect">
            <a:avLst/>
          </a:prstGeom>
          <a:noFill/>
        </p:spPr>
        <p:txBody>
          <a:bodyPr wrap="square">
            <a:spAutoFit/>
          </a:bodyPr>
          <a:lstStyle/>
          <a:p>
            <a:r>
              <a:rPr lang="en-CH" sz="2000" dirty="0">
                <a:latin typeface="Open Sans" panose="020B0606030504020204" pitchFamily="34" charset="0"/>
                <a:ea typeface="Open Sans" panose="020B0606030504020204" pitchFamily="34" charset="0"/>
                <a:cs typeface="Open Sans" panose="020B0606030504020204" pitchFamily="34" charset="0"/>
              </a:rPr>
              <a:t>Assesses </a:t>
            </a:r>
            <a:r>
              <a:rPr lang="en-US" sz="2000" dirty="0">
                <a:effectLst/>
                <a:latin typeface="Open Sans" panose="020B0606030504020204" pitchFamily="34" charset="0"/>
                <a:ea typeface="Open Sans" panose="020B0606030504020204" pitchFamily="34" charset="0"/>
                <a:cs typeface="Open Sans" panose="020B0606030504020204" pitchFamily="34" charset="0"/>
              </a:rPr>
              <a:t>N</a:t>
            </a:r>
            <a:r>
              <a:rPr lang="en-CH" sz="2000" dirty="0">
                <a:effectLst/>
                <a:latin typeface="Open Sans" panose="020B0606030504020204" pitchFamily="34" charset="0"/>
                <a:ea typeface="Open Sans" panose="020B0606030504020204" pitchFamily="34" charset="0"/>
                <a:cs typeface="Open Sans" panose="020B0606030504020204" pitchFamily="34" charset="0"/>
              </a:rPr>
              <a:t>MHS and their capacity in providing weather, climate, hydrological and environmental information and warnings</a:t>
            </a:r>
            <a:endParaRPr lang="en-CH"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Rounded Corners 2">
            <a:extLst>
              <a:ext uri="{FF2B5EF4-FFF2-40B4-BE49-F238E27FC236}">
                <a16:creationId xmlns:a16="http://schemas.microsoft.com/office/drawing/2014/main" id="{EFC6AF9B-0EC3-3549-3029-21DBC28820D7}"/>
              </a:ext>
            </a:extLst>
          </p:cNvPr>
          <p:cNvSpPr/>
          <p:nvPr/>
        </p:nvSpPr>
        <p:spPr>
          <a:xfrm>
            <a:off x="968242" y="1687270"/>
            <a:ext cx="2911557" cy="1477943"/>
          </a:xfrm>
          <a:prstGeom prst="roundRect">
            <a:avLst/>
          </a:prstGeom>
          <a:solidFill>
            <a:schemeClr val="accent2">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CH" sz="2400" b="1" dirty="0">
                <a:latin typeface="Open Sans" panose="020B0606030504020204" pitchFamily="34" charset="0"/>
                <a:ea typeface="Open Sans" panose="020B0606030504020204" pitchFamily="34" charset="0"/>
                <a:cs typeface="Open Sans" panose="020B0606030504020204" pitchFamily="34" charset="0"/>
              </a:rPr>
              <a:t>GBON </a:t>
            </a:r>
            <a:r>
              <a:rPr lang="fr-CH" sz="2400" b="1" dirty="0">
                <a:latin typeface="Open Sans" panose="020B0606030504020204" pitchFamily="34" charset="0"/>
                <a:ea typeface="Open Sans" panose="020B0606030504020204" pitchFamily="34" charset="0"/>
                <a:cs typeface="Open Sans" panose="020B0606030504020204" pitchFamily="34" charset="0"/>
              </a:rPr>
              <a:t>National</a:t>
            </a:r>
            <a:r>
              <a:rPr lang="en-CH" sz="2400" b="1" dirty="0">
                <a:latin typeface="Open Sans" panose="020B0606030504020204" pitchFamily="34" charset="0"/>
                <a:ea typeface="Open Sans" panose="020B0606030504020204" pitchFamily="34" charset="0"/>
                <a:cs typeface="Open Sans" panose="020B0606030504020204" pitchFamily="34" charset="0"/>
              </a:rPr>
              <a:t> Gap Analysis (NGA)</a:t>
            </a:r>
            <a:endParaRPr lang="en-GB" sz="2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Rounded Corners 6">
            <a:extLst>
              <a:ext uri="{FF2B5EF4-FFF2-40B4-BE49-F238E27FC236}">
                <a16:creationId xmlns:a16="http://schemas.microsoft.com/office/drawing/2014/main" id="{6536B160-0F91-3514-509B-0C8F3A0386E9}"/>
              </a:ext>
            </a:extLst>
          </p:cNvPr>
          <p:cNvSpPr/>
          <p:nvPr/>
        </p:nvSpPr>
        <p:spPr>
          <a:xfrm>
            <a:off x="4887514" y="1718861"/>
            <a:ext cx="2911557" cy="1477943"/>
          </a:xfrm>
          <a:prstGeom prst="roundRect">
            <a:avLst/>
          </a:prstGeom>
          <a:solidFill>
            <a:schemeClr val="accent2">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CH" sz="2400" b="1" dirty="0">
                <a:latin typeface="Open Sans" panose="020B0606030504020204" pitchFamily="34" charset="0"/>
                <a:ea typeface="Open Sans" panose="020B0606030504020204" pitchFamily="34" charset="0"/>
                <a:cs typeface="Open Sans" panose="020B0606030504020204" pitchFamily="34" charset="0"/>
              </a:rPr>
              <a:t>GBON </a:t>
            </a:r>
            <a:r>
              <a:rPr lang="fr-CH" sz="2400" b="1" dirty="0">
                <a:latin typeface="Open Sans" panose="020B0606030504020204" pitchFamily="34" charset="0"/>
                <a:ea typeface="Open Sans" panose="020B0606030504020204" pitchFamily="34" charset="0"/>
                <a:cs typeface="Open Sans" panose="020B0606030504020204" pitchFamily="34" charset="0"/>
              </a:rPr>
              <a:t>National</a:t>
            </a:r>
            <a:r>
              <a:rPr lang="en-CH" sz="2400" b="1" dirty="0">
                <a:latin typeface="Open Sans" panose="020B0606030504020204" pitchFamily="34" charset="0"/>
                <a:ea typeface="Open Sans" panose="020B0606030504020204" pitchFamily="34" charset="0"/>
                <a:cs typeface="Open Sans" panose="020B0606030504020204" pitchFamily="34" charset="0"/>
              </a:rPr>
              <a:t> Contribution Plan (NCP)</a:t>
            </a:r>
            <a:endParaRPr lang="en-GB" sz="2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Rounded Corners 9">
            <a:extLst>
              <a:ext uri="{FF2B5EF4-FFF2-40B4-BE49-F238E27FC236}">
                <a16:creationId xmlns:a16="http://schemas.microsoft.com/office/drawing/2014/main" id="{EA135A04-534D-0C88-D8C1-155B8F802D4F}"/>
              </a:ext>
            </a:extLst>
          </p:cNvPr>
          <p:cNvSpPr/>
          <p:nvPr/>
        </p:nvSpPr>
        <p:spPr>
          <a:xfrm>
            <a:off x="8699420" y="1687268"/>
            <a:ext cx="2911557" cy="1477943"/>
          </a:xfrm>
          <a:prstGeom prst="roundRect">
            <a:avLst/>
          </a:prstGeom>
          <a:solidFill>
            <a:schemeClr val="accent2">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CH" sz="2400" b="1" dirty="0">
                <a:latin typeface="Open Sans" panose="020B0606030504020204" pitchFamily="34" charset="0"/>
                <a:ea typeface="Open Sans" panose="020B0606030504020204" pitchFamily="34" charset="0"/>
                <a:cs typeface="Open Sans" panose="020B0606030504020204" pitchFamily="34" charset="0"/>
              </a:rPr>
              <a:t>Country Hydromet Diagnostics</a:t>
            </a:r>
            <a:endParaRPr lang="en-GB" sz="24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61535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5DD43-3B34-3ADE-72CF-4D5AC79EEB29}"/>
              </a:ext>
            </a:extLst>
          </p:cNvPr>
          <p:cNvSpPr>
            <a:spLocks noGrp="1"/>
          </p:cNvSpPr>
          <p:nvPr>
            <p:ph type="title"/>
          </p:nvPr>
        </p:nvSpPr>
        <p:spPr/>
        <p:txBody>
          <a:bodyPr/>
          <a:lstStyle/>
          <a:p>
            <a:r>
              <a:rPr lang="fr-CH" dirty="0"/>
              <a:t>C</a:t>
            </a:r>
            <a:r>
              <a:rPr lang="en-CH" dirty="0" err="1"/>
              <a:t>ompletion</a:t>
            </a:r>
            <a:r>
              <a:rPr lang="en-CH" dirty="0"/>
              <a:t> of </a:t>
            </a:r>
            <a:r>
              <a:rPr lang="en-US" dirty="0"/>
              <a:t>the </a:t>
            </a:r>
            <a:r>
              <a:rPr lang="en-CH" dirty="0"/>
              <a:t>Readiness Phase</a:t>
            </a:r>
            <a:endParaRPr lang="en-GB" dirty="0"/>
          </a:p>
        </p:txBody>
      </p:sp>
      <p:sp>
        <p:nvSpPr>
          <p:cNvPr id="3" name="Content Placeholder 2">
            <a:extLst>
              <a:ext uri="{FF2B5EF4-FFF2-40B4-BE49-F238E27FC236}">
                <a16:creationId xmlns:a16="http://schemas.microsoft.com/office/drawing/2014/main" id="{4C809848-F7A4-FE0F-A098-63CC2CAA3FB2}"/>
              </a:ext>
            </a:extLst>
          </p:cNvPr>
          <p:cNvSpPr>
            <a:spLocks noGrp="1"/>
          </p:cNvSpPr>
          <p:nvPr>
            <p:ph idx="1"/>
          </p:nvPr>
        </p:nvSpPr>
        <p:spPr>
          <a:xfrm>
            <a:off x="609600" y="1417638"/>
            <a:ext cx="10972800" cy="4983161"/>
          </a:xfrm>
        </p:spPr>
        <p:txBody>
          <a:bodyPr>
            <a:normAutofit fontScale="92500"/>
          </a:bodyPr>
          <a:lstStyle/>
          <a:p>
            <a:pPr marL="0" indent="0">
              <a:spcAft>
                <a:spcPts val="1200"/>
              </a:spcAft>
              <a:buNone/>
            </a:pPr>
            <a:r>
              <a:rPr lang="en-US" sz="2800" dirty="0"/>
              <a:t>In order to move from the Readiness phase to the Investment Phase</a:t>
            </a:r>
          </a:p>
          <a:p>
            <a:pPr>
              <a:spcAft>
                <a:spcPts val="600"/>
              </a:spcAft>
            </a:pPr>
            <a:r>
              <a:rPr lang="en-US" sz="2800" b="1" dirty="0"/>
              <a:t>Readiness Outputs must be completed, screened and approved by WMO </a:t>
            </a:r>
            <a:r>
              <a:rPr lang="en-US" sz="2800" dirty="0"/>
              <a:t>before starting the preparation of the investment funding request </a:t>
            </a:r>
          </a:p>
          <a:p>
            <a:pPr>
              <a:spcAft>
                <a:spcPts val="600"/>
              </a:spcAft>
            </a:pPr>
            <a:r>
              <a:rPr lang="en-US" sz="2800" b="1" dirty="0"/>
              <a:t>The outputs are signed by WMO PR of the countries, WMO TA and SOFF peer advisors </a:t>
            </a:r>
          </a:p>
          <a:p>
            <a:pPr>
              <a:spcAft>
                <a:spcPts val="600"/>
              </a:spcAft>
            </a:pPr>
            <a:r>
              <a:rPr lang="en-US" sz="2800" dirty="0"/>
              <a:t>Close engagement </a:t>
            </a:r>
            <a:r>
              <a:rPr lang="en-CH" sz="2800" dirty="0"/>
              <a:t>between </a:t>
            </a:r>
            <a:r>
              <a:rPr lang="en-US" sz="2800" dirty="0"/>
              <a:t>countries, peer advisors and implementing entities </a:t>
            </a:r>
            <a:r>
              <a:rPr lang="en-CH" sz="2800" dirty="0"/>
              <a:t>for</a:t>
            </a:r>
            <a:r>
              <a:rPr lang="en-US" sz="2800" dirty="0"/>
              <a:t> the preparation of the Investment phase funding request</a:t>
            </a:r>
          </a:p>
          <a:p>
            <a:pPr>
              <a:spcAft>
                <a:spcPts val="600"/>
              </a:spcAft>
            </a:pPr>
            <a:r>
              <a:rPr lang="en-US" sz="2800" b="1" dirty="0"/>
              <a:t>Process led by the Implementing Entity</a:t>
            </a:r>
          </a:p>
          <a:p>
            <a:pPr>
              <a:spcAft>
                <a:spcPts val="600"/>
              </a:spcAft>
            </a:pPr>
            <a:endParaRPr lang="en-US" sz="2800" b="1" dirty="0"/>
          </a:p>
          <a:p>
            <a:endParaRPr lang="en-US" sz="2400" b="1" dirty="0"/>
          </a:p>
          <a:p>
            <a:pPr marL="0" indent="0">
              <a:buNone/>
            </a:pPr>
            <a:endParaRPr lang="en-US" sz="2800" b="1" dirty="0"/>
          </a:p>
          <a:p>
            <a:endParaRPr lang="en-CH" sz="2800" dirty="0"/>
          </a:p>
          <a:p>
            <a:pPr marL="0" indent="0">
              <a:buNone/>
            </a:pPr>
            <a:endParaRPr lang="en-CH" sz="2800" dirty="0"/>
          </a:p>
          <a:p>
            <a:pPr>
              <a:buFontTx/>
              <a:buChar char="-"/>
            </a:pPr>
            <a:endParaRPr lang="en-CH" sz="2800" dirty="0"/>
          </a:p>
        </p:txBody>
      </p:sp>
    </p:spTree>
    <p:extLst>
      <p:ext uri="{BB962C8B-B14F-4D97-AF65-F5344CB8AC3E}">
        <p14:creationId xmlns:p14="http://schemas.microsoft.com/office/powerpoint/2010/main" val="2831980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59EAC6C-9FA1-501F-4050-B06E6FDDC8E0}"/>
              </a:ext>
            </a:extLst>
          </p:cNvPr>
          <p:cNvSpPr txBox="1"/>
          <p:nvPr/>
        </p:nvSpPr>
        <p:spPr>
          <a:xfrm>
            <a:off x="3437106" y="2659559"/>
            <a:ext cx="6096000" cy="769441"/>
          </a:xfrm>
          <a:prstGeom prst="rect">
            <a:avLst/>
          </a:prstGeom>
          <a:noFill/>
        </p:spPr>
        <p:txBody>
          <a:bodyPr wrap="square">
            <a:spAutoFit/>
          </a:bodyPr>
          <a:lstStyle/>
          <a:p>
            <a:r>
              <a:rPr kumimoji="0" lang="en-CH" sz="4400" b="1" i="0" u="none" strike="noStrike" kern="1200" cap="none" spc="0" normalizeH="0" baseline="0" noProof="0" dirty="0">
                <a:ln>
                  <a:noFill/>
                </a:ln>
                <a:solidFill>
                  <a:srgbClr val="185980"/>
                </a:solidFill>
                <a:effectLst/>
                <a:uLnTx/>
                <a:uFillTx/>
                <a:latin typeface="Open Sans" panose="020B0606030504020204" pitchFamily="34" charset="0"/>
                <a:ea typeface="Open Sans" panose="020B0606030504020204" pitchFamily="34" charset="0"/>
                <a:cs typeface="Open Sans" panose="020B0606030504020204" pitchFamily="34" charset="0"/>
              </a:rPr>
              <a:t>Investment</a:t>
            </a:r>
            <a:r>
              <a:rPr kumimoji="0" lang="en-US" sz="4400" b="1" i="0" u="none" strike="noStrike" kern="1200" cap="none" spc="0" normalizeH="0" baseline="0" noProof="0" dirty="0">
                <a:ln>
                  <a:noFill/>
                </a:ln>
                <a:solidFill>
                  <a:srgbClr val="185980"/>
                </a:solidFill>
                <a:effectLst/>
                <a:uLnTx/>
                <a:uFillTx/>
                <a:latin typeface="Open Sans" panose="020B0606030504020204" pitchFamily="34" charset="0"/>
                <a:ea typeface="Open Sans" panose="020B0606030504020204" pitchFamily="34" charset="0"/>
                <a:cs typeface="Open Sans" panose="020B0606030504020204" pitchFamily="34" charset="0"/>
              </a:rPr>
              <a:t> Phase</a:t>
            </a:r>
            <a:endParaRPr lang="en-CH" dirty="0"/>
          </a:p>
        </p:txBody>
      </p:sp>
    </p:spTree>
    <p:extLst>
      <p:ext uri="{BB962C8B-B14F-4D97-AF65-F5344CB8AC3E}">
        <p14:creationId xmlns:p14="http://schemas.microsoft.com/office/powerpoint/2010/main" val="561998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5DD43-3B34-3ADE-72CF-4D5AC79EEB29}"/>
              </a:ext>
            </a:extLst>
          </p:cNvPr>
          <p:cNvSpPr>
            <a:spLocks noGrp="1"/>
          </p:cNvSpPr>
          <p:nvPr>
            <p:ph type="title"/>
          </p:nvPr>
        </p:nvSpPr>
        <p:spPr>
          <a:xfrm>
            <a:off x="838200" y="242034"/>
            <a:ext cx="11226553" cy="1325563"/>
          </a:xfrm>
        </p:spPr>
        <p:txBody>
          <a:bodyPr>
            <a:normAutofit/>
          </a:bodyPr>
          <a:lstStyle/>
          <a:p>
            <a:r>
              <a:rPr lang="en-US" b="1" dirty="0">
                <a:solidFill>
                  <a:srgbClr val="185980"/>
                </a:solidFill>
                <a:latin typeface="Open Sans" panose="020B0606030504020204" pitchFamily="34" charset="0"/>
                <a:ea typeface="Open Sans" panose="020B0606030504020204" pitchFamily="34" charset="0"/>
                <a:cs typeface="Open Sans" panose="020B0606030504020204" pitchFamily="34" charset="0"/>
              </a:rPr>
              <a:t>SOFF Investment Phase – Scope</a:t>
            </a:r>
            <a:endParaRPr lang="en-CH" b="1" dirty="0">
              <a:solidFill>
                <a:srgbClr val="1859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4">
            <a:extLst>
              <a:ext uri="{FF2B5EF4-FFF2-40B4-BE49-F238E27FC236}">
                <a16:creationId xmlns:a16="http://schemas.microsoft.com/office/drawing/2014/main" id="{1F9C08BE-19FE-621C-35A4-C0E3D4E74719}"/>
              </a:ext>
            </a:extLst>
          </p:cNvPr>
          <p:cNvSpPr>
            <a:spLocks noChangeArrowheads="1"/>
          </p:cNvSpPr>
          <p:nvPr/>
        </p:nvSpPr>
        <p:spPr bwMode="auto">
          <a:xfrm>
            <a:off x="838200" y="255129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CH" altLang="en-CH" sz="1800" b="0" i="0" u="none" strike="noStrike" cap="none" normalizeH="0" baseline="0">
                <a:ln>
                  <a:noFill/>
                </a:ln>
                <a:solidFill>
                  <a:schemeClr val="tx1"/>
                </a:solidFill>
                <a:effectLst/>
                <a:latin typeface="Arial" panose="020B0604020202020204" pitchFamily="34" charset="0"/>
              </a:rPr>
            </a:br>
            <a:endParaRPr kumimoji="0" lang="en-CH" altLang="en-CH" sz="1800" b="0" i="0" u="none" strike="noStrike" cap="none" normalizeH="0" baseline="0">
              <a:ln>
                <a:noFill/>
              </a:ln>
              <a:solidFill>
                <a:schemeClr val="tx1"/>
              </a:solidFill>
              <a:effectLst/>
              <a:latin typeface="Arial" panose="020B0604020202020204" pitchFamily="34" charset="0"/>
            </a:endParaRPr>
          </a:p>
        </p:txBody>
      </p:sp>
      <p:sp>
        <p:nvSpPr>
          <p:cNvPr id="5" name="Content Placeholder 4">
            <a:extLst>
              <a:ext uri="{FF2B5EF4-FFF2-40B4-BE49-F238E27FC236}">
                <a16:creationId xmlns:a16="http://schemas.microsoft.com/office/drawing/2014/main" id="{46DD0B6B-59AE-DA93-841C-AD551516AF4A}"/>
              </a:ext>
            </a:extLst>
          </p:cNvPr>
          <p:cNvSpPr>
            <a:spLocks noGrp="1"/>
          </p:cNvSpPr>
          <p:nvPr>
            <p:ph idx="1"/>
          </p:nvPr>
        </p:nvSpPr>
        <p:spPr>
          <a:xfrm>
            <a:off x="769689" y="1620609"/>
            <a:ext cx="6074473" cy="4648215"/>
          </a:xfrm>
        </p:spPr>
        <p:txBody>
          <a:bodyPr vert="horz" lIns="91440" tIns="45720" rIns="91440" bIns="45720" rtlCol="0" anchor="t">
            <a:norm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SOFF funding</a:t>
            </a:r>
            <a:r>
              <a:rPr lang="en-CH" sz="2400" dirty="0">
                <a:latin typeface="Open Sans" panose="020B0606030504020204" pitchFamily="34" charset="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for procuring, installing, and operating GBON station infrastructure, emphasizing human and institutional capacity development</a:t>
            </a:r>
            <a:endParaRPr lang="en-CH" sz="2400" dirty="0">
              <a:latin typeface="Open Sans" panose="020B0606030504020204" pitchFamily="34" charset="0"/>
              <a:ea typeface="Open Sans" panose="020B0606030504020204" pitchFamily="34" charset="0"/>
              <a:cs typeface="Open Sans" panose="020B0606030504020204" pitchFamily="34" charset="0"/>
            </a:endParaRPr>
          </a:p>
          <a:p>
            <a:r>
              <a:rPr lang="en-US" sz="2400" dirty="0">
                <a:latin typeface="Open Sans" panose="020B0606030504020204" pitchFamily="34" charset="0"/>
                <a:ea typeface="Open Sans" panose="020B0606030504020204" pitchFamily="34" charset="0"/>
                <a:cs typeface="Open Sans" panose="020B0606030504020204" pitchFamily="34" charset="0"/>
              </a:rPr>
              <a:t>Investment Phase activities are structured around </a:t>
            </a:r>
            <a:r>
              <a:rPr lang="en-US" sz="2400" b="1" dirty="0">
                <a:latin typeface="Open Sans" panose="020B0606030504020204" pitchFamily="34" charset="0"/>
                <a:ea typeface="Open Sans" panose="020B0606030504020204" pitchFamily="34" charset="0"/>
                <a:cs typeface="Open Sans" panose="020B0606030504020204" pitchFamily="34" charset="0"/>
              </a:rPr>
              <a:t>two outputs, </a:t>
            </a:r>
            <a:r>
              <a:rPr lang="en-US" sz="2400" dirty="0">
                <a:latin typeface="Open Sans" panose="020B0606030504020204" pitchFamily="34" charset="0"/>
                <a:ea typeface="Open Sans" panose="020B0606030504020204" pitchFamily="34" charset="0"/>
                <a:cs typeface="Open Sans" panose="020B0606030504020204" pitchFamily="34" charset="0"/>
              </a:rPr>
              <a:t>with the overarching goal of achieving </a:t>
            </a:r>
            <a:r>
              <a:rPr lang="en-US" sz="2400" b="1" dirty="0">
                <a:latin typeface="Open Sans" panose="020B0606030504020204" pitchFamily="34" charset="0"/>
                <a:ea typeface="Open Sans" panose="020B0606030504020204" pitchFamily="34" charset="0"/>
                <a:cs typeface="Open Sans" panose="020B0606030504020204" pitchFamily="34" charset="0"/>
              </a:rPr>
              <a:t>sustained GBON compliance</a:t>
            </a:r>
            <a:r>
              <a:rPr lang="en-US" sz="2400" dirty="0">
                <a:latin typeface="Open Sans" panose="020B0606030504020204" pitchFamily="34" charset="0"/>
                <a:ea typeface="Open Sans" panose="020B0606030504020204" pitchFamily="34" charset="0"/>
                <a:cs typeface="Open Sans" panose="020B0606030504020204" pitchFamily="34" charset="0"/>
              </a:rPr>
              <a:t>.</a:t>
            </a:r>
            <a:endParaRPr lang="en-GB" sz="2400" dirty="0">
              <a:latin typeface="Open Sans" panose="020B0606030504020204" pitchFamily="34" charset="0"/>
              <a:ea typeface="Open Sans" panose="020B0606030504020204" pitchFamily="34" charset="0"/>
              <a:cs typeface="Open Sans" panose="020B0606030504020204" pitchFamily="34" charset="0"/>
            </a:endParaRPr>
          </a:p>
          <a:p>
            <a:r>
              <a:rPr lang="en-US" sz="2400" dirty="0">
                <a:latin typeface="Open Sans" panose="020B0606030504020204" pitchFamily="34" charset="0"/>
                <a:ea typeface="Open Sans" panose="020B0606030504020204" pitchFamily="34" charset="0"/>
                <a:cs typeface="Open Sans" panose="020B0606030504020204" pitchFamily="34" charset="0"/>
              </a:rPr>
              <a:t>Upon completing the Investment Phase, the country is expected to sustainably generate and exchange GBON observations: </a:t>
            </a:r>
            <a:r>
              <a:rPr lang="en-US" sz="2400" b="1" dirty="0">
                <a:latin typeface="Open Sans" panose="020B0606030504020204" pitchFamily="34" charset="0"/>
                <a:ea typeface="Open Sans" panose="020B0606030504020204" pitchFamily="34" charset="0"/>
                <a:cs typeface="Open Sans" panose="020B0606030504020204" pitchFamily="34" charset="0"/>
              </a:rPr>
              <a:t>Commissioning Period</a:t>
            </a:r>
          </a:p>
          <a:p>
            <a:endParaRPr lang="en-GB" sz="2400" dirty="0">
              <a:latin typeface="Open Sans" panose="020B0606030504020204" pitchFamily="34" charset="0"/>
              <a:ea typeface="Open Sans" panose="020B0606030504020204" pitchFamily="34" charset="0"/>
              <a:cs typeface="Open Sans" panose="020B0606030504020204" pitchFamily="34" charset="0"/>
            </a:endParaRPr>
          </a:p>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Rounded Corners 2">
            <a:extLst>
              <a:ext uri="{FF2B5EF4-FFF2-40B4-BE49-F238E27FC236}">
                <a16:creationId xmlns:a16="http://schemas.microsoft.com/office/drawing/2014/main" id="{ED2539A4-BA03-68B2-353D-9464E88A717E}"/>
              </a:ext>
            </a:extLst>
          </p:cNvPr>
          <p:cNvSpPr/>
          <p:nvPr/>
        </p:nvSpPr>
        <p:spPr>
          <a:xfrm>
            <a:off x="7128292" y="1800520"/>
            <a:ext cx="2416397" cy="132556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Output 1</a:t>
            </a: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panose="020B0606030504020204" pitchFamily="34" charset="0"/>
                <a:ea typeface="Open Sans" panose="020B0606030504020204" pitchFamily="34" charset="0"/>
                <a:cs typeface="Open Sans" panose="020B0606030504020204" pitchFamily="34" charset="0"/>
              </a:rPr>
              <a:t>GBON Human and Institutional Capacity</a:t>
            </a:r>
            <a:r>
              <a:rPr lang="en-CH" dirty="0">
                <a:latin typeface="Open Sans" panose="020B0606030504020204" pitchFamily="34" charset="0"/>
                <a:ea typeface="Open Sans" panose="020B0606030504020204" pitchFamily="34" charset="0"/>
                <a:cs typeface="Open Sans" panose="020B0606030504020204" pitchFamily="34" charset="0"/>
              </a:rPr>
              <a:t> Developed</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Rounded Corners 3">
            <a:extLst>
              <a:ext uri="{FF2B5EF4-FFF2-40B4-BE49-F238E27FC236}">
                <a16:creationId xmlns:a16="http://schemas.microsoft.com/office/drawing/2014/main" id="{9AF7D586-BB86-545D-D08C-DC5E4D5F8ED6}"/>
              </a:ext>
            </a:extLst>
          </p:cNvPr>
          <p:cNvSpPr/>
          <p:nvPr/>
        </p:nvSpPr>
        <p:spPr>
          <a:xfrm>
            <a:off x="9648356" y="1800519"/>
            <a:ext cx="2416397" cy="1325558"/>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Output 2</a:t>
            </a: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panose="020B0606030504020204" pitchFamily="34" charset="0"/>
                <a:ea typeface="Open Sans" panose="020B0606030504020204" pitchFamily="34" charset="0"/>
                <a:cs typeface="Open Sans" panose="020B0606030504020204" pitchFamily="34" charset="0"/>
              </a:rPr>
              <a:t>GBON Infrastructure i</a:t>
            </a:r>
            <a:r>
              <a:rPr lang="en-CH" dirty="0">
                <a:latin typeface="Open Sans" panose="020B0606030504020204" pitchFamily="34" charset="0"/>
                <a:ea typeface="Open Sans" panose="020B0606030504020204" pitchFamily="34" charset="0"/>
                <a:cs typeface="Open Sans" panose="020B0606030504020204" pitchFamily="34" charset="0"/>
              </a:rPr>
              <a:t>n Place</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92C4DDCD-8535-9E9A-D0DB-F922C2CA4003}"/>
              </a:ext>
            </a:extLst>
          </p:cNvPr>
          <p:cNvCxnSpPr>
            <a:cxnSpLocks/>
          </p:cNvCxnSpPr>
          <p:nvPr/>
        </p:nvCxnSpPr>
        <p:spPr>
          <a:xfrm>
            <a:off x="8220173" y="3126080"/>
            <a:ext cx="0" cy="43725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54EFBB7-6D52-5A45-4B32-8AFD2363B4C3}"/>
              </a:ext>
            </a:extLst>
          </p:cNvPr>
          <p:cNvCxnSpPr>
            <a:cxnSpLocks/>
          </p:cNvCxnSpPr>
          <p:nvPr/>
        </p:nvCxnSpPr>
        <p:spPr>
          <a:xfrm>
            <a:off x="10636577" y="3126077"/>
            <a:ext cx="0" cy="43725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CCEADF1-5A62-F139-BFFD-699E04967A43}"/>
              </a:ext>
            </a:extLst>
          </p:cNvPr>
          <p:cNvCxnSpPr>
            <a:cxnSpLocks/>
          </p:cNvCxnSpPr>
          <p:nvPr/>
        </p:nvCxnSpPr>
        <p:spPr>
          <a:xfrm>
            <a:off x="8220173" y="3563332"/>
            <a:ext cx="241011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AECA39B-FE89-DE87-B745-3A2075515A98}"/>
              </a:ext>
            </a:extLst>
          </p:cNvPr>
          <p:cNvCxnSpPr>
            <a:cxnSpLocks/>
          </p:cNvCxnSpPr>
          <p:nvPr/>
        </p:nvCxnSpPr>
        <p:spPr>
          <a:xfrm flipH="1">
            <a:off x="9415866" y="3576159"/>
            <a:ext cx="6288" cy="57031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4A946201-3B8F-F14D-7144-FB5602820A2A}"/>
              </a:ext>
            </a:extLst>
          </p:cNvPr>
          <p:cNvSpPr/>
          <p:nvPr/>
        </p:nvSpPr>
        <p:spPr>
          <a:xfrm>
            <a:off x="8220173" y="3944717"/>
            <a:ext cx="2416397" cy="820133"/>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Sustained GBON Compliance</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99262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5DD43-3B34-3ADE-72CF-4D5AC79EEB29}"/>
              </a:ext>
            </a:extLst>
          </p:cNvPr>
          <p:cNvSpPr>
            <a:spLocks noGrp="1"/>
          </p:cNvSpPr>
          <p:nvPr>
            <p:ph type="title"/>
          </p:nvPr>
        </p:nvSpPr>
        <p:spPr>
          <a:xfrm>
            <a:off x="580748" y="219632"/>
            <a:ext cx="10515600" cy="1325563"/>
          </a:xfrm>
        </p:spPr>
        <p:txBody>
          <a:bodyPr>
            <a:normAutofit/>
          </a:bodyPr>
          <a:lstStyle/>
          <a:p>
            <a:r>
              <a:rPr lang="en-US" sz="4000" b="1" dirty="0">
                <a:solidFill>
                  <a:srgbClr val="185980"/>
                </a:solidFill>
                <a:latin typeface="Open Sans" panose="020B0606030504020204" pitchFamily="34" charset="0"/>
                <a:ea typeface="Open Sans" panose="020B0606030504020204" pitchFamily="34" charset="0"/>
                <a:cs typeface="Open Sans" panose="020B0606030504020204" pitchFamily="34" charset="0"/>
              </a:rPr>
              <a:t>SOFF Investment Phase </a:t>
            </a:r>
            <a:r>
              <a:rPr lang="en-CH" sz="4000" b="1" dirty="0">
                <a:solidFill>
                  <a:srgbClr val="185980"/>
                </a:solidFill>
                <a:latin typeface="Open Sans" panose="020B0606030504020204" pitchFamily="34" charset="0"/>
                <a:ea typeface="Open Sans" panose="020B0606030504020204" pitchFamily="34" charset="0"/>
                <a:cs typeface="Open Sans" panose="020B0606030504020204" pitchFamily="34" charset="0"/>
              </a:rPr>
              <a:t>Outputs</a:t>
            </a:r>
            <a:endParaRPr lang="en-GB" sz="4000" b="1" dirty="0">
              <a:solidFill>
                <a:srgbClr val="185980"/>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8" name="Table 7">
            <a:extLst>
              <a:ext uri="{FF2B5EF4-FFF2-40B4-BE49-F238E27FC236}">
                <a16:creationId xmlns:a16="http://schemas.microsoft.com/office/drawing/2014/main" id="{E00ECCC2-0617-744A-BED6-A98029B613E2}"/>
              </a:ext>
            </a:extLst>
          </p:cNvPr>
          <p:cNvGraphicFramePr>
            <a:graphicFrameLocks noGrp="1"/>
          </p:cNvGraphicFramePr>
          <p:nvPr>
            <p:extLst>
              <p:ext uri="{D42A27DB-BD31-4B8C-83A1-F6EECF244321}">
                <p14:modId xmlns:p14="http://schemas.microsoft.com/office/powerpoint/2010/main" val="2578408121"/>
              </p:ext>
            </p:extLst>
          </p:nvPr>
        </p:nvGraphicFramePr>
        <p:xfrm>
          <a:off x="651399" y="1452388"/>
          <a:ext cx="10889202" cy="4822804"/>
        </p:xfrm>
        <a:graphic>
          <a:graphicData uri="http://schemas.openxmlformats.org/drawingml/2006/table">
            <a:tbl>
              <a:tblPr firstRow="1" firstCol="1" bandRow="1"/>
              <a:tblGrid>
                <a:gridCol w="10889202">
                  <a:extLst>
                    <a:ext uri="{9D8B030D-6E8A-4147-A177-3AD203B41FA5}">
                      <a16:colId xmlns:a16="http://schemas.microsoft.com/office/drawing/2014/main" val="1545340700"/>
                    </a:ext>
                  </a:extLst>
                </a:gridCol>
              </a:tblGrid>
              <a:tr h="454179">
                <a:tc>
                  <a:txBody>
                    <a:bodyPr/>
                    <a:lstStyle/>
                    <a:p>
                      <a:pPr algn="l">
                        <a:lnSpc>
                          <a:spcPct val="115000"/>
                        </a:lnSpc>
                        <a:spcAft>
                          <a:spcPts val="800"/>
                        </a:spcAft>
                      </a:pPr>
                      <a:r>
                        <a:rPr lang="en-GB" sz="1400" b="1" kern="100">
                          <a:solidFill>
                            <a:srgbClr val="FFFFFF"/>
                          </a:solidFill>
                          <a:effectLst/>
                          <a:latin typeface="Segoe UI" panose="020B0502040204020203" pitchFamily="34" charset="0"/>
                          <a:ea typeface="Calibri" panose="020F0502020204030204" pitchFamily="34" charset="0"/>
                          <a:cs typeface="Segoe UI" panose="020B0502040204020203" pitchFamily="34" charset="0"/>
                        </a:rPr>
                        <a:t>Output 1. GBON institutional and human capacity developed</a:t>
                      </a:r>
                      <a:endParaRPr lang="en-CH" sz="1400" kern="1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F3864"/>
                    </a:solidFill>
                  </a:tcPr>
                </a:tc>
                <a:extLst>
                  <a:ext uri="{0D108BD9-81ED-4DB2-BD59-A6C34878D82A}">
                    <a16:rowId xmlns:a16="http://schemas.microsoft.com/office/drawing/2014/main" val="1945976584"/>
                  </a:ext>
                </a:extLst>
              </a:tr>
              <a:tr h="328458">
                <a:tc>
                  <a:txBody>
                    <a:bodyPr/>
                    <a:lstStyle/>
                    <a:p>
                      <a:pPr algn="l">
                        <a:lnSpc>
                          <a:spcPct val="115000"/>
                        </a:lnSpc>
                        <a:spcAft>
                          <a:spcPts val="800"/>
                        </a:spcAft>
                      </a:pPr>
                      <a:r>
                        <a:rPr lang="en-GB" sz="1400" kern="100">
                          <a:effectLst/>
                          <a:latin typeface="Segoe UI" panose="020B0502040204020203" pitchFamily="34" charset="0"/>
                          <a:ea typeface="Calibri" panose="020F0502020204030204" pitchFamily="34" charset="0"/>
                          <a:cs typeface="Segoe UI" panose="020B0502040204020203" pitchFamily="34" charset="0"/>
                        </a:rPr>
                        <a:t>1.1 </a:t>
                      </a:r>
                      <a:r>
                        <a:rPr lang="en-GB" sz="1400" b="1" kern="100">
                          <a:effectLst/>
                          <a:latin typeface="Segoe UI" panose="020B0502040204020203" pitchFamily="34" charset="0"/>
                          <a:ea typeface="Calibri" panose="020F0502020204030204" pitchFamily="34" charset="0"/>
                          <a:cs typeface="Segoe UI" panose="020B0502040204020203" pitchFamily="34" charset="0"/>
                        </a:rPr>
                        <a:t>National consultations</a:t>
                      </a:r>
                      <a:r>
                        <a:rPr lang="en-GB" sz="1400" kern="100">
                          <a:effectLst/>
                          <a:latin typeface="Segoe UI" panose="020B0502040204020203" pitchFamily="34" charset="0"/>
                          <a:ea typeface="Calibri" panose="020F0502020204030204" pitchFamily="34" charset="0"/>
                          <a:cs typeface="Segoe UI" panose="020B0502040204020203" pitchFamily="34" charset="0"/>
                        </a:rPr>
                        <a:t> including with CSOs, and other relevant stakeholders conducted </a:t>
                      </a:r>
                      <a:endParaRPr lang="en-CH" sz="1400" kern="1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542249247"/>
                  </a:ext>
                </a:extLst>
              </a:tr>
              <a:tr h="353704">
                <a:tc>
                  <a:txBody>
                    <a:bodyPr/>
                    <a:lstStyle/>
                    <a:p>
                      <a:pPr algn="l">
                        <a:lnSpc>
                          <a:spcPct val="115000"/>
                        </a:lnSpc>
                        <a:spcAft>
                          <a:spcPts val="800"/>
                        </a:spcAft>
                      </a:pPr>
                      <a:r>
                        <a:rPr lang="en-GB" sz="1400" kern="100">
                          <a:effectLst/>
                          <a:latin typeface="Segoe UI" panose="020B0502040204020203" pitchFamily="34" charset="0"/>
                          <a:ea typeface="Calibri" panose="020F0502020204030204" pitchFamily="34" charset="0"/>
                          <a:cs typeface="Segoe UI" panose="020B0502040204020203" pitchFamily="34" charset="0"/>
                        </a:rPr>
                        <a:t>1.2 </a:t>
                      </a:r>
                      <a:r>
                        <a:rPr lang="en-GB" sz="1400" b="1" kern="100">
                          <a:effectLst/>
                          <a:latin typeface="Segoe UI" panose="020B0502040204020203" pitchFamily="34" charset="0"/>
                          <a:ea typeface="Calibri" panose="020F0502020204030204" pitchFamily="34" charset="0"/>
                          <a:cs typeface="Segoe UI" panose="020B0502040204020203" pitchFamily="34" charset="0"/>
                        </a:rPr>
                        <a:t>NMHS institutional capacity</a:t>
                      </a:r>
                      <a:r>
                        <a:rPr lang="en-GB" sz="1400" kern="100">
                          <a:effectLst/>
                          <a:latin typeface="Segoe UI" panose="020B0502040204020203" pitchFamily="34" charset="0"/>
                          <a:ea typeface="Calibri" panose="020F0502020204030204" pitchFamily="34" charset="0"/>
                          <a:cs typeface="Segoe UI" panose="020B0502040204020203" pitchFamily="34" charset="0"/>
                        </a:rPr>
                        <a:t> required to operate the GBON network developed</a:t>
                      </a:r>
                      <a:endParaRPr lang="en-CH" sz="1400" kern="1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563903199"/>
                  </a:ext>
                </a:extLst>
              </a:tr>
              <a:tr h="328474">
                <a:tc>
                  <a:txBody>
                    <a:bodyPr/>
                    <a:lstStyle/>
                    <a:p>
                      <a:pPr algn="l">
                        <a:lnSpc>
                          <a:spcPct val="115000"/>
                        </a:lnSpc>
                        <a:spcAft>
                          <a:spcPts val="800"/>
                        </a:spcAft>
                      </a:pPr>
                      <a:r>
                        <a:rPr lang="en-GB" sz="1400" kern="100">
                          <a:effectLst/>
                          <a:latin typeface="Segoe UI" panose="020B0502040204020203" pitchFamily="34" charset="0"/>
                          <a:ea typeface="Calibri" panose="020F0502020204030204" pitchFamily="34" charset="0"/>
                          <a:cs typeface="Segoe UI" panose="020B0502040204020203" pitchFamily="34" charset="0"/>
                        </a:rPr>
                        <a:t>1.3 </a:t>
                      </a:r>
                      <a:r>
                        <a:rPr lang="en-GB" sz="1400" b="1" kern="100">
                          <a:effectLst/>
                          <a:latin typeface="Segoe UI" panose="020B0502040204020203" pitchFamily="34" charset="0"/>
                          <a:ea typeface="Calibri" panose="020F0502020204030204" pitchFamily="34" charset="0"/>
                          <a:cs typeface="Segoe UI" panose="020B0502040204020203" pitchFamily="34" charset="0"/>
                        </a:rPr>
                        <a:t>NMHS human capacity</a:t>
                      </a:r>
                      <a:r>
                        <a:rPr lang="en-GB" sz="1400" kern="100">
                          <a:effectLst/>
                          <a:latin typeface="Segoe UI" panose="020B0502040204020203" pitchFamily="34" charset="0"/>
                          <a:ea typeface="Calibri" panose="020F0502020204030204" pitchFamily="34" charset="0"/>
                          <a:cs typeface="Segoe UI" panose="020B0502040204020203" pitchFamily="34" charset="0"/>
                        </a:rPr>
                        <a:t> required to operate the GBON network developed </a:t>
                      </a:r>
                      <a:endParaRPr lang="en-CH" sz="1400" kern="1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366978339"/>
                  </a:ext>
                </a:extLst>
              </a:tr>
              <a:tr h="533461">
                <a:tc>
                  <a:txBody>
                    <a:bodyPr/>
                    <a:lstStyle/>
                    <a:p>
                      <a:pPr algn="l">
                        <a:lnSpc>
                          <a:spcPct val="115000"/>
                        </a:lnSpc>
                        <a:spcAft>
                          <a:spcPts val="800"/>
                        </a:spcAft>
                      </a:pPr>
                      <a:r>
                        <a:rPr lang="en-GB" sz="1400" b="1" kern="100">
                          <a:solidFill>
                            <a:srgbClr val="FFFFFF"/>
                          </a:solidFill>
                          <a:effectLst/>
                          <a:latin typeface="Segoe UI" panose="020B0502040204020203" pitchFamily="34" charset="0"/>
                          <a:ea typeface="Calibri" panose="020F0502020204030204" pitchFamily="34" charset="0"/>
                          <a:cs typeface="Segoe UI" panose="020B0502040204020203" pitchFamily="34" charset="0"/>
                        </a:rPr>
                        <a:t>Output 2. GBON infrastructure in place   </a:t>
                      </a:r>
                      <a:endParaRPr lang="en-CH" sz="1400" kern="1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F3864"/>
                    </a:solidFill>
                  </a:tcPr>
                </a:tc>
                <a:extLst>
                  <a:ext uri="{0D108BD9-81ED-4DB2-BD59-A6C34878D82A}">
                    <a16:rowId xmlns:a16="http://schemas.microsoft.com/office/drawing/2014/main" val="3095423137"/>
                  </a:ext>
                </a:extLst>
              </a:tr>
              <a:tr h="382365">
                <a:tc>
                  <a:txBody>
                    <a:bodyPr/>
                    <a:lstStyle/>
                    <a:p>
                      <a:pPr algn="just">
                        <a:lnSpc>
                          <a:spcPct val="115000"/>
                        </a:lnSpc>
                        <a:spcAft>
                          <a:spcPts val="800"/>
                        </a:spcAft>
                      </a:pPr>
                      <a:r>
                        <a:rPr lang="en-GB" sz="1400" kern="100">
                          <a:effectLst/>
                          <a:latin typeface="Segoe UI" panose="020B0502040204020203" pitchFamily="34" charset="0"/>
                          <a:ea typeface="Calibri" panose="020F0502020204030204" pitchFamily="34" charset="0"/>
                          <a:cs typeface="Segoe UI" panose="020B0502040204020203" pitchFamily="34" charset="0"/>
                        </a:rPr>
                        <a:t>2.1 </a:t>
                      </a:r>
                      <a:r>
                        <a:rPr lang="en-GB" sz="1400" b="1" kern="100">
                          <a:effectLst/>
                          <a:latin typeface="Segoe UI" panose="020B0502040204020203" pitchFamily="34" charset="0"/>
                          <a:ea typeface="Calibri" panose="020F0502020204030204" pitchFamily="34" charset="0"/>
                          <a:cs typeface="Segoe UI" panose="020B0502040204020203" pitchFamily="34" charset="0"/>
                        </a:rPr>
                        <a:t>New land-based</a:t>
                      </a:r>
                      <a:r>
                        <a:rPr lang="en-GB" sz="1400" kern="100">
                          <a:effectLst/>
                          <a:latin typeface="Segoe UI" panose="020B0502040204020203" pitchFamily="34" charset="0"/>
                          <a:ea typeface="Calibri" panose="020F0502020204030204" pitchFamily="34" charset="0"/>
                          <a:cs typeface="Segoe UI" panose="020B0502040204020203" pitchFamily="34" charset="0"/>
                        </a:rPr>
                        <a:t> stations and related equipment, ICT systems, data management systems and standard operating practices in place</a:t>
                      </a:r>
                      <a:endParaRPr lang="en-CH" sz="1400" kern="1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889563721"/>
                  </a:ext>
                </a:extLst>
              </a:tr>
              <a:tr h="333961">
                <a:tc>
                  <a:txBody>
                    <a:bodyPr/>
                    <a:lstStyle/>
                    <a:p>
                      <a:pPr algn="just">
                        <a:lnSpc>
                          <a:spcPct val="115000"/>
                        </a:lnSpc>
                        <a:spcAft>
                          <a:spcPts val="800"/>
                        </a:spcAft>
                      </a:pPr>
                      <a:r>
                        <a:rPr lang="en-GB" sz="1400" kern="100">
                          <a:effectLst/>
                          <a:latin typeface="Segoe UI" panose="020B0502040204020203" pitchFamily="34" charset="0"/>
                          <a:ea typeface="Calibri" panose="020F0502020204030204" pitchFamily="34" charset="0"/>
                          <a:cs typeface="Segoe UI" panose="020B0502040204020203" pitchFamily="34" charset="0"/>
                        </a:rPr>
                        <a:t>2.2 </a:t>
                      </a:r>
                      <a:r>
                        <a:rPr lang="en-GB" sz="1400" b="1" kern="100">
                          <a:effectLst/>
                          <a:latin typeface="Segoe UI" panose="020B0502040204020203" pitchFamily="34" charset="0"/>
                          <a:ea typeface="Calibri" panose="020F0502020204030204" pitchFamily="34" charset="0"/>
                          <a:cs typeface="Segoe UI" panose="020B0502040204020203" pitchFamily="34" charset="0"/>
                        </a:rPr>
                        <a:t>Improved</a:t>
                      </a:r>
                      <a:r>
                        <a:rPr lang="en-GB" sz="1400" kern="100">
                          <a:effectLst/>
                          <a:latin typeface="Segoe UI" panose="020B0502040204020203" pitchFamily="34" charset="0"/>
                          <a:ea typeface="Calibri" panose="020F0502020204030204" pitchFamily="34" charset="0"/>
                          <a:cs typeface="Segoe UI" panose="020B0502040204020203" pitchFamily="34" charset="0"/>
                        </a:rPr>
                        <a:t> </a:t>
                      </a:r>
                      <a:r>
                        <a:rPr lang="en-GB" sz="1400" b="1" kern="100">
                          <a:effectLst/>
                          <a:latin typeface="Segoe UI" panose="020B0502040204020203" pitchFamily="34" charset="0"/>
                          <a:ea typeface="Calibri" panose="020F0502020204030204" pitchFamily="34" charset="0"/>
                          <a:cs typeface="Segoe UI" panose="020B0502040204020203" pitchFamily="34" charset="0"/>
                        </a:rPr>
                        <a:t>land-based</a:t>
                      </a:r>
                      <a:r>
                        <a:rPr lang="en-GB" sz="1400" kern="100">
                          <a:effectLst/>
                          <a:latin typeface="Segoe UI" panose="020B0502040204020203" pitchFamily="34" charset="0"/>
                          <a:ea typeface="Calibri" panose="020F0502020204030204" pitchFamily="34" charset="0"/>
                          <a:cs typeface="Segoe UI" panose="020B0502040204020203" pitchFamily="34" charset="0"/>
                        </a:rPr>
                        <a:t> stations and related equipment, ICT systems, data management systems and standard operating practices in place</a:t>
                      </a:r>
                      <a:endParaRPr lang="en-CH" sz="1400" kern="1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179351366"/>
                  </a:ext>
                </a:extLst>
              </a:tr>
              <a:tr h="303805">
                <a:tc>
                  <a:txBody>
                    <a:bodyPr/>
                    <a:lstStyle/>
                    <a:p>
                      <a:pPr algn="just">
                        <a:lnSpc>
                          <a:spcPct val="115000"/>
                        </a:lnSpc>
                        <a:spcAft>
                          <a:spcPts val="800"/>
                        </a:spcAft>
                      </a:pPr>
                      <a:r>
                        <a:rPr lang="en-GB" sz="1400" kern="100">
                          <a:effectLst/>
                          <a:latin typeface="Segoe UI" panose="020B0502040204020203" pitchFamily="34" charset="0"/>
                          <a:ea typeface="Calibri" panose="020F0502020204030204" pitchFamily="34" charset="0"/>
                          <a:cs typeface="Segoe UI" panose="020B0502040204020203" pitchFamily="34" charset="0"/>
                        </a:rPr>
                        <a:t>2.3 </a:t>
                      </a:r>
                      <a:r>
                        <a:rPr lang="en-GB" sz="1400" b="1" kern="100">
                          <a:effectLst/>
                          <a:latin typeface="Segoe UI" panose="020B0502040204020203" pitchFamily="34" charset="0"/>
                          <a:ea typeface="Calibri" panose="020F0502020204030204" pitchFamily="34" charset="0"/>
                          <a:cs typeface="Segoe UI" panose="020B0502040204020203" pitchFamily="34" charset="0"/>
                        </a:rPr>
                        <a:t>New</a:t>
                      </a:r>
                      <a:r>
                        <a:rPr lang="en-GB" sz="1400" kern="100">
                          <a:effectLst/>
                          <a:latin typeface="Segoe UI" panose="020B0502040204020203" pitchFamily="34" charset="0"/>
                          <a:ea typeface="Calibri" panose="020F0502020204030204" pitchFamily="34" charset="0"/>
                          <a:cs typeface="Segoe UI" panose="020B0502040204020203" pitchFamily="34" charset="0"/>
                        </a:rPr>
                        <a:t> </a:t>
                      </a:r>
                      <a:r>
                        <a:rPr lang="en-GB" sz="1400" b="1" kern="100">
                          <a:effectLst/>
                          <a:latin typeface="Segoe UI" panose="020B0502040204020203" pitchFamily="34" charset="0"/>
                          <a:ea typeface="Calibri" panose="020F0502020204030204" pitchFamily="34" charset="0"/>
                          <a:cs typeface="Segoe UI" panose="020B0502040204020203" pitchFamily="34" charset="0"/>
                        </a:rPr>
                        <a:t>upper-air</a:t>
                      </a:r>
                      <a:r>
                        <a:rPr lang="en-GB" sz="1400" kern="100">
                          <a:effectLst/>
                          <a:latin typeface="Segoe UI" panose="020B0502040204020203" pitchFamily="34" charset="0"/>
                          <a:ea typeface="Calibri" panose="020F0502020204030204" pitchFamily="34" charset="0"/>
                          <a:cs typeface="Segoe UI" panose="020B0502040204020203" pitchFamily="34" charset="0"/>
                        </a:rPr>
                        <a:t> stations and related equipment, ICT systems, data management systems and standard operating practices in place </a:t>
                      </a:r>
                      <a:endParaRPr lang="en-CH" sz="1400" kern="1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116985199"/>
                  </a:ext>
                </a:extLst>
              </a:tr>
              <a:tr h="328474">
                <a:tc>
                  <a:txBody>
                    <a:bodyPr/>
                    <a:lstStyle/>
                    <a:p>
                      <a:pPr algn="just">
                        <a:lnSpc>
                          <a:spcPct val="115000"/>
                        </a:lnSpc>
                        <a:spcAft>
                          <a:spcPts val="800"/>
                        </a:spcAft>
                      </a:pPr>
                      <a:r>
                        <a:rPr lang="en-GB" sz="1400" kern="100">
                          <a:effectLst/>
                          <a:latin typeface="Segoe UI" panose="020B0502040204020203" pitchFamily="34" charset="0"/>
                          <a:ea typeface="Calibri" panose="020F0502020204030204" pitchFamily="34" charset="0"/>
                          <a:cs typeface="Segoe UI" panose="020B0502040204020203" pitchFamily="34" charset="0"/>
                        </a:rPr>
                        <a:t>2.4 </a:t>
                      </a:r>
                      <a:r>
                        <a:rPr lang="en-GB" sz="1400" b="1" kern="100">
                          <a:effectLst/>
                          <a:latin typeface="Segoe UI" panose="020B0502040204020203" pitchFamily="34" charset="0"/>
                          <a:ea typeface="Calibri" panose="020F0502020204030204" pitchFamily="34" charset="0"/>
                          <a:cs typeface="Segoe UI" panose="020B0502040204020203" pitchFamily="34" charset="0"/>
                        </a:rPr>
                        <a:t>Improved</a:t>
                      </a:r>
                      <a:r>
                        <a:rPr lang="en-GB" sz="1400" kern="100">
                          <a:effectLst/>
                          <a:latin typeface="Segoe UI" panose="020B0502040204020203" pitchFamily="34" charset="0"/>
                          <a:ea typeface="Calibri" panose="020F0502020204030204" pitchFamily="34" charset="0"/>
                          <a:cs typeface="Segoe UI" panose="020B0502040204020203" pitchFamily="34" charset="0"/>
                        </a:rPr>
                        <a:t> </a:t>
                      </a:r>
                      <a:r>
                        <a:rPr lang="en-GB" sz="1400" b="1" kern="100">
                          <a:effectLst/>
                          <a:latin typeface="Segoe UI" panose="020B0502040204020203" pitchFamily="34" charset="0"/>
                          <a:ea typeface="Calibri" panose="020F0502020204030204" pitchFamily="34" charset="0"/>
                          <a:cs typeface="Segoe UI" panose="020B0502040204020203" pitchFamily="34" charset="0"/>
                        </a:rPr>
                        <a:t>upper-air</a:t>
                      </a:r>
                      <a:r>
                        <a:rPr lang="en-GB" sz="1400" kern="100">
                          <a:effectLst/>
                          <a:latin typeface="Segoe UI" panose="020B0502040204020203" pitchFamily="34" charset="0"/>
                          <a:ea typeface="Calibri" panose="020F0502020204030204" pitchFamily="34" charset="0"/>
                          <a:cs typeface="Segoe UI" panose="020B0502040204020203" pitchFamily="34" charset="0"/>
                        </a:rPr>
                        <a:t> stations, related equipment, ICT systems, data management systems and standard operating practices in place </a:t>
                      </a:r>
                      <a:endParaRPr lang="en-CH" sz="1400" kern="1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923382393"/>
                  </a:ext>
                </a:extLst>
              </a:tr>
              <a:tr h="400946">
                <a:tc>
                  <a:txBody>
                    <a:bodyPr/>
                    <a:lstStyle/>
                    <a:p>
                      <a:pPr algn="l">
                        <a:lnSpc>
                          <a:spcPct val="115000"/>
                        </a:lnSpc>
                        <a:spcAft>
                          <a:spcPts val="800"/>
                        </a:spcAft>
                      </a:pPr>
                      <a:r>
                        <a:rPr lang="en-GB" sz="1400" b="1" kern="100">
                          <a:solidFill>
                            <a:srgbClr val="FFFFFF"/>
                          </a:solidFill>
                          <a:effectLst/>
                          <a:latin typeface="Segoe UI" panose="020B0502040204020203" pitchFamily="34" charset="0"/>
                          <a:ea typeface="Calibri" panose="020F0502020204030204" pitchFamily="34" charset="0"/>
                          <a:cs typeface="Segoe UI" panose="020B0502040204020203" pitchFamily="34" charset="0"/>
                        </a:rPr>
                        <a:t>Outcome: Sustained compliance with GBON</a:t>
                      </a:r>
                      <a:endParaRPr lang="en-CH" sz="1400" kern="1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1F4E79"/>
                    </a:solidFill>
                  </a:tcPr>
                </a:tc>
                <a:extLst>
                  <a:ext uri="{0D108BD9-81ED-4DB2-BD59-A6C34878D82A}">
                    <a16:rowId xmlns:a16="http://schemas.microsoft.com/office/drawing/2014/main" val="2473596598"/>
                  </a:ext>
                </a:extLst>
              </a:tr>
              <a:tr h="433643">
                <a:tc>
                  <a:txBody>
                    <a:bodyPr/>
                    <a:lstStyle/>
                    <a:p>
                      <a:pPr algn="just">
                        <a:lnSpc>
                          <a:spcPct val="115000"/>
                        </a:lnSpc>
                        <a:spcAft>
                          <a:spcPts val="800"/>
                        </a:spcAft>
                      </a:pPr>
                      <a:r>
                        <a:rPr lang="en-GB" sz="1400" kern="100">
                          <a:effectLst/>
                          <a:latin typeface="Segoe UI" panose="020B0502040204020203" pitchFamily="34" charset="0"/>
                          <a:ea typeface="Calibri" panose="020F0502020204030204" pitchFamily="34" charset="0"/>
                          <a:cs typeface="Segoe UI" panose="020B0502040204020203" pitchFamily="34" charset="0"/>
                        </a:rPr>
                        <a:t>3.1</a:t>
                      </a:r>
                      <a:r>
                        <a:rPr lang="en-GB" sz="1400" b="1" kern="100">
                          <a:effectLst/>
                          <a:latin typeface="Segoe UI" panose="020B0502040204020203" pitchFamily="34" charset="0"/>
                          <a:ea typeface="Calibri" panose="020F0502020204030204" pitchFamily="34" charset="0"/>
                          <a:cs typeface="Segoe UI" panose="020B0502040204020203" pitchFamily="34" charset="0"/>
                        </a:rPr>
                        <a:t> GBON land-based stations’</a:t>
                      </a:r>
                      <a:r>
                        <a:rPr lang="en-GB" sz="1400" kern="100">
                          <a:effectLst/>
                          <a:latin typeface="Segoe UI" panose="020B0502040204020203" pitchFamily="34" charset="0"/>
                          <a:ea typeface="Calibri" panose="020F0502020204030204" pitchFamily="34" charset="0"/>
                          <a:cs typeface="Segoe UI" panose="020B0502040204020203" pitchFamily="34" charset="0"/>
                        </a:rPr>
                        <a:t> commissioning period completed, country-specific standard cost for operations and maintenance established, and data sharing verified by WMO Technical Authority </a:t>
                      </a:r>
                      <a:endParaRPr lang="en-CH" sz="1400" kern="1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766520992"/>
                  </a:ext>
                </a:extLst>
              </a:tr>
              <a:tr h="433643">
                <a:tc>
                  <a:txBody>
                    <a:bodyPr/>
                    <a:lstStyle/>
                    <a:p>
                      <a:pPr algn="just">
                        <a:lnSpc>
                          <a:spcPct val="115000"/>
                        </a:lnSpc>
                        <a:spcAft>
                          <a:spcPts val="800"/>
                        </a:spcAft>
                      </a:pPr>
                      <a:r>
                        <a:rPr lang="en-GB" sz="1400" kern="100" dirty="0">
                          <a:effectLst/>
                          <a:latin typeface="Segoe UI" panose="020B0502040204020203" pitchFamily="34" charset="0"/>
                          <a:ea typeface="Calibri" panose="020F0502020204030204" pitchFamily="34" charset="0"/>
                          <a:cs typeface="Segoe UI" panose="020B0502040204020203" pitchFamily="34" charset="0"/>
                        </a:rPr>
                        <a:t>3.2</a:t>
                      </a:r>
                      <a:r>
                        <a:rPr lang="en-GB" sz="1400" b="1" kern="100" dirty="0">
                          <a:effectLst/>
                          <a:latin typeface="Segoe UI" panose="020B0502040204020203" pitchFamily="34" charset="0"/>
                          <a:ea typeface="Calibri" panose="020F0502020204030204" pitchFamily="34" charset="0"/>
                          <a:cs typeface="Segoe UI" panose="020B0502040204020203" pitchFamily="34" charset="0"/>
                        </a:rPr>
                        <a:t> GBON upper air stations’</a:t>
                      </a:r>
                      <a:r>
                        <a:rPr lang="en-GB" sz="1400" kern="100" dirty="0">
                          <a:effectLst/>
                          <a:latin typeface="Segoe UI" panose="020B0502040204020203" pitchFamily="34" charset="0"/>
                          <a:ea typeface="Calibri" panose="020F0502020204030204" pitchFamily="34" charset="0"/>
                          <a:cs typeface="Segoe UI" panose="020B0502040204020203" pitchFamily="34" charset="0"/>
                        </a:rPr>
                        <a:t> commissioning period completed, country-specific standard cost for operations and maintenance established, and data sharing verified by WMO Technical Authority</a:t>
                      </a:r>
                      <a:endParaRPr lang="en-CH" sz="1400" kern="1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426353163"/>
                  </a:ext>
                </a:extLst>
              </a:tr>
            </a:tbl>
          </a:graphicData>
        </a:graphic>
      </p:graphicFrame>
      <p:sp>
        <p:nvSpPr>
          <p:cNvPr id="9" name="Rectangle 4">
            <a:extLst>
              <a:ext uri="{FF2B5EF4-FFF2-40B4-BE49-F238E27FC236}">
                <a16:creationId xmlns:a16="http://schemas.microsoft.com/office/drawing/2014/main" id="{1F9C08BE-19FE-621C-35A4-C0E3D4E74719}"/>
              </a:ext>
            </a:extLst>
          </p:cNvPr>
          <p:cNvSpPr>
            <a:spLocks noChangeArrowheads="1"/>
          </p:cNvSpPr>
          <p:nvPr/>
        </p:nvSpPr>
        <p:spPr bwMode="auto">
          <a:xfrm>
            <a:off x="838200" y="255129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CH" altLang="en-CH" sz="1800" b="0" i="0" u="none" strike="noStrike" cap="none" normalizeH="0" baseline="0">
                <a:ln>
                  <a:noFill/>
                </a:ln>
                <a:solidFill>
                  <a:schemeClr val="tx1"/>
                </a:solidFill>
                <a:effectLst/>
                <a:latin typeface="Arial" panose="020B0604020202020204" pitchFamily="34" charset="0"/>
              </a:rPr>
            </a:br>
            <a:endParaRPr kumimoji="0" lang="en-CH" altLang="en-CH" sz="1800" b="0" i="0" u="none" strike="noStrike" cap="none" normalizeH="0" baseline="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EEEC4091-D2AB-3ACA-C64A-D60931A2DA21}"/>
              </a:ext>
            </a:extLst>
          </p:cNvPr>
          <p:cNvSpPr txBox="1"/>
          <p:nvPr/>
        </p:nvSpPr>
        <p:spPr>
          <a:xfrm>
            <a:off x="734007" y="6469224"/>
            <a:ext cx="10889201" cy="276999"/>
          </a:xfrm>
          <a:prstGeom prst="rect">
            <a:avLst/>
          </a:prstGeom>
          <a:noFill/>
        </p:spPr>
        <p:txBody>
          <a:bodyPr wrap="square" rtlCol="0">
            <a:spAutoFit/>
          </a:bodyPr>
          <a:lstStyle/>
          <a:p>
            <a:r>
              <a:rPr lang="en-US" sz="1200"/>
              <a:t>SOFF Investment Framework: </a:t>
            </a:r>
            <a:r>
              <a:rPr lang="en-US" sz="1200">
                <a:hlinkClick r:id="rId2"/>
              </a:rPr>
              <a:t>https://www.un-soff.org/document/decision-5-8-soff-investment-phase-framework-and-funding-request-template/</a:t>
            </a:r>
            <a:r>
              <a:rPr lang="en-US" sz="1200"/>
              <a:t> </a:t>
            </a:r>
            <a:endParaRPr lang="en-GB" sz="1200"/>
          </a:p>
        </p:txBody>
      </p:sp>
    </p:spTree>
    <p:extLst>
      <p:ext uri="{BB962C8B-B14F-4D97-AF65-F5344CB8AC3E}">
        <p14:creationId xmlns:p14="http://schemas.microsoft.com/office/powerpoint/2010/main" val="2852177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264F6E2-874A-2FBB-DACB-5B08D9361CD4}"/>
              </a:ext>
            </a:extLst>
          </p:cNvPr>
          <p:cNvSpPr>
            <a:spLocks noGrp="1"/>
          </p:cNvSpPr>
          <p:nvPr>
            <p:ph type="title"/>
          </p:nvPr>
        </p:nvSpPr>
        <p:spPr>
          <a:xfrm>
            <a:off x="696157" y="383823"/>
            <a:ext cx="10515600" cy="1325563"/>
          </a:xfrm>
        </p:spPr>
        <p:txBody>
          <a:bodyPr>
            <a:normAutofit/>
          </a:bodyPr>
          <a:lstStyle/>
          <a:p>
            <a:r>
              <a:rPr lang="en-US" sz="4000" b="1">
                <a:solidFill>
                  <a:srgbClr val="185980"/>
                </a:solidFill>
                <a:latin typeface="Open Sans" panose="020B0606030504020204" pitchFamily="34" charset="0"/>
                <a:ea typeface="Open Sans" panose="020B0606030504020204" pitchFamily="34" charset="0"/>
                <a:cs typeface="Open Sans" panose="020B0606030504020204" pitchFamily="34" charset="0"/>
              </a:rPr>
              <a:t>Peer advisors and Implementing Entities role during the Investment Phase</a:t>
            </a:r>
            <a:endParaRPr lang="en-GB" sz="4000" b="1">
              <a:solidFill>
                <a:srgbClr val="1859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Rounded Corners 7">
            <a:extLst>
              <a:ext uri="{FF2B5EF4-FFF2-40B4-BE49-F238E27FC236}">
                <a16:creationId xmlns:a16="http://schemas.microsoft.com/office/drawing/2014/main" id="{E72B7680-DD2D-C0EE-78AB-66D2E0D1DE0B}"/>
              </a:ext>
            </a:extLst>
          </p:cNvPr>
          <p:cNvSpPr/>
          <p:nvPr/>
        </p:nvSpPr>
        <p:spPr>
          <a:xfrm>
            <a:off x="933254" y="2205872"/>
            <a:ext cx="2630078" cy="1223128"/>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Open Sans" panose="020B0606030504020204" pitchFamily="34" charset="0"/>
                <a:ea typeface="Open Sans" panose="020B0606030504020204" pitchFamily="34" charset="0"/>
                <a:cs typeface="Open Sans" panose="020B0606030504020204" pitchFamily="34" charset="0"/>
              </a:rPr>
              <a:t>Implementing entity </a:t>
            </a:r>
            <a:endParaRPr lang="en-GB"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Rounded Corners 8">
            <a:extLst>
              <a:ext uri="{FF2B5EF4-FFF2-40B4-BE49-F238E27FC236}">
                <a16:creationId xmlns:a16="http://schemas.microsoft.com/office/drawing/2014/main" id="{51306511-D3F0-85CD-1006-682B7BF0FCC9}"/>
              </a:ext>
            </a:extLst>
          </p:cNvPr>
          <p:cNvSpPr/>
          <p:nvPr/>
        </p:nvSpPr>
        <p:spPr>
          <a:xfrm>
            <a:off x="933254" y="4499076"/>
            <a:ext cx="2630078" cy="1223128"/>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Open Sans" panose="020B0606030504020204" pitchFamily="34" charset="0"/>
                <a:ea typeface="Open Sans" panose="020B0606030504020204" pitchFamily="34" charset="0"/>
                <a:cs typeface="Open Sans" panose="020B0606030504020204" pitchFamily="34" charset="0"/>
              </a:rPr>
              <a:t>Peer advisor </a:t>
            </a:r>
            <a:endParaRPr lang="en-GB" sz="280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B6D1C4C1-C69A-EDF2-55A4-1B98132ED1D9}"/>
              </a:ext>
            </a:extLst>
          </p:cNvPr>
          <p:cNvSpPr txBox="1"/>
          <p:nvPr/>
        </p:nvSpPr>
        <p:spPr>
          <a:xfrm>
            <a:off x="3941315" y="4345331"/>
            <a:ext cx="7598015" cy="255454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Provides technical advise to the beneficiary country and IE, and is accountable to them.</a:t>
            </a:r>
          </a:p>
          <a:p>
            <a:pPr marL="285750" indent="-28575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Is engaged through WMO pass through mechanism.</a:t>
            </a:r>
          </a:p>
          <a:p>
            <a:pPr marL="285750" indent="-28575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Contributes to the delivery of the outputs and to the final report of the SOFF Investment Phase.</a:t>
            </a:r>
          </a:p>
          <a:p>
            <a:pPr marL="285750" indent="-285750">
              <a:buFont typeface="Arial" panose="020B0604020202020204" pitchFamily="34" charset="0"/>
              <a:buChar char="•"/>
            </a:pPr>
            <a:endParaRPr lang="en-US" sz="2000">
              <a:highlight>
                <a:srgbClr val="FFFF00"/>
              </a:highligh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sz="200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GB" sz="2000">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C00AAC30-18CF-8953-182A-6DE9A1A2BA11}"/>
              </a:ext>
            </a:extLst>
          </p:cNvPr>
          <p:cNvSpPr txBox="1"/>
          <p:nvPr/>
        </p:nvSpPr>
        <p:spPr>
          <a:xfrm>
            <a:off x="3941315" y="2091957"/>
            <a:ext cx="7409172" cy="1938992"/>
          </a:xfrm>
          <a:prstGeom prst="rect">
            <a:avLst/>
          </a:prstGeom>
          <a:noFill/>
        </p:spPr>
        <p:txBody>
          <a:bodyPr wrap="square" lIns="91440" tIns="45720" rIns="91440" bIns="45720" rtlCol="0" anchor="t">
            <a:spAutoFit/>
          </a:bodyPr>
          <a:lstStyle/>
          <a:p>
            <a:pPr marL="285750" indent="-285750">
              <a:buFont typeface="Arial"/>
              <a:buChar char="•"/>
            </a:pPr>
            <a:r>
              <a:rPr lang="en-US" sz="2000" dirty="0">
                <a:latin typeface="Open Sans" panose="020B0606030504020204" pitchFamily="34" charset="0"/>
                <a:ea typeface="Open Sans" panose="020B0606030504020204" pitchFamily="34" charset="0"/>
                <a:cs typeface="Open Sans" panose="020B0606030504020204" pitchFamily="34" charset="0"/>
              </a:rPr>
              <a:t>Manages the Investment Phase activities. </a:t>
            </a:r>
          </a:p>
          <a:p>
            <a:pPr marL="285750" indent="-285750">
              <a:buFont typeface="Arial"/>
              <a:buChar char="•"/>
            </a:pPr>
            <a:r>
              <a:rPr lang="en-US" sz="2000" dirty="0">
                <a:latin typeface="Open Sans" panose="020B0606030504020204" pitchFamily="34" charset="0"/>
                <a:ea typeface="Open Sans" panose="020B0606030504020204" pitchFamily="34" charset="0"/>
                <a:cs typeface="Open Sans" panose="020B0606030504020204" pitchFamily="34" charset="0"/>
              </a:rPr>
              <a:t>Delivers the Investment phase outputs and is responsible for their quality and timely delivery, in coordination with the country and the peer advisor.</a:t>
            </a:r>
          </a:p>
          <a:p>
            <a:pPr marL="285750" indent="-285750">
              <a:buFont typeface="Arial"/>
              <a:buChar char="•"/>
            </a:pPr>
            <a:r>
              <a:rPr lang="en-US" sz="2000" dirty="0">
                <a:latin typeface="Open Sans" panose="020B0606030504020204" pitchFamily="34" charset="0"/>
                <a:ea typeface="Open Sans" panose="020B0606030504020204" pitchFamily="34" charset="0"/>
                <a:cs typeface="Open Sans" panose="020B0606030504020204" pitchFamily="34" charset="0"/>
              </a:rPr>
              <a:t>Reports to the SOFF Secretariat. </a:t>
            </a:r>
          </a:p>
          <a:p>
            <a:endParaRPr lang="en-US" sz="2000" dirty="0">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049407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OFF Theme">
  <a:themeElements>
    <a:clrScheme name="SOFF">
      <a:dk1>
        <a:srgbClr val="000000"/>
      </a:dk1>
      <a:lt1>
        <a:srgbClr val="FFFFFF"/>
      </a:lt1>
      <a:dk2>
        <a:srgbClr val="1C3353"/>
      </a:dk2>
      <a:lt2>
        <a:srgbClr val="D9D9D9"/>
      </a:lt2>
      <a:accent1>
        <a:srgbClr val="1C3353"/>
      </a:accent1>
      <a:accent2>
        <a:srgbClr val="185980"/>
      </a:accent2>
      <a:accent3>
        <a:srgbClr val="008B85"/>
      </a:accent3>
      <a:accent4>
        <a:srgbClr val="FFCC4F"/>
      </a:accent4>
      <a:accent5>
        <a:srgbClr val="FF593A"/>
      </a:accent5>
      <a:accent6>
        <a:srgbClr val="8C0108"/>
      </a:accent6>
      <a:hlink>
        <a:srgbClr val="18587F"/>
      </a:hlink>
      <a:folHlink>
        <a:srgbClr val="333233"/>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_Template_Governance Presentations" id="{D5BD96A4-98F5-7944-89EA-F6EC390A487C}" vid="{20E4FD23-55F2-7345-A239-ECB16D13A74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9823A016FD074E9D3E96B89764B2FD" ma:contentTypeVersion="15" ma:contentTypeDescription="Create a new document." ma:contentTypeScope="" ma:versionID="73481bc9a772306d792cd92fec40c4a6">
  <xsd:schema xmlns:xsd="http://www.w3.org/2001/XMLSchema" xmlns:xs="http://www.w3.org/2001/XMLSchema" xmlns:p="http://schemas.microsoft.com/office/2006/metadata/properties" xmlns:ns2="ce21bc6c-711a-4065-a01c-a8f0e29e3ad8" xmlns:ns3="3679bf0f-1d7e-438f-afa5-6ebf1e20f9b8" targetNamespace="http://schemas.microsoft.com/office/2006/metadata/properties" ma:root="true" ma:fieldsID="e880417870bd75b27e72c8ecd7c97a7c" ns2:_="" ns3:_="">
    <xsd:import namespace="ce21bc6c-711a-4065-a01c-a8f0e29e3ad8"/>
    <xsd:import namespace="3679bf0f-1d7e-438f-afa5-6ebf1e20f9b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21bc6c-711a-4065-a01c-a8f0e29e3ad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7bfad94c-b911-4263-a13f-4da6b01693b2}" ma:internalName="TaxCatchAll" ma:showField="CatchAllData" ma:web="ce21bc6c-711a-4065-a01c-a8f0e29e3ad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679bf0f-1d7e-438f-afa5-6ebf1e20f9b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2a3b380-abf6-46f2-87bb-c2c114de1c9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679bf0f-1d7e-438f-afa5-6ebf1e20f9b8">
      <Terms xmlns="http://schemas.microsoft.com/office/infopath/2007/PartnerControls"/>
    </lcf76f155ced4ddcb4097134ff3c332f>
    <TaxCatchAll xmlns="ce21bc6c-711a-4065-a01c-a8f0e29e3ad8" xsi:nil="true"/>
  </documentManagement>
</p:properties>
</file>

<file path=customXml/itemProps1.xml><?xml version="1.0" encoding="utf-8"?>
<ds:datastoreItem xmlns:ds="http://schemas.openxmlformats.org/officeDocument/2006/customXml" ds:itemID="{D6539886-C012-4A30-8C0D-DB218F338FAE}">
  <ds:schemaRefs>
    <ds:schemaRef ds:uri="3679bf0f-1d7e-438f-afa5-6ebf1e20f9b8"/>
    <ds:schemaRef ds:uri="ce21bc6c-711a-4065-a01c-a8f0e29e3ad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B6B3502-1255-4FBF-A4F0-A0735FA5749A}">
  <ds:schemaRefs>
    <ds:schemaRef ds:uri="http://schemas.microsoft.com/sharepoint/v3/contenttype/forms"/>
  </ds:schemaRefs>
</ds:datastoreItem>
</file>

<file path=customXml/itemProps3.xml><?xml version="1.0" encoding="utf-8"?>
<ds:datastoreItem xmlns:ds="http://schemas.openxmlformats.org/officeDocument/2006/customXml" ds:itemID="{91DBBAD3-48AB-43BC-85F1-4E4A4F5BC864}">
  <ds:schemaRefs>
    <ds:schemaRef ds:uri="3679bf0f-1d7e-438f-afa5-6ebf1e20f9b8"/>
    <ds:schemaRef ds:uri="ce21bc6c-711a-4065-a01c-a8f0e29e3ad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252</TotalTime>
  <Words>1793</Words>
  <Application>Microsoft Office PowerPoint</Application>
  <PresentationFormat>Widescreen</PresentationFormat>
  <Paragraphs>187</Paragraphs>
  <Slides>21</Slides>
  <Notes>11</Notes>
  <HiddenSlides>7</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Calibri</vt:lpstr>
      <vt:lpstr>Calibri Light</vt:lpstr>
      <vt:lpstr>Open Sans</vt:lpstr>
      <vt:lpstr>Segoe UI</vt:lpstr>
      <vt:lpstr>Wingdings</vt:lpstr>
      <vt:lpstr>Office Theme</vt:lpstr>
      <vt:lpstr>SOFF Theme</vt:lpstr>
      <vt:lpstr>Closing the Basic Weather and Climate  Data Gaps in South Asia: Advancing SOFF implementation and creating synergies  Session 2: SOFF Status-opportunities  and challenges</vt:lpstr>
      <vt:lpstr>SOFF phases of support</vt:lpstr>
      <vt:lpstr>PowerPoint Presentation</vt:lpstr>
      <vt:lpstr>SOFF Readiness Phase</vt:lpstr>
      <vt:lpstr>Completion of the Readiness Phase</vt:lpstr>
      <vt:lpstr>PowerPoint Presentation</vt:lpstr>
      <vt:lpstr>SOFF Investment Phase – Scope</vt:lpstr>
      <vt:lpstr>SOFF Investment Phase Outputs</vt:lpstr>
      <vt:lpstr>Peer advisors and Implementing Entities role during the Investment Phase</vt:lpstr>
      <vt:lpstr>Commissioning Period </vt:lpstr>
      <vt:lpstr>Complementary financing </vt:lpstr>
      <vt:lpstr>SOFF implementation in South Asia</vt:lpstr>
      <vt:lpstr>Status of SOFF implementation in South Asia</vt:lpstr>
      <vt:lpstr>Updates from the countries – Discussion </vt:lpstr>
      <vt:lpstr>Peer advisors engagement</vt:lpstr>
      <vt:lpstr>Investment Phase phasing and duration</vt:lpstr>
      <vt:lpstr>Execution model and implementation arrangements</vt:lpstr>
      <vt:lpstr>Transition to Investment phase timeline</vt:lpstr>
      <vt:lpstr>Approach to SOFF Investment Phase Funding</vt:lpstr>
      <vt:lpstr>Approach to SOFF Investment Phase Funding</vt:lpstr>
      <vt:lpstr>SOFF Programming Criteria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towards  Investment Phase</dc:title>
  <dc:creator>Tshering Lhamo</dc:creator>
  <cp:lastModifiedBy>Tshering Lhamo</cp:lastModifiedBy>
  <cp:revision>1</cp:revision>
  <cp:lastPrinted>2023-09-26T10:08:47Z</cp:lastPrinted>
  <dcterms:created xsi:type="dcterms:W3CDTF">2023-09-05T09:18:36Z</dcterms:created>
  <dcterms:modified xsi:type="dcterms:W3CDTF">2024-09-24T06:53:39Z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0x010100F69823A016FD074E9D3E96B89764B2FD</vt:lpwstr>
  </property>
  <property fmtid="{D5CDD505-2E9C-101B-9397-08002B2CF9AE}" pid="3" name="MediaServiceImageTags">
    <vt:lpwstr/>
  </property>
</Properties>
</file>