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4"/>
  </p:sldMasterIdLst>
  <p:notesMasterIdLst>
    <p:notesMasterId r:id="rId7"/>
  </p:notesMasterIdLst>
  <p:sldIdLst>
    <p:sldId id="1655" r:id="rId5"/>
    <p:sldId id="1656" r:id="rId6"/>
  </p:sldIdLst>
  <p:sldSz cx="12192000" cy="6858000"/>
  <p:notesSz cx="6797675" cy="9926638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94113C-89C9-0B00-E7C7-FB02CEB04762}" name="Serena Odianose" initials="SO" userId="S::SOdianose@wmo.int::e2a57ffd-d57e-4e6f-8568-85cf64780dc7" providerId="AD"/>
  <p188:author id="{D63D9AA1-30D9-7216-705C-FBEF32CFBEA8}" name="Tshering Lhamo" initials="TL" userId="S::tlhamo@wmo.int::6010c263-cd21-4be1-a3d3-47f95daf464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D2505-E06D-421D-889C-3937FFEE4357}" v="29" dt="2024-09-23T18:12:07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ena Odianose" userId="e2a57ffd-d57e-4e6f-8568-85cf64780dc7" providerId="ADAL" clId="{DB085B9D-7FEA-43E2-8379-9C89BF440A03}"/>
    <pc:docChg chg="undo custSel addSld delSld modSld sldOrd">
      <pc:chgData name="Serena Odianose" userId="e2a57ffd-d57e-4e6f-8568-85cf64780dc7" providerId="ADAL" clId="{DB085B9D-7FEA-43E2-8379-9C89BF440A03}" dt="2023-11-14T05:54:33.352" v="855" actId="114"/>
      <pc:docMkLst>
        <pc:docMk/>
      </pc:docMkLst>
      <pc:sldChg chg="modSp mod">
        <pc:chgData name="Serena Odianose" userId="e2a57ffd-d57e-4e6f-8568-85cf64780dc7" providerId="ADAL" clId="{DB085B9D-7FEA-43E2-8379-9C89BF440A03}" dt="2023-11-14T05:26:51.450" v="194" actId="1076"/>
        <pc:sldMkLst>
          <pc:docMk/>
          <pc:sldMk cId="2852177521" sldId="1590"/>
        </pc:sldMkLst>
        <pc:spChg chg="mod">
          <ac:chgData name="Serena Odianose" userId="e2a57ffd-d57e-4e6f-8568-85cf64780dc7" providerId="ADAL" clId="{DB085B9D-7FEA-43E2-8379-9C89BF440A03}" dt="2023-11-14T05:26:51.450" v="194" actId="1076"/>
          <ac:spMkLst>
            <pc:docMk/>
            <pc:sldMk cId="2852177521" sldId="1590"/>
            <ac:spMk id="2" creationId="{EF75DD43-3B34-3ADE-72CF-4D5AC79EEB29}"/>
          </ac:spMkLst>
        </pc:spChg>
      </pc:sldChg>
      <pc:sldChg chg="modSp mod">
        <pc:chgData name="Serena Odianose" userId="e2a57ffd-d57e-4e6f-8568-85cf64780dc7" providerId="ADAL" clId="{DB085B9D-7FEA-43E2-8379-9C89BF440A03}" dt="2023-11-14T05:24:53.024" v="187" actId="113"/>
        <pc:sldMkLst>
          <pc:docMk/>
          <pc:sldMk cId="3904271903" sldId="1597"/>
        </pc:sldMkLst>
        <pc:spChg chg="mod">
          <ac:chgData name="Serena Odianose" userId="e2a57ffd-d57e-4e6f-8568-85cf64780dc7" providerId="ADAL" clId="{DB085B9D-7FEA-43E2-8379-9C89BF440A03}" dt="2023-11-14T05:24:53.024" v="187" actId="113"/>
          <ac:spMkLst>
            <pc:docMk/>
            <pc:sldMk cId="3904271903" sldId="1597"/>
            <ac:spMk id="2" creationId="{1257ACB5-6892-A143-A4B1-E4A0CC5B1D04}"/>
          </ac:spMkLst>
        </pc:spChg>
        <pc:spChg chg="mod">
          <ac:chgData name="Serena Odianose" userId="e2a57ffd-d57e-4e6f-8568-85cf64780dc7" providerId="ADAL" clId="{DB085B9D-7FEA-43E2-8379-9C89BF440A03}" dt="2023-11-14T05:24:41.429" v="185" actId="2711"/>
          <ac:spMkLst>
            <pc:docMk/>
            <pc:sldMk cId="3904271903" sldId="1597"/>
            <ac:spMk id="5" creationId="{B49BAE2B-008E-72FB-BC7A-C3349764869C}"/>
          </ac:spMkLst>
        </pc:spChg>
      </pc:sldChg>
      <pc:sldChg chg="modSp mod">
        <pc:chgData name="Serena Odianose" userId="e2a57ffd-d57e-4e6f-8568-85cf64780dc7" providerId="ADAL" clId="{DB085B9D-7FEA-43E2-8379-9C89BF440A03}" dt="2023-11-14T05:26:58.412" v="196" actId="113"/>
        <pc:sldMkLst>
          <pc:docMk/>
          <pc:sldMk cId="3804940715" sldId="1601"/>
        </pc:sldMkLst>
        <pc:spChg chg="mod">
          <ac:chgData name="Serena Odianose" userId="e2a57ffd-d57e-4e6f-8568-85cf64780dc7" providerId="ADAL" clId="{DB085B9D-7FEA-43E2-8379-9C89BF440A03}" dt="2023-11-14T05:26:58.412" v="196" actId="113"/>
          <ac:spMkLst>
            <pc:docMk/>
            <pc:sldMk cId="3804940715" sldId="1601"/>
            <ac:spMk id="6" creationId="{D264F6E2-874A-2FBB-DACB-5B08D9361CD4}"/>
          </ac:spMkLst>
        </pc:spChg>
      </pc:sldChg>
      <pc:sldChg chg="modSp add mod">
        <pc:chgData name="Serena Odianose" userId="e2a57ffd-d57e-4e6f-8568-85cf64780dc7" providerId="ADAL" clId="{DB085B9D-7FEA-43E2-8379-9C89BF440A03}" dt="2023-11-14T05:28:22.834" v="216" actId="1076"/>
        <pc:sldMkLst>
          <pc:docMk/>
          <pc:sldMk cId="4161442735" sldId="1605"/>
        </pc:sldMkLst>
        <pc:spChg chg="mod">
          <ac:chgData name="Serena Odianose" userId="e2a57ffd-d57e-4e6f-8568-85cf64780dc7" providerId="ADAL" clId="{DB085B9D-7FEA-43E2-8379-9C89BF440A03}" dt="2023-11-14T05:28:22.834" v="216" actId="1076"/>
          <ac:spMkLst>
            <pc:docMk/>
            <pc:sldMk cId="4161442735" sldId="1605"/>
            <ac:spMk id="2" creationId="{EF75DD43-3B34-3ADE-72CF-4D5AC79EEB29}"/>
          </ac:spMkLst>
        </pc:spChg>
        <pc:grpChg chg="mod">
          <ac:chgData name="Serena Odianose" userId="e2a57ffd-d57e-4e6f-8568-85cf64780dc7" providerId="ADAL" clId="{DB085B9D-7FEA-43E2-8379-9C89BF440A03}" dt="2023-11-14T05:28:17.306" v="215" actId="1076"/>
          <ac:grpSpMkLst>
            <pc:docMk/>
            <pc:sldMk cId="4161442735" sldId="1605"/>
            <ac:grpSpMk id="23" creationId="{135ECE97-7438-B5E3-12B2-92CEA1E0F669}"/>
          </ac:grpSpMkLst>
        </pc:grpChg>
        <pc:grpChg chg="mod">
          <ac:chgData name="Serena Odianose" userId="e2a57ffd-d57e-4e6f-8568-85cf64780dc7" providerId="ADAL" clId="{DB085B9D-7FEA-43E2-8379-9C89BF440A03}" dt="2023-11-14T05:28:17.306" v="215" actId="1076"/>
          <ac:grpSpMkLst>
            <pc:docMk/>
            <pc:sldMk cId="4161442735" sldId="1605"/>
            <ac:grpSpMk id="25" creationId="{4E17EED2-6F01-4C00-00E1-E5D3D7499B32}"/>
          </ac:grpSpMkLst>
        </pc:grpChg>
        <pc:grpChg chg="mod">
          <ac:chgData name="Serena Odianose" userId="e2a57ffd-d57e-4e6f-8568-85cf64780dc7" providerId="ADAL" clId="{DB085B9D-7FEA-43E2-8379-9C89BF440A03}" dt="2023-11-14T05:28:17.306" v="215" actId="1076"/>
          <ac:grpSpMkLst>
            <pc:docMk/>
            <pc:sldMk cId="4161442735" sldId="1605"/>
            <ac:grpSpMk id="29" creationId="{F5DD9FD7-D2F9-888E-DF00-60A3955B29B1}"/>
          </ac:grpSpMkLst>
        </pc:grpChg>
        <pc:grpChg chg="mod">
          <ac:chgData name="Serena Odianose" userId="e2a57ffd-d57e-4e6f-8568-85cf64780dc7" providerId="ADAL" clId="{DB085B9D-7FEA-43E2-8379-9C89BF440A03}" dt="2023-11-14T05:28:17.306" v="215" actId="1076"/>
          <ac:grpSpMkLst>
            <pc:docMk/>
            <pc:sldMk cId="4161442735" sldId="1605"/>
            <ac:grpSpMk id="30" creationId="{679A9DA4-8BE0-4A41-13E6-E0BC42C1D966}"/>
          </ac:grpSpMkLst>
        </pc:grpChg>
        <pc:grpChg chg="mod">
          <ac:chgData name="Serena Odianose" userId="e2a57ffd-d57e-4e6f-8568-85cf64780dc7" providerId="ADAL" clId="{DB085B9D-7FEA-43E2-8379-9C89BF440A03}" dt="2023-11-14T05:28:17.306" v="215" actId="1076"/>
          <ac:grpSpMkLst>
            <pc:docMk/>
            <pc:sldMk cId="4161442735" sldId="1605"/>
            <ac:grpSpMk id="34" creationId="{AB008760-3751-F359-A45E-200DE4350987}"/>
          </ac:grpSpMkLst>
        </pc:grpChg>
        <pc:grpChg chg="mod">
          <ac:chgData name="Serena Odianose" userId="e2a57ffd-d57e-4e6f-8568-85cf64780dc7" providerId="ADAL" clId="{DB085B9D-7FEA-43E2-8379-9C89BF440A03}" dt="2023-11-14T05:28:17.306" v="215" actId="1076"/>
          <ac:grpSpMkLst>
            <pc:docMk/>
            <pc:sldMk cId="4161442735" sldId="1605"/>
            <ac:grpSpMk id="35" creationId="{FEFF1A1E-F03B-6D1A-BD62-FE5EE1B2183E}"/>
          </ac:grpSpMkLst>
        </pc:grpChg>
        <pc:cxnChg chg="mod">
          <ac:chgData name="Serena Odianose" userId="e2a57ffd-d57e-4e6f-8568-85cf64780dc7" providerId="ADAL" clId="{DB085B9D-7FEA-43E2-8379-9C89BF440A03}" dt="2023-11-14T05:28:17.306" v="215" actId="1076"/>
          <ac:cxnSpMkLst>
            <pc:docMk/>
            <pc:sldMk cId="4161442735" sldId="1605"/>
            <ac:cxnSpMk id="5" creationId="{3976347F-764E-2D87-FAF9-3E792CF6FA5F}"/>
          </ac:cxnSpMkLst>
        </pc:cxnChg>
      </pc:sldChg>
      <pc:sldChg chg="modSp mod">
        <pc:chgData name="Serena Odianose" userId="e2a57ffd-d57e-4e6f-8568-85cf64780dc7" providerId="ADAL" clId="{DB085B9D-7FEA-43E2-8379-9C89BF440A03}" dt="2023-11-14T05:29:22.887" v="227" actId="20577"/>
        <pc:sldMkLst>
          <pc:docMk/>
          <pc:sldMk cId="3260616098" sldId="1606"/>
        </pc:sldMkLst>
        <pc:spChg chg="mod">
          <ac:chgData name="Serena Odianose" userId="e2a57ffd-d57e-4e6f-8568-85cf64780dc7" providerId="ADAL" clId="{DB085B9D-7FEA-43E2-8379-9C89BF440A03}" dt="2023-11-14T05:27:28.434" v="206" actId="404"/>
          <ac:spMkLst>
            <pc:docMk/>
            <pc:sldMk cId="3260616098" sldId="1606"/>
            <ac:spMk id="2" creationId="{EF75DD43-3B34-3ADE-72CF-4D5AC79EEB29}"/>
          </ac:spMkLst>
        </pc:spChg>
        <pc:spChg chg="mod">
          <ac:chgData name="Serena Odianose" userId="e2a57ffd-d57e-4e6f-8568-85cf64780dc7" providerId="ADAL" clId="{DB085B9D-7FEA-43E2-8379-9C89BF440A03}" dt="2023-11-14T05:29:22.887" v="227" actId="20577"/>
          <ac:spMkLst>
            <pc:docMk/>
            <pc:sldMk cId="3260616098" sldId="1606"/>
            <ac:spMk id="3" creationId="{DCC0D775-4034-89E4-9F8D-2ABF59E15DE0}"/>
          </ac:spMkLst>
        </pc:spChg>
      </pc:sldChg>
      <pc:sldChg chg="modSp mod">
        <pc:chgData name="Serena Odianose" userId="e2a57ffd-d57e-4e6f-8568-85cf64780dc7" providerId="ADAL" clId="{DB085B9D-7FEA-43E2-8379-9C89BF440A03}" dt="2023-11-14T05:35:11.994" v="349" actId="113"/>
        <pc:sldMkLst>
          <pc:docMk/>
          <pc:sldMk cId="342268489" sldId="1607"/>
        </pc:sldMkLst>
        <pc:spChg chg="mod">
          <ac:chgData name="Serena Odianose" userId="e2a57ffd-d57e-4e6f-8568-85cf64780dc7" providerId="ADAL" clId="{DB085B9D-7FEA-43E2-8379-9C89BF440A03}" dt="2023-11-14T05:27:23.250" v="204" actId="404"/>
          <ac:spMkLst>
            <pc:docMk/>
            <pc:sldMk cId="342268489" sldId="1607"/>
            <ac:spMk id="2" creationId="{EF75DD43-3B34-3ADE-72CF-4D5AC79EEB29}"/>
          </ac:spMkLst>
        </pc:spChg>
        <pc:spChg chg="mod">
          <ac:chgData name="Serena Odianose" userId="e2a57ffd-d57e-4e6f-8568-85cf64780dc7" providerId="ADAL" clId="{DB085B9D-7FEA-43E2-8379-9C89BF440A03}" dt="2023-11-14T05:35:11.994" v="349" actId="113"/>
          <ac:spMkLst>
            <pc:docMk/>
            <pc:sldMk cId="342268489" sldId="1607"/>
            <ac:spMk id="3" creationId="{DCC0D775-4034-89E4-9F8D-2ABF59E15DE0}"/>
          </ac:spMkLst>
        </pc:spChg>
      </pc:sldChg>
      <pc:sldChg chg="modSp mod">
        <pc:chgData name="Serena Odianose" userId="e2a57ffd-d57e-4e6f-8568-85cf64780dc7" providerId="ADAL" clId="{DB085B9D-7FEA-43E2-8379-9C89BF440A03}" dt="2023-11-14T05:27:34.747" v="208" actId="404"/>
        <pc:sldMkLst>
          <pc:docMk/>
          <pc:sldMk cId="2899374108" sldId="1609"/>
        </pc:sldMkLst>
        <pc:spChg chg="mod">
          <ac:chgData name="Serena Odianose" userId="e2a57ffd-d57e-4e6f-8568-85cf64780dc7" providerId="ADAL" clId="{DB085B9D-7FEA-43E2-8379-9C89BF440A03}" dt="2023-11-14T05:27:34.747" v="208" actId="404"/>
          <ac:spMkLst>
            <pc:docMk/>
            <pc:sldMk cId="2899374108" sldId="1609"/>
            <ac:spMk id="2" creationId="{BF58BDE3-B555-2CC5-4A12-7B951C41323A}"/>
          </ac:spMkLst>
        </pc:spChg>
      </pc:sldChg>
      <pc:sldChg chg="modSp mod">
        <pc:chgData name="Serena Odianose" userId="e2a57ffd-d57e-4e6f-8568-85cf64780dc7" providerId="ADAL" clId="{DB085B9D-7FEA-43E2-8379-9C89BF440A03}" dt="2023-11-14T05:27:06.157" v="198" actId="404"/>
        <pc:sldMkLst>
          <pc:docMk/>
          <pc:sldMk cId="957262383" sldId="1610"/>
        </pc:sldMkLst>
        <pc:spChg chg="mod">
          <ac:chgData name="Serena Odianose" userId="e2a57ffd-d57e-4e6f-8568-85cf64780dc7" providerId="ADAL" clId="{DB085B9D-7FEA-43E2-8379-9C89BF440A03}" dt="2023-11-14T05:27:06.157" v="198" actId="404"/>
          <ac:spMkLst>
            <pc:docMk/>
            <pc:sldMk cId="957262383" sldId="1610"/>
            <ac:spMk id="2" creationId="{EF75DD43-3B34-3ADE-72CF-4D5AC79EEB29}"/>
          </ac:spMkLst>
        </pc:spChg>
      </pc:sldChg>
      <pc:sldChg chg="delSp modSp mod addCm delCm">
        <pc:chgData name="Serena Odianose" userId="e2a57ffd-d57e-4e6f-8568-85cf64780dc7" providerId="ADAL" clId="{DB085B9D-7FEA-43E2-8379-9C89BF440A03}" dt="2023-11-14T05:35:32.243" v="353" actId="20577"/>
        <pc:sldMkLst>
          <pc:docMk/>
          <pc:sldMk cId="3293434423" sldId="1614"/>
        </pc:sldMkLst>
        <pc:spChg chg="mod">
          <ac:chgData name="Serena Odianose" userId="e2a57ffd-d57e-4e6f-8568-85cf64780dc7" providerId="ADAL" clId="{DB085B9D-7FEA-43E2-8379-9C89BF440A03}" dt="2023-11-14T05:27:40.628" v="210" actId="404"/>
          <ac:spMkLst>
            <pc:docMk/>
            <pc:sldMk cId="3293434423" sldId="1614"/>
            <ac:spMk id="2" creationId="{EF75DD43-3B34-3ADE-72CF-4D5AC79EEB29}"/>
          </ac:spMkLst>
        </pc:spChg>
        <pc:spChg chg="mod">
          <ac:chgData name="Serena Odianose" userId="e2a57ffd-d57e-4e6f-8568-85cf64780dc7" providerId="ADAL" clId="{DB085B9D-7FEA-43E2-8379-9C89BF440A03}" dt="2023-11-14T05:35:32.243" v="353" actId="20577"/>
          <ac:spMkLst>
            <pc:docMk/>
            <pc:sldMk cId="3293434423" sldId="1614"/>
            <ac:spMk id="3" creationId="{4C809848-F7A4-FE0F-A098-63CC2CAA3FB2}"/>
          </ac:spMkLst>
        </pc:spChg>
        <pc:spChg chg="del">
          <ac:chgData name="Serena Odianose" userId="e2a57ffd-d57e-4e6f-8568-85cf64780dc7" providerId="ADAL" clId="{DB085B9D-7FEA-43E2-8379-9C89BF440A03}" dt="2023-11-14T05:30:14.318" v="229" actId="478"/>
          <ac:spMkLst>
            <pc:docMk/>
            <pc:sldMk cId="3293434423" sldId="1614"/>
            <ac:spMk id="5" creationId="{DE66F9EC-DA36-9CAD-1F51-9239803FA33C}"/>
          </ac:spMkLst>
        </pc:spChg>
        <pc:spChg chg="del mod">
          <ac:chgData name="Serena Odianose" userId="e2a57ffd-d57e-4e6f-8568-85cf64780dc7" providerId="ADAL" clId="{DB085B9D-7FEA-43E2-8379-9C89BF440A03}" dt="2023-11-14T05:30:16.496" v="230" actId="478"/>
          <ac:spMkLst>
            <pc:docMk/>
            <pc:sldMk cId="3293434423" sldId="1614"/>
            <ac:spMk id="6" creationId="{4C8F655D-0179-C47E-C663-261820F1A794}"/>
          </ac:spMkLst>
        </pc:spChg>
      </pc:sldChg>
      <pc:sldChg chg="modSp mod">
        <pc:chgData name="Serena Odianose" userId="e2a57ffd-d57e-4e6f-8568-85cf64780dc7" providerId="ADAL" clId="{DB085B9D-7FEA-43E2-8379-9C89BF440A03}" dt="2023-11-14T05:47:38.841" v="639" actId="20577"/>
        <pc:sldMkLst>
          <pc:docMk/>
          <pc:sldMk cId="3279475121" sldId="1616"/>
        </pc:sldMkLst>
        <pc:spChg chg="mod">
          <ac:chgData name="Serena Odianose" userId="e2a57ffd-d57e-4e6f-8568-85cf64780dc7" providerId="ADAL" clId="{DB085B9D-7FEA-43E2-8379-9C89BF440A03}" dt="2023-11-14T05:47:38.841" v="639" actId="20577"/>
          <ac:spMkLst>
            <pc:docMk/>
            <pc:sldMk cId="3279475121" sldId="1616"/>
            <ac:spMk id="4" creationId="{6F1CF482-FBF6-D5DD-9E51-7F31E7C44A78}"/>
          </ac:spMkLst>
        </pc:spChg>
        <pc:spChg chg="mod">
          <ac:chgData name="Serena Odianose" userId="e2a57ffd-d57e-4e6f-8568-85cf64780dc7" providerId="ADAL" clId="{DB085B9D-7FEA-43E2-8379-9C89BF440A03}" dt="2023-11-14T05:27:18.568" v="202" actId="404"/>
          <ac:spMkLst>
            <pc:docMk/>
            <pc:sldMk cId="3279475121" sldId="1616"/>
            <ac:spMk id="6" creationId="{D264F6E2-874A-2FBB-DACB-5B08D9361CD4}"/>
          </ac:spMkLst>
        </pc:spChg>
      </pc:sldChg>
      <pc:sldChg chg="modSp mod">
        <pc:chgData name="Serena Odianose" userId="e2a57ffd-d57e-4e6f-8568-85cf64780dc7" providerId="ADAL" clId="{DB085B9D-7FEA-43E2-8379-9C89BF440A03}" dt="2023-11-14T05:27:10.516" v="200" actId="404"/>
        <pc:sldMkLst>
          <pc:docMk/>
          <pc:sldMk cId="1880325661" sldId="1617"/>
        </pc:sldMkLst>
        <pc:spChg chg="mod">
          <ac:chgData name="Serena Odianose" userId="e2a57ffd-d57e-4e6f-8568-85cf64780dc7" providerId="ADAL" clId="{DB085B9D-7FEA-43E2-8379-9C89BF440A03}" dt="2023-11-14T05:27:10.516" v="200" actId="404"/>
          <ac:spMkLst>
            <pc:docMk/>
            <pc:sldMk cId="1880325661" sldId="1617"/>
            <ac:spMk id="6" creationId="{D264F6E2-874A-2FBB-DACB-5B08D9361CD4}"/>
          </ac:spMkLst>
        </pc:spChg>
      </pc:sldChg>
      <pc:sldChg chg="addSp delSp modSp mod addCm delCm">
        <pc:chgData name="Serena Odianose" userId="e2a57ffd-d57e-4e6f-8568-85cf64780dc7" providerId="ADAL" clId="{DB085B9D-7FEA-43E2-8379-9C89BF440A03}" dt="2023-11-14T05:49:09.400" v="669" actId="113"/>
        <pc:sldMkLst>
          <pc:docMk/>
          <pc:sldMk cId="799262495" sldId="1619"/>
        </pc:sldMkLst>
        <pc:spChg chg="mod">
          <ac:chgData name="Serena Odianose" userId="e2a57ffd-d57e-4e6f-8568-85cf64780dc7" providerId="ADAL" clId="{DB085B9D-7FEA-43E2-8379-9C89BF440A03}" dt="2023-11-14T05:25:02.399" v="189" actId="404"/>
          <ac:spMkLst>
            <pc:docMk/>
            <pc:sldMk cId="799262495" sldId="1619"/>
            <ac:spMk id="2" creationId="{EF75DD43-3B34-3ADE-72CF-4D5AC79EEB29}"/>
          </ac:spMkLst>
        </pc:spChg>
        <pc:spChg chg="del mod">
          <ac:chgData name="Serena Odianose" userId="e2a57ffd-d57e-4e6f-8568-85cf64780dc7" providerId="ADAL" clId="{DB085B9D-7FEA-43E2-8379-9C89BF440A03}" dt="2023-11-10T14:55:24.738" v="66" actId="478"/>
          <ac:spMkLst>
            <pc:docMk/>
            <pc:sldMk cId="799262495" sldId="1619"/>
            <ac:spMk id="3" creationId="{DCC0D775-4034-89E4-9F8D-2ABF59E15DE0}"/>
          </ac:spMkLst>
        </pc:spChg>
        <pc:spChg chg="add mod">
          <ac:chgData name="Serena Odianose" userId="e2a57ffd-d57e-4e6f-8568-85cf64780dc7" providerId="ADAL" clId="{DB085B9D-7FEA-43E2-8379-9C89BF440A03}" dt="2023-11-14T05:49:06.457" v="668" actId="113"/>
          <ac:spMkLst>
            <pc:docMk/>
            <pc:sldMk cId="799262495" sldId="1619"/>
            <ac:spMk id="3" creationId="{ED2539A4-BA03-68B2-353D-9464E88A717E}"/>
          </ac:spMkLst>
        </pc:spChg>
        <pc:spChg chg="add mod">
          <ac:chgData name="Serena Odianose" userId="e2a57ffd-d57e-4e6f-8568-85cf64780dc7" providerId="ADAL" clId="{DB085B9D-7FEA-43E2-8379-9C89BF440A03}" dt="2023-11-14T05:49:09.400" v="669" actId="113"/>
          <ac:spMkLst>
            <pc:docMk/>
            <pc:sldMk cId="799262495" sldId="1619"/>
            <ac:spMk id="4" creationId="{9AF7D586-BB86-545D-D08C-DC5E4D5F8ED6}"/>
          </ac:spMkLst>
        </pc:spChg>
        <pc:spChg chg="add mod">
          <ac:chgData name="Serena Odianose" userId="e2a57ffd-d57e-4e6f-8568-85cf64780dc7" providerId="ADAL" clId="{DB085B9D-7FEA-43E2-8379-9C89BF440A03}" dt="2023-11-14T05:46:27.454" v="633" actId="20577"/>
          <ac:spMkLst>
            <pc:docMk/>
            <pc:sldMk cId="799262495" sldId="1619"/>
            <ac:spMk id="5" creationId="{46DD0B6B-59AE-DA93-841C-AD551516AF4A}"/>
          </ac:spMkLst>
        </pc:spChg>
        <pc:spChg chg="add mod">
          <ac:chgData name="Serena Odianose" userId="e2a57ffd-d57e-4e6f-8568-85cf64780dc7" providerId="ADAL" clId="{DB085B9D-7FEA-43E2-8379-9C89BF440A03}" dt="2023-11-14T05:48:30.774" v="640" actId="207"/>
          <ac:spMkLst>
            <pc:docMk/>
            <pc:sldMk cId="799262495" sldId="1619"/>
            <ac:spMk id="14" creationId="{4A946201-3B8F-F14D-7144-FB5602820A2A}"/>
          </ac:spMkLst>
        </pc:spChg>
        <pc:cxnChg chg="add mod">
          <ac:chgData name="Serena Odianose" userId="e2a57ffd-d57e-4e6f-8568-85cf64780dc7" providerId="ADAL" clId="{DB085B9D-7FEA-43E2-8379-9C89BF440A03}" dt="2023-11-14T05:48:44.237" v="641" actId="14100"/>
          <ac:cxnSpMkLst>
            <pc:docMk/>
            <pc:sldMk cId="799262495" sldId="1619"/>
            <ac:cxnSpMk id="7" creationId="{92C4DDCD-8535-9E9A-D0DB-F922C2CA4003}"/>
          </ac:cxnSpMkLst>
        </pc:cxnChg>
        <pc:cxnChg chg="add mod">
          <ac:chgData name="Serena Odianose" userId="e2a57ffd-d57e-4e6f-8568-85cf64780dc7" providerId="ADAL" clId="{DB085B9D-7FEA-43E2-8379-9C89BF440A03}" dt="2023-11-14T05:48:55.427" v="655" actId="1076"/>
          <ac:cxnSpMkLst>
            <pc:docMk/>
            <pc:sldMk cId="799262495" sldId="1619"/>
            <ac:cxnSpMk id="10" creationId="{054EFBB7-6D52-5A45-4B32-8AFD2363B4C3}"/>
          </ac:cxnSpMkLst>
        </pc:cxnChg>
        <pc:cxnChg chg="add mod">
          <ac:chgData name="Serena Odianose" userId="e2a57ffd-d57e-4e6f-8568-85cf64780dc7" providerId="ADAL" clId="{DB085B9D-7FEA-43E2-8379-9C89BF440A03}" dt="2023-11-14T05:45:37.894" v="622" actId="14100"/>
          <ac:cxnSpMkLst>
            <pc:docMk/>
            <pc:sldMk cId="799262495" sldId="1619"/>
            <ac:cxnSpMk id="12" creationId="{2CCEADF1-5A62-F139-BFFD-699E04967A43}"/>
          </ac:cxnSpMkLst>
        </pc:cxnChg>
        <pc:cxnChg chg="add">
          <ac:chgData name="Serena Odianose" userId="e2a57ffd-d57e-4e6f-8568-85cf64780dc7" providerId="ADAL" clId="{DB085B9D-7FEA-43E2-8379-9C89BF440A03}" dt="2023-11-14T05:43:23.682" v="615" actId="11529"/>
          <ac:cxnSpMkLst>
            <pc:docMk/>
            <pc:sldMk cId="799262495" sldId="1619"/>
            <ac:cxnSpMk id="16" creationId="{9AECA39B-FE89-DE87-B745-3A2075515A98}"/>
          </ac:cxnSpMkLst>
        </pc:cxnChg>
      </pc:sldChg>
      <pc:sldChg chg="modSp add mod">
        <pc:chgData name="Serena Odianose" userId="e2a57ffd-d57e-4e6f-8568-85cf64780dc7" providerId="ADAL" clId="{DB085B9D-7FEA-43E2-8379-9C89BF440A03}" dt="2023-11-14T05:39:50.974" v="451" actId="13926"/>
        <pc:sldMkLst>
          <pc:docMk/>
          <pc:sldMk cId="1105055446" sldId="1620"/>
        </pc:sldMkLst>
        <pc:spChg chg="mod">
          <ac:chgData name="Serena Odianose" userId="e2a57ffd-d57e-4e6f-8568-85cf64780dc7" providerId="ADAL" clId="{DB085B9D-7FEA-43E2-8379-9C89BF440A03}" dt="2023-11-14T05:26:42.348" v="191" actId="404"/>
          <ac:spMkLst>
            <pc:docMk/>
            <pc:sldMk cId="1105055446" sldId="1620"/>
            <ac:spMk id="2" creationId="{EF75DD43-3B34-3ADE-72CF-4D5AC79EEB29}"/>
          </ac:spMkLst>
        </pc:spChg>
        <pc:spChg chg="mod">
          <ac:chgData name="Serena Odianose" userId="e2a57ffd-d57e-4e6f-8568-85cf64780dc7" providerId="ADAL" clId="{DB085B9D-7FEA-43E2-8379-9C89BF440A03}" dt="2023-11-14T05:39:50.974" v="451" actId="13926"/>
          <ac:spMkLst>
            <pc:docMk/>
            <pc:sldMk cId="1105055446" sldId="1620"/>
            <ac:spMk id="5" creationId="{46DD0B6B-59AE-DA93-841C-AD551516AF4A}"/>
          </ac:spMkLst>
        </pc:spChg>
      </pc:sldChg>
      <pc:sldChg chg="new del">
        <pc:chgData name="Serena Odianose" userId="e2a57ffd-d57e-4e6f-8568-85cf64780dc7" providerId="ADAL" clId="{DB085B9D-7FEA-43E2-8379-9C89BF440A03}" dt="2023-11-14T05:53:04.354" v="802" actId="47"/>
        <pc:sldMkLst>
          <pc:docMk/>
          <pc:sldMk cId="2009879332" sldId="1621"/>
        </pc:sldMkLst>
      </pc:sldChg>
      <pc:sldChg chg="modSp add del mod">
        <pc:chgData name="Serena Odianose" userId="e2a57ffd-d57e-4e6f-8568-85cf64780dc7" providerId="ADAL" clId="{DB085B9D-7FEA-43E2-8379-9C89BF440A03}" dt="2023-11-14T05:31:30.155" v="279" actId="47"/>
        <pc:sldMkLst>
          <pc:docMk/>
          <pc:sldMk cId="2948149946" sldId="1621"/>
        </pc:sldMkLst>
        <pc:spChg chg="mod">
          <ac:chgData name="Serena Odianose" userId="e2a57ffd-d57e-4e6f-8568-85cf64780dc7" providerId="ADAL" clId="{DB085B9D-7FEA-43E2-8379-9C89BF440A03}" dt="2023-11-14T05:31:28.139" v="278" actId="6549"/>
          <ac:spMkLst>
            <pc:docMk/>
            <pc:sldMk cId="2948149946" sldId="1621"/>
            <ac:spMk id="3" creationId="{4C809848-F7A4-FE0F-A098-63CC2CAA3FB2}"/>
          </ac:spMkLst>
        </pc:spChg>
      </pc:sldChg>
      <pc:sldChg chg="addSp delSp modSp add del mod">
        <pc:chgData name="Serena Odianose" userId="e2a57ffd-d57e-4e6f-8568-85cf64780dc7" providerId="ADAL" clId="{DB085B9D-7FEA-43E2-8379-9C89BF440A03}" dt="2023-11-14T05:52:22.432" v="797" actId="47"/>
        <pc:sldMkLst>
          <pc:docMk/>
          <pc:sldMk cId="3171186623" sldId="1621"/>
        </pc:sldMkLst>
        <pc:spChg chg="add del mod">
          <ac:chgData name="Serena Odianose" userId="e2a57ffd-d57e-4e6f-8568-85cf64780dc7" providerId="ADAL" clId="{DB085B9D-7FEA-43E2-8379-9C89BF440A03}" dt="2023-11-14T05:49:48.075" v="672" actId="478"/>
          <ac:spMkLst>
            <pc:docMk/>
            <pc:sldMk cId="3171186623" sldId="1621"/>
            <ac:spMk id="3" creationId="{261F4562-303F-6688-D840-0B86EF0FB762}"/>
          </ac:spMkLst>
        </pc:spChg>
        <pc:spChg chg="del">
          <ac:chgData name="Serena Odianose" userId="e2a57ffd-d57e-4e6f-8568-85cf64780dc7" providerId="ADAL" clId="{DB085B9D-7FEA-43E2-8379-9C89BF440A03}" dt="2023-11-14T05:49:45.901" v="671" actId="478"/>
          <ac:spMkLst>
            <pc:docMk/>
            <pc:sldMk cId="3171186623" sldId="1621"/>
            <ac:spMk id="4" creationId="{6F1CF482-FBF6-D5DD-9E51-7F31E7C44A78}"/>
          </ac:spMkLst>
        </pc:spChg>
        <pc:spChg chg="add mod">
          <ac:chgData name="Serena Odianose" userId="e2a57ffd-d57e-4e6f-8568-85cf64780dc7" providerId="ADAL" clId="{DB085B9D-7FEA-43E2-8379-9C89BF440A03}" dt="2023-11-14T05:50:11.388" v="701" actId="207"/>
          <ac:spMkLst>
            <pc:docMk/>
            <pc:sldMk cId="3171186623" sldId="1621"/>
            <ac:spMk id="5" creationId="{FC581E45-63DD-A985-F99A-91BC90815190}"/>
          </ac:spMkLst>
        </pc:spChg>
        <pc:spChg chg="add mod">
          <ac:chgData name="Serena Odianose" userId="e2a57ffd-d57e-4e6f-8568-85cf64780dc7" providerId="ADAL" clId="{DB085B9D-7FEA-43E2-8379-9C89BF440A03}" dt="2023-11-14T05:51:02.695" v="742" actId="14100"/>
          <ac:spMkLst>
            <pc:docMk/>
            <pc:sldMk cId="3171186623" sldId="1621"/>
            <ac:spMk id="7" creationId="{ACEA9B4C-E397-D08E-3C88-21D85C5B2302}"/>
          </ac:spMkLst>
        </pc:spChg>
        <pc:spChg chg="add del mod">
          <ac:chgData name="Serena Odianose" userId="e2a57ffd-d57e-4e6f-8568-85cf64780dc7" providerId="ADAL" clId="{DB085B9D-7FEA-43E2-8379-9C89BF440A03}" dt="2023-11-14T05:52:20.886" v="796" actId="478"/>
          <ac:spMkLst>
            <pc:docMk/>
            <pc:sldMk cId="3171186623" sldId="1621"/>
            <ac:spMk id="8" creationId="{5F98F874-A021-D79E-2975-32EB58D053A1}"/>
          </ac:spMkLst>
        </pc:spChg>
        <pc:spChg chg="add mod">
          <ac:chgData name="Serena Odianose" userId="e2a57ffd-d57e-4e6f-8568-85cf64780dc7" providerId="ADAL" clId="{DB085B9D-7FEA-43E2-8379-9C89BF440A03}" dt="2023-11-14T05:51:23.587" v="745"/>
          <ac:spMkLst>
            <pc:docMk/>
            <pc:sldMk cId="3171186623" sldId="1621"/>
            <ac:spMk id="9" creationId="{4BC6B7EB-818D-FC0B-A682-FA7624B550C6}"/>
          </ac:spMkLst>
        </pc:spChg>
        <pc:spChg chg="add mod">
          <ac:chgData name="Serena Odianose" userId="e2a57ffd-d57e-4e6f-8568-85cf64780dc7" providerId="ADAL" clId="{DB085B9D-7FEA-43E2-8379-9C89BF440A03}" dt="2023-11-14T05:51:56.675" v="793" actId="20577"/>
          <ac:spMkLst>
            <pc:docMk/>
            <pc:sldMk cId="3171186623" sldId="1621"/>
            <ac:spMk id="10" creationId="{4B91CC0E-9C49-8BC0-7BB4-9B1CF09CAFDE}"/>
          </ac:spMkLst>
        </pc:spChg>
      </pc:sldChg>
      <pc:sldChg chg="modSp add mod ord">
        <pc:chgData name="Serena Odianose" userId="e2a57ffd-d57e-4e6f-8568-85cf64780dc7" providerId="ADAL" clId="{DB085B9D-7FEA-43E2-8379-9C89BF440A03}" dt="2023-11-14T05:54:33.352" v="855" actId="114"/>
        <pc:sldMkLst>
          <pc:docMk/>
          <pc:sldMk cId="666161169" sldId="1622"/>
        </pc:sldMkLst>
        <pc:spChg chg="mod">
          <ac:chgData name="Serena Odianose" userId="e2a57ffd-d57e-4e6f-8568-85cf64780dc7" providerId="ADAL" clId="{DB085B9D-7FEA-43E2-8379-9C89BF440A03}" dt="2023-11-14T05:53:32.712" v="834" actId="5793"/>
          <ac:spMkLst>
            <pc:docMk/>
            <pc:sldMk cId="666161169" sldId="1622"/>
            <ac:spMk id="2" creationId="{EF75DD43-3B34-3ADE-72CF-4D5AC79EEB29}"/>
          </ac:spMkLst>
        </pc:spChg>
        <pc:spChg chg="mod">
          <ac:chgData name="Serena Odianose" userId="e2a57ffd-d57e-4e6f-8568-85cf64780dc7" providerId="ADAL" clId="{DB085B9D-7FEA-43E2-8379-9C89BF440A03}" dt="2023-11-14T05:54:33.352" v="855" actId="114"/>
          <ac:spMkLst>
            <pc:docMk/>
            <pc:sldMk cId="666161169" sldId="1622"/>
            <ac:spMk id="3" creationId="{4C809848-F7A4-FE0F-A098-63CC2CAA3FB2}"/>
          </ac:spMkLst>
        </pc:spChg>
      </pc:sldChg>
      <pc:sldChg chg="modSp add del mod">
        <pc:chgData name="Serena Odianose" userId="e2a57ffd-d57e-4e6f-8568-85cf64780dc7" providerId="ADAL" clId="{DB085B9D-7FEA-43E2-8379-9C89BF440A03}" dt="2023-11-14T05:31:53.454" v="280" actId="47"/>
        <pc:sldMkLst>
          <pc:docMk/>
          <pc:sldMk cId="3980580815" sldId="1622"/>
        </pc:sldMkLst>
        <pc:spChg chg="mod">
          <ac:chgData name="Serena Odianose" userId="e2a57ffd-d57e-4e6f-8568-85cf64780dc7" providerId="ADAL" clId="{DB085B9D-7FEA-43E2-8379-9C89BF440A03}" dt="2023-11-14T05:18:10.309" v="172" actId="27636"/>
          <ac:spMkLst>
            <pc:docMk/>
            <pc:sldMk cId="3980580815" sldId="1622"/>
            <ac:spMk id="3" creationId="{4C809848-F7A4-FE0F-A098-63CC2CAA3FB2}"/>
          </ac:spMkLst>
        </pc:spChg>
      </pc:sldChg>
      <pc:sldChg chg="add del">
        <pc:chgData name="Serena Odianose" userId="e2a57ffd-d57e-4e6f-8568-85cf64780dc7" providerId="ADAL" clId="{DB085B9D-7FEA-43E2-8379-9C89BF440A03}" dt="2023-11-14T05:31:59.723" v="281" actId="47"/>
        <pc:sldMkLst>
          <pc:docMk/>
          <pc:sldMk cId="3518439710" sldId="1623"/>
        </pc:sldMkLst>
      </pc:sldChg>
    </pc:docChg>
  </pc:docChgLst>
  <pc:docChgLst>
    <pc:chgData name="Serena Odianose" userId="e2a57ffd-d57e-4e6f-8568-85cf64780dc7" providerId="ADAL" clId="{236CDDD3-115C-4A9D-976E-153EC7726B8F}"/>
    <pc:docChg chg="undo redo custSel addSld delSld modSld sldOrd">
      <pc:chgData name="Serena Odianose" userId="e2a57ffd-d57e-4e6f-8568-85cf64780dc7" providerId="ADAL" clId="{236CDDD3-115C-4A9D-976E-153EC7726B8F}" dt="2024-09-12T08:36:35.108" v="1021" actId="20577"/>
      <pc:docMkLst>
        <pc:docMk/>
      </pc:docMkLst>
      <pc:sldChg chg="modSp mod">
        <pc:chgData name="Serena Odianose" userId="e2a57ffd-d57e-4e6f-8568-85cf64780dc7" providerId="ADAL" clId="{236CDDD3-115C-4A9D-976E-153EC7726B8F}" dt="2024-09-05T11:53:21.576" v="31" actId="108"/>
        <pc:sldMkLst>
          <pc:docMk/>
          <pc:sldMk cId="2852177521" sldId="1590"/>
        </pc:sldMkLst>
        <pc:spChg chg="mod">
          <ac:chgData name="Serena Odianose" userId="e2a57ffd-d57e-4e6f-8568-85cf64780dc7" providerId="ADAL" clId="{236CDDD3-115C-4A9D-976E-153EC7726B8F}" dt="2024-09-05T11:53:21.576" v="31" actId="108"/>
          <ac:spMkLst>
            <pc:docMk/>
            <pc:sldMk cId="2852177521" sldId="1590"/>
            <ac:spMk id="2" creationId="{EF75DD43-3B34-3ADE-72CF-4D5AC79EEB29}"/>
          </ac:spMkLst>
        </pc:spChg>
      </pc:sldChg>
      <pc:sldChg chg="addSp delSp modSp mod">
        <pc:chgData name="Serena Odianose" userId="e2a57ffd-d57e-4e6f-8568-85cf64780dc7" providerId="ADAL" clId="{236CDDD3-115C-4A9D-976E-153EC7726B8F}" dt="2024-09-09T12:20:01.624" v="974" actId="20577"/>
        <pc:sldMkLst>
          <pc:docMk/>
          <pc:sldMk cId="3904271903" sldId="1597"/>
        </pc:sldMkLst>
        <pc:spChg chg="mod">
          <ac:chgData name="Serena Odianose" userId="e2a57ffd-d57e-4e6f-8568-85cf64780dc7" providerId="ADAL" clId="{236CDDD3-115C-4A9D-976E-153EC7726B8F}" dt="2024-09-09T12:20:01.624" v="974" actId="20577"/>
          <ac:spMkLst>
            <pc:docMk/>
            <pc:sldMk cId="3904271903" sldId="1597"/>
            <ac:spMk id="2" creationId="{1257ACB5-6892-A143-A4B1-E4A0CC5B1D04}"/>
          </ac:spMkLst>
        </pc:spChg>
        <pc:spChg chg="mod">
          <ac:chgData name="Serena Odianose" userId="e2a57ffd-d57e-4e6f-8568-85cf64780dc7" providerId="ADAL" clId="{236CDDD3-115C-4A9D-976E-153EC7726B8F}" dt="2024-09-05T12:25:47.206" v="881" actId="404"/>
          <ac:spMkLst>
            <pc:docMk/>
            <pc:sldMk cId="3904271903" sldId="1597"/>
            <ac:spMk id="5" creationId="{B49BAE2B-008E-72FB-BC7A-C3349764869C}"/>
          </ac:spMkLst>
        </pc:spChg>
        <pc:picChg chg="add del mod">
          <ac:chgData name="Serena Odianose" userId="e2a57ffd-d57e-4e6f-8568-85cf64780dc7" providerId="ADAL" clId="{236CDDD3-115C-4A9D-976E-153EC7726B8F}" dt="2024-09-05T15:24:33.687" v="891" actId="478"/>
          <ac:picMkLst>
            <pc:docMk/>
            <pc:sldMk cId="3904271903" sldId="1597"/>
            <ac:picMk id="3" creationId="{1EF081B7-B075-890E-7B6D-6707247D6224}"/>
          </ac:picMkLst>
        </pc:picChg>
        <pc:picChg chg="add mod">
          <ac:chgData name="Serena Odianose" userId="e2a57ffd-d57e-4e6f-8568-85cf64780dc7" providerId="ADAL" clId="{236CDDD3-115C-4A9D-976E-153EC7726B8F}" dt="2024-09-05T15:24:34.158" v="892"/>
          <ac:picMkLst>
            <pc:docMk/>
            <pc:sldMk cId="3904271903" sldId="1597"/>
            <ac:picMk id="4" creationId="{E5CF8470-869D-889C-A4F3-C7A83E894A84}"/>
          </ac:picMkLst>
        </pc:picChg>
        <pc:picChg chg="mod">
          <ac:chgData name="Serena Odianose" userId="e2a57ffd-d57e-4e6f-8568-85cf64780dc7" providerId="ADAL" clId="{236CDDD3-115C-4A9D-976E-153EC7726B8F}" dt="2024-09-05T12:25:36.854" v="879" actId="1076"/>
          <ac:picMkLst>
            <pc:docMk/>
            <pc:sldMk cId="3904271903" sldId="1597"/>
            <ac:picMk id="10" creationId="{3597C2DC-C8FF-D04C-AEF5-6B1BB4BCAC80}"/>
          </ac:picMkLst>
        </pc:picChg>
      </pc:sldChg>
      <pc:sldChg chg="modSp mod">
        <pc:chgData name="Serena Odianose" userId="e2a57ffd-d57e-4e6f-8568-85cf64780dc7" providerId="ADAL" clId="{236CDDD3-115C-4A9D-976E-153EC7726B8F}" dt="2024-09-05T11:53:28.832" v="32" actId="108"/>
        <pc:sldMkLst>
          <pc:docMk/>
          <pc:sldMk cId="3804940715" sldId="1601"/>
        </pc:sldMkLst>
        <pc:spChg chg="mod">
          <ac:chgData name="Serena Odianose" userId="e2a57ffd-d57e-4e6f-8568-85cf64780dc7" providerId="ADAL" clId="{236CDDD3-115C-4A9D-976E-153EC7726B8F}" dt="2024-09-05T11:53:28.832" v="32" actId="108"/>
          <ac:spMkLst>
            <pc:docMk/>
            <pc:sldMk cId="3804940715" sldId="1601"/>
            <ac:spMk id="6" creationId="{D264F6E2-874A-2FBB-DACB-5B08D9361CD4}"/>
          </ac:spMkLst>
        </pc:spChg>
      </pc:sldChg>
      <pc:sldChg chg="modSp del mod">
        <pc:chgData name="Serena Odianose" userId="e2a57ffd-d57e-4e6f-8568-85cf64780dc7" providerId="ADAL" clId="{236CDDD3-115C-4A9D-976E-153EC7726B8F}" dt="2024-09-05T11:55:32.499" v="55" actId="47"/>
        <pc:sldMkLst>
          <pc:docMk/>
          <pc:sldMk cId="4161442735" sldId="1605"/>
        </pc:sldMkLst>
        <pc:spChg chg="mod">
          <ac:chgData name="Serena Odianose" userId="e2a57ffd-d57e-4e6f-8568-85cf64780dc7" providerId="ADAL" clId="{236CDDD3-115C-4A9D-976E-153EC7726B8F}" dt="2024-09-05T11:55:05.817" v="51" actId="108"/>
          <ac:spMkLst>
            <pc:docMk/>
            <pc:sldMk cId="4161442735" sldId="1605"/>
            <ac:spMk id="2" creationId="{EF75DD43-3B34-3ADE-72CF-4D5AC79EEB29}"/>
          </ac:spMkLst>
        </pc:spChg>
      </pc:sldChg>
      <pc:sldChg chg="modSp mod">
        <pc:chgData name="Serena Odianose" userId="e2a57ffd-d57e-4e6f-8568-85cf64780dc7" providerId="ADAL" clId="{236CDDD3-115C-4A9D-976E-153EC7726B8F}" dt="2024-09-05T11:54:42.336" v="47" actId="108"/>
        <pc:sldMkLst>
          <pc:docMk/>
          <pc:sldMk cId="3260616098" sldId="1606"/>
        </pc:sldMkLst>
        <pc:spChg chg="mod">
          <ac:chgData name="Serena Odianose" userId="e2a57ffd-d57e-4e6f-8568-85cf64780dc7" providerId="ADAL" clId="{236CDDD3-115C-4A9D-976E-153EC7726B8F}" dt="2024-09-05T11:54:42.336" v="47" actId="108"/>
          <ac:spMkLst>
            <pc:docMk/>
            <pc:sldMk cId="3260616098" sldId="1606"/>
            <ac:spMk id="2" creationId="{EF75DD43-3B34-3ADE-72CF-4D5AC79EEB29}"/>
          </ac:spMkLst>
        </pc:spChg>
      </pc:sldChg>
      <pc:sldChg chg="modSp mod">
        <pc:chgData name="Serena Odianose" userId="e2a57ffd-d57e-4e6f-8568-85cf64780dc7" providerId="ADAL" clId="{236CDDD3-115C-4A9D-976E-153EC7726B8F}" dt="2024-09-05T11:54:37.216" v="46" actId="108"/>
        <pc:sldMkLst>
          <pc:docMk/>
          <pc:sldMk cId="342268489" sldId="1607"/>
        </pc:sldMkLst>
        <pc:spChg chg="mod">
          <ac:chgData name="Serena Odianose" userId="e2a57ffd-d57e-4e6f-8568-85cf64780dc7" providerId="ADAL" clId="{236CDDD3-115C-4A9D-976E-153EC7726B8F}" dt="2024-09-05T11:54:37.216" v="46" actId="108"/>
          <ac:spMkLst>
            <pc:docMk/>
            <pc:sldMk cId="342268489" sldId="1607"/>
            <ac:spMk id="2" creationId="{EF75DD43-3B34-3ADE-72CF-4D5AC79EEB29}"/>
          </ac:spMkLst>
        </pc:spChg>
      </pc:sldChg>
      <pc:sldChg chg="modSp mod">
        <pc:chgData name="Serena Odianose" userId="e2a57ffd-d57e-4e6f-8568-85cf64780dc7" providerId="ADAL" clId="{236CDDD3-115C-4A9D-976E-153EC7726B8F}" dt="2024-09-05T11:54:48.904" v="48" actId="108"/>
        <pc:sldMkLst>
          <pc:docMk/>
          <pc:sldMk cId="2899374108" sldId="1609"/>
        </pc:sldMkLst>
        <pc:spChg chg="mod">
          <ac:chgData name="Serena Odianose" userId="e2a57ffd-d57e-4e6f-8568-85cf64780dc7" providerId="ADAL" clId="{236CDDD3-115C-4A9D-976E-153EC7726B8F}" dt="2024-09-05T11:54:48.904" v="48" actId="108"/>
          <ac:spMkLst>
            <pc:docMk/>
            <pc:sldMk cId="2899374108" sldId="1609"/>
            <ac:spMk id="2" creationId="{BF58BDE3-B555-2CC5-4A12-7B951C41323A}"/>
          </ac:spMkLst>
        </pc:spChg>
      </pc:sldChg>
      <pc:sldChg chg="modSp mod">
        <pc:chgData name="Serena Odianose" userId="e2a57ffd-d57e-4e6f-8568-85cf64780dc7" providerId="ADAL" clId="{236CDDD3-115C-4A9D-976E-153EC7726B8F}" dt="2024-09-05T11:53:37.107" v="33" actId="108"/>
        <pc:sldMkLst>
          <pc:docMk/>
          <pc:sldMk cId="957262383" sldId="1610"/>
        </pc:sldMkLst>
        <pc:spChg chg="mod">
          <ac:chgData name="Serena Odianose" userId="e2a57ffd-d57e-4e6f-8568-85cf64780dc7" providerId="ADAL" clId="{236CDDD3-115C-4A9D-976E-153EC7726B8F}" dt="2024-09-05T11:53:37.107" v="33" actId="108"/>
          <ac:spMkLst>
            <pc:docMk/>
            <pc:sldMk cId="957262383" sldId="1610"/>
            <ac:spMk id="2" creationId="{EF75DD43-3B34-3ADE-72CF-4D5AC79EEB29}"/>
          </ac:spMkLst>
        </pc:spChg>
      </pc:sldChg>
      <pc:sldChg chg="modSp del mod">
        <pc:chgData name="Serena Odianose" userId="e2a57ffd-d57e-4e6f-8568-85cf64780dc7" providerId="ADAL" clId="{236CDDD3-115C-4A9D-976E-153EC7726B8F}" dt="2024-09-05T12:01:56.214" v="380" actId="47"/>
        <pc:sldMkLst>
          <pc:docMk/>
          <pc:sldMk cId="3293434423" sldId="1614"/>
        </pc:sldMkLst>
        <pc:spChg chg="mod">
          <ac:chgData name="Serena Odianose" userId="e2a57ffd-d57e-4e6f-8568-85cf64780dc7" providerId="ADAL" clId="{236CDDD3-115C-4A9D-976E-153EC7726B8F}" dt="2024-09-05T11:54:55.288" v="49" actId="108"/>
          <ac:spMkLst>
            <pc:docMk/>
            <pc:sldMk cId="3293434423" sldId="1614"/>
            <ac:spMk id="2" creationId="{EF75DD43-3B34-3ADE-72CF-4D5AC79EEB29}"/>
          </ac:spMkLst>
        </pc:spChg>
      </pc:sldChg>
      <pc:sldChg chg="modSp mod">
        <pc:chgData name="Serena Odianose" userId="e2a57ffd-d57e-4e6f-8568-85cf64780dc7" providerId="ADAL" clId="{236CDDD3-115C-4A9D-976E-153EC7726B8F}" dt="2024-09-05T11:54:33.689" v="45" actId="108"/>
        <pc:sldMkLst>
          <pc:docMk/>
          <pc:sldMk cId="3279475121" sldId="1616"/>
        </pc:sldMkLst>
        <pc:spChg chg="mod">
          <ac:chgData name="Serena Odianose" userId="e2a57ffd-d57e-4e6f-8568-85cf64780dc7" providerId="ADAL" clId="{236CDDD3-115C-4A9D-976E-153EC7726B8F}" dt="2024-09-05T11:54:33.689" v="45" actId="108"/>
          <ac:spMkLst>
            <pc:docMk/>
            <pc:sldMk cId="3279475121" sldId="1616"/>
            <ac:spMk id="6" creationId="{D264F6E2-874A-2FBB-DACB-5B08D9361CD4}"/>
          </ac:spMkLst>
        </pc:spChg>
      </pc:sldChg>
      <pc:sldChg chg="modSp mod modShow">
        <pc:chgData name="Serena Odianose" userId="e2a57ffd-d57e-4e6f-8568-85cf64780dc7" providerId="ADAL" clId="{236CDDD3-115C-4A9D-976E-153EC7726B8F}" dt="2024-09-05T12:05:02.138" v="381" actId="729"/>
        <pc:sldMkLst>
          <pc:docMk/>
          <pc:sldMk cId="1880325661" sldId="1617"/>
        </pc:sldMkLst>
        <pc:spChg chg="mod">
          <ac:chgData name="Serena Odianose" userId="e2a57ffd-d57e-4e6f-8568-85cf64780dc7" providerId="ADAL" clId="{236CDDD3-115C-4A9D-976E-153EC7726B8F}" dt="2024-09-05T11:54:15.945" v="42" actId="108"/>
          <ac:spMkLst>
            <pc:docMk/>
            <pc:sldMk cId="1880325661" sldId="1617"/>
            <ac:spMk id="6" creationId="{D264F6E2-874A-2FBB-DACB-5B08D9361CD4}"/>
          </ac:spMkLst>
        </pc:spChg>
      </pc:sldChg>
      <pc:sldChg chg="modSp mod">
        <pc:chgData name="Serena Odianose" userId="e2a57ffd-d57e-4e6f-8568-85cf64780dc7" providerId="ADAL" clId="{236CDDD3-115C-4A9D-976E-153EC7726B8F}" dt="2024-09-05T12:25:09.930" v="873" actId="208"/>
        <pc:sldMkLst>
          <pc:docMk/>
          <pc:sldMk cId="799262495" sldId="1619"/>
        </pc:sldMkLst>
        <pc:spChg chg="mod">
          <ac:chgData name="Serena Odianose" userId="e2a57ffd-d57e-4e6f-8568-85cf64780dc7" providerId="ADAL" clId="{236CDDD3-115C-4A9D-976E-153EC7726B8F}" dt="2024-09-05T11:52:14.143" v="28" actId="108"/>
          <ac:spMkLst>
            <pc:docMk/>
            <pc:sldMk cId="799262495" sldId="1619"/>
            <ac:spMk id="2" creationId="{EF75DD43-3B34-3ADE-72CF-4D5AC79EEB29}"/>
          </ac:spMkLst>
        </pc:spChg>
        <pc:spChg chg="mod">
          <ac:chgData name="Serena Odianose" userId="e2a57ffd-d57e-4e6f-8568-85cf64780dc7" providerId="ADAL" clId="{236CDDD3-115C-4A9D-976E-153EC7726B8F}" dt="2024-09-05T12:24:08.480" v="858" actId="2085"/>
          <ac:spMkLst>
            <pc:docMk/>
            <pc:sldMk cId="799262495" sldId="1619"/>
            <ac:spMk id="3" creationId="{ED2539A4-BA03-68B2-353D-9464E88A717E}"/>
          </ac:spMkLst>
        </pc:spChg>
        <pc:spChg chg="mod">
          <ac:chgData name="Serena Odianose" userId="e2a57ffd-d57e-4e6f-8568-85cf64780dc7" providerId="ADAL" clId="{236CDDD3-115C-4A9D-976E-153EC7726B8F}" dt="2024-09-05T12:24:12.844" v="860" actId="2085"/>
          <ac:spMkLst>
            <pc:docMk/>
            <pc:sldMk cId="799262495" sldId="1619"/>
            <ac:spMk id="4" creationId="{9AF7D586-BB86-545D-D08C-DC5E4D5F8ED6}"/>
          </ac:spMkLst>
        </pc:spChg>
        <pc:spChg chg="mod ord">
          <ac:chgData name="Serena Odianose" userId="e2a57ffd-d57e-4e6f-8568-85cf64780dc7" providerId="ADAL" clId="{236CDDD3-115C-4A9D-976E-153EC7726B8F}" dt="2024-09-05T12:24:57.038" v="872" actId="166"/>
          <ac:spMkLst>
            <pc:docMk/>
            <pc:sldMk cId="799262495" sldId="1619"/>
            <ac:spMk id="14" creationId="{4A946201-3B8F-F14D-7144-FB5602820A2A}"/>
          </ac:spMkLst>
        </pc:spChg>
        <pc:cxnChg chg="mod">
          <ac:chgData name="Serena Odianose" userId="e2a57ffd-d57e-4e6f-8568-85cf64780dc7" providerId="ADAL" clId="{236CDDD3-115C-4A9D-976E-153EC7726B8F}" dt="2024-09-05T12:25:09.930" v="873" actId="208"/>
          <ac:cxnSpMkLst>
            <pc:docMk/>
            <pc:sldMk cId="799262495" sldId="1619"/>
            <ac:cxnSpMk id="7" creationId="{92C4DDCD-8535-9E9A-D0DB-F922C2CA4003}"/>
          </ac:cxnSpMkLst>
        </pc:cxnChg>
        <pc:cxnChg chg="mod">
          <ac:chgData name="Serena Odianose" userId="e2a57ffd-d57e-4e6f-8568-85cf64780dc7" providerId="ADAL" clId="{236CDDD3-115C-4A9D-976E-153EC7726B8F}" dt="2024-09-05T12:25:09.930" v="873" actId="208"/>
          <ac:cxnSpMkLst>
            <pc:docMk/>
            <pc:sldMk cId="799262495" sldId="1619"/>
            <ac:cxnSpMk id="10" creationId="{054EFBB7-6D52-5A45-4B32-8AFD2363B4C3}"/>
          </ac:cxnSpMkLst>
        </pc:cxnChg>
        <pc:cxnChg chg="mod">
          <ac:chgData name="Serena Odianose" userId="e2a57ffd-d57e-4e6f-8568-85cf64780dc7" providerId="ADAL" clId="{236CDDD3-115C-4A9D-976E-153EC7726B8F}" dt="2024-09-05T12:25:09.930" v="873" actId="208"/>
          <ac:cxnSpMkLst>
            <pc:docMk/>
            <pc:sldMk cId="799262495" sldId="1619"/>
            <ac:cxnSpMk id="12" creationId="{2CCEADF1-5A62-F139-BFFD-699E04967A43}"/>
          </ac:cxnSpMkLst>
        </pc:cxnChg>
        <pc:cxnChg chg="mod">
          <ac:chgData name="Serena Odianose" userId="e2a57ffd-d57e-4e6f-8568-85cf64780dc7" providerId="ADAL" clId="{236CDDD3-115C-4A9D-976E-153EC7726B8F}" dt="2024-09-05T12:25:09.930" v="873" actId="208"/>
          <ac:cxnSpMkLst>
            <pc:docMk/>
            <pc:sldMk cId="799262495" sldId="1619"/>
            <ac:cxnSpMk id="16" creationId="{9AECA39B-FE89-DE87-B745-3A2075515A98}"/>
          </ac:cxnSpMkLst>
        </pc:cxnChg>
      </pc:sldChg>
      <pc:sldChg chg="modSp mod">
        <pc:chgData name="Serena Odianose" userId="e2a57ffd-d57e-4e6f-8568-85cf64780dc7" providerId="ADAL" clId="{236CDDD3-115C-4A9D-976E-153EC7726B8F}" dt="2024-09-05T11:52:35.346" v="30" actId="108"/>
        <pc:sldMkLst>
          <pc:docMk/>
          <pc:sldMk cId="1105055446" sldId="1620"/>
        </pc:sldMkLst>
        <pc:spChg chg="mod">
          <ac:chgData name="Serena Odianose" userId="e2a57ffd-d57e-4e6f-8568-85cf64780dc7" providerId="ADAL" clId="{236CDDD3-115C-4A9D-976E-153EC7726B8F}" dt="2024-09-05T11:52:35.346" v="30" actId="108"/>
          <ac:spMkLst>
            <pc:docMk/>
            <pc:sldMk cId="1105055446" sldId="1620"/>
            <ac:spMk id="2" creationId="{EF75DD43-3B34-3ADE-72CF-4D5AC79EEB29}"/>
          </ac:spMkLst>
        </pc:spChg>
      </pc:sldChg>
      <pc:sldChg chg="modSp mod">
        <pc:chgData name="Serena Odianose" userId="e2a57ffd-d57e-4e6f-8568-85cf64780dc7" providerId="ADAL" clId="{236CDDD3-115C-4A9D-976E-153EC7726B8F}" dt="2024-09-12T08:36:35.108" v="1021" actId="20577"/>
        <pc:sldMkLst>
          <pc:docMk/>
          <pc:sldMk cId="666161169" sldId="1622"/>
        </pc:sldMkLst>
        <pc:spChg chg="mod">
          <ac:chgData name="Serena Odianose" userId="e2a57ffd-d57e-4e6f-8568-85cf64780dc7" providerId="ADAL" clId="{236CDDD3-115C-4A9D-976E-153EC7726B8F}" dt="2024-09-05T11:55:16.014" v="54" actId="6549"/>
          <ac:spMkLst>
            <pc:docMk/>
            <pc:sldMk cId="666161169" sldId="1622"/>
            <ac:spMk id="2" creationId="{EF75DD43-3B34-3ADE-72CF-4D5AC79EEB29}"/>
          </ac:spMkLst>
        </pc:spChg>
        <pc:spChg chg="mod">
          <ac:chgData name="Serena Odianose" userId="e2a57ffd-d57e-4e6f-8568-85cf64780dc7" providerId="ADAL" clId="{236CDDD3-115C-4A9D-976E-153EC7726B8F}" dt="2024-09-12T08:36:35.108" v="1021" actId="20577"/>
          <ac:spMkLst>
            <pc:docMk/>
            <pc:sldMk cId="666161169" sldId="1622"/>
            <ac:spMk id="3" creationId="{4C809848-F7A4-FE0F-A098-63CC2CAA3FB2}"/>
          </ac:spMkLst>
        </pc:spChg>
      </pc:sldChg>
      <pc:sldChg chg="modSp del mod">
        <pc:chgData name="Serena Odianose" userId="e2a57ffd-d57e-4e6f-8568-85cf64780dc7" providerId="ADAL" clId="{236CDDD3-115C-4A9D-976E-153EC7726B8F}" dt="2024-09-09T12:20:33.163" v="975" actId="47"/>
        <pc:sldMkLst>
          <pc:docMk/>
          <pc:sldMk cId="1766343026" sldId="1623"/>
        </pc:sldMkLst>
        <pc:spChg chg="mod">
          <ac:chgData name="Serena Odianose" userId="e2a57ffd-d57e-4e6f-8568-85cf64780dc7" providerId="ADAL" clId="{236CDDD3-115C-4A9D-976E-153EC7726B8F}" dt="2024-09-05T11:54:20.562" v="43" actId="108"/>
          <ac:spMkLst>
            <pc:docMk/>
            <pc:sldMk cId="1766343026" sldId="1623"/>
            <ac:spMk id="6" creationId="{D264F6E2-874A-2FBB-DACB-5B08D9361CD4}"/>
          </ac:spMkLst>
        </pc:spChg>
      </pc:sldChg>
      <pc:sldChg chg="addSp delSp modSp del mod">
        <pc:chgData name="Serena Odianose" userId="e2a57ffd-d57e-4e6f-8568-85cf64780dc7" providerId="ADAL" clId="{236CDDD3-115C-4A9D-976E-153EC7726B8F}" dt="2024-09-05T12:09:37.735" v="411" actId="47"/>
        <pc:sldMkLst>
          <pc:docMk/>
          <pc:sldMk cId="2710822422" sldId="1625"/>
        </pc:sldMkLst>
        <pc:spChg chg="mod">
          <ac:chgData name="Serena Odianose" userId="e2a57ffd-d57e-4e6f-8568-85cf64780dc7" providerId="ADAL" clId="{236CDDD3-115C-4A9D-976E-153EC7726B8F}" dt="2024-09-05T11:55:00.866" v="50" actId="108"/>
          <ac:spMkLst>
            <pc:docMk/>
            <pc:sldMk cId="2710822422" sldId="1625"/>
            <ac:spMk id="2" creationId="{EF75DD43-3B34-3ADE-72CF-4D5AC79EEB29}"/>
          </ac:spMkLst>
        </pc:spChg>
        <pc:spChg chg="del topLvl">
          <ac:chgData name="Serena Odianose" userId="e2a57ffd-d57e-4e6f-8568-85cf64780dc7" providerId="ADAL" clId="{236CDDD3-115C-4A9D-976E-153EC7726B8F}" dt="2024-09-05T11:57:42.659" v="157" actId="478"/>
          <ac:spMkLst>
            <pc:docMk/>
            <pc:sldMk cId="2710822422" sldId="1625"/>
            <ac:spMk id="3" creationId="{D633DFCA-9062-6188-1F6A-2A3F1E389E8E}"/>
          </ac:spMkLst>
        </pc:spChg>
        <pc:spChg chg="mod">
          <ac:chgData name="Serena Odianose" userId="e2a57ffd-d57e-4e6f-8568-85cf64780dc7" providerId="ADAL" clId="{236CDDD3-115C-4A9D-976E-153EC7726B8F}" dt="2024-09-05T11:57:03.977" v="145" actId="14100"/>
          <ac:spMkLst>
            <pc:docMk/>
            <pc:sldMk cId="2710822422" sldId="1625"/>
            <ac:spMk id="4" creationId="{98E2989A-9F55-D0F8-370A-EC51A1C890AA}"/>
          </ac:spMkLst>
        </pc:spChg>
        <pc:spChg chg="add mod">
          <ac:chgData name="Serena Odianose" userId="e2a57ffd-d57e-4e6f-8568-85cf64780dc7" providerId="ADAL" clId="{236CDDD3-115C-4A9D-976E-153EC7726B8F}" dt="2024-09-05T11:56:23.025" v="127" actId="14100"/>
          <ac:spMkLst>
            <pc:docMk/>
            <pc:sldMk cId="2710822422" sldId="1625"/>
            <ac:spMk id="7" creationId="{4D152382-D993-47AA-522B-5AB70ED306BB}"/>
          </ac:spMkLst>
        </pc:spChg>
        <pc:spChg chg="mod">
          <ac:chgData name="Serena Odianose" userId="e2a57ffd-d57e-4e6f-8568-85cf64780dc7" providerId="ADAL" clId="{236CDDD3-115C-4A9D-976E-153EC7726B8F}" dt="2024-09-05T11:59:01.447" v="245" actId="1037"/>
          <ac:spMkLst>
            <pc:docMk/>
            <pc:sldMk cId="2710822422" sldId="1625"/>
            <ac:spMk id="9" creationId="{B5612260-F2ED-2F87-CF30-DA16DD72F435}"/>
          </ac:spMkLst>
        </pc:spChg>
        <pc:spChg chg="add mod">
          <ac:chgData name="Serena Odianose" userId="e2a57ffd-d57e-4e6f-8568-85cf64780dc7" providerId="ADAL" clId="{236CDDD3-115C-4A9D-976E-153EC7726B8F}" dt="2024-09-05T11:56:42.363" v="142" actId="13926"/>
          <ac:spMkLst>
            <pc:docMk/>
            <pc:sldMk cId="2710822422" sldId="1625"/>
            <ac:spMk id="11" creationId="{2E5D108A-5C65-8CDA-9290-C74851A8F1E6}"/>
          </ac:spMkLst>
        </pc:spChg>
        <pc:spChg chg="mod">
          <ac:chgData name="Serena Odianose" userId="e2a57ffd-d57e-4e6f-8568-85cf64780dc7" providerId="ADAL" clId="{236CDDD3-115C-4A9D-976E-153EC7726B8F}" dt="2024-09-05T11:59:12.256" v="248" actId="14100"/>
          <ac:spMkLst>
            <pc:docMk/>
            <pc:sldMk cId="2710822422" sldId="1625"/>
            <ac:spMk id="16" creationId="{A24F7C43-5325-C569-F1E6-3314D949480C}"/>
          </ac:spMkLst>
        </pc:spChg>
        <pc:spChg chg="mod">
          <ac:chgData name="Serena Odianose" userId="e2a57ffd-d57e-4e6f-8568-85cf64780dc7" providerId="ADAL" clId="{236CDDD3-115C-4A9D-976E-153EC7726B8F}" dt="2024-09-05T11:58:25.180" v="198" actId="113"/>
          <ac:spMkLst>
            <pc:docMk/>
            <pc:sldMk cId="2710822422" sldId="1625"/>
            <ac:spMk id="19" creationId="{72620E5E-A7AA-C414-701C-28DB5148E042}"/>
          </ac:spMkLst>
        </pc:spChg>
        <pc:spChg chg="mod">
          <ac:chgData name="Serena Odianose" userId="e2a57ffd-d57e-4e6f-8568-85cf64780dc7" providerId="ADAL" clId="{236CDDD3-115C-4A9D-976E-153EC7726B8F}" dt="2024-09-05T11:59:44.872" v="277" actId="6549"/>
          <ac:spMkLst>
            <pc:docMk/>
            <pc:sldMk cId="2710822422" sldId="1625"/>
            <ac:spMk id="22" creationId="{F9D775AC-6D6C-C9E1-78E9-257E71999664}"/>
          </ac:spMkLst>
        </pc:spChg>
        <pc:spChg chg="add mod">
          <ac:chgData name="Serena Odianose" userId="e2a57ffd-d57e-4e6f-8568-85cf64780dc7" providerId="ADAL" clId="{236CDDD3-115C-4A9D-976E-153EC7726B8F}" dt="2024-09-05T11:57:27.556" v="155" actId="20577"/>
          <ac:spMkLst>
            <pc:docMk/>
            <pc:sldMk cId="2710822422" sldId="1625"/>
            <ac:spMk id="28" creationId="{1AFCC84A-C2E1-80DA-3064-2224A13A8A15}"/>
          </ac:spMkLst>
        </pc:spChg>
        <pc:spChg chg="add mod">
          <ac:chgData name="Serena Odianose" userId="e2a57ffd-d57e-4e6f-8568-85cf64780dc7" providerId="ADAL" clId="{236CDDD3-115C-4A9D-976E-153EC7726B8F}" dt="2024-09-05T11:58:42.277" v="208" actId="20577"/>
          <ac:spMkLst>
            <pc:docMk/>
            <pc:sldMk cId="2710822422" sldId="1625"/>
            <ac:spMk id="37" creationId="{C40BC016-AC4C-C9A4-E6E2-58396211FADE}"/>
          </ac:spMkLst>
        </pc:spChg>
        <pc:spChg chg="add mod">
          <ac:chgData name="Serena Odianose" userId="e2a57ffd-d57e-4e6f-8568-85cf64780dc7" providerId="ADAL" clId="{236CDDD3-115C-4A9D-976E-153EC7726B8F}" dt="2024-09-05T11:59:32.292" v="271" actId="20577"/>
          <ac:spMkLst>
            <pc:docMk/>
            <pc:sldMk cId="2710822422" sldId="1625"/>
            <ac:spMk id="38" creationId="{0C83C000-83D2-EA92-E2E6-18450B21033A}"/>
          </ac:spMkLst>
        </pc:spChg>
        <pc:grpChg chg="mod topLvl">
          <ac:chgData name="Serena Odianose" userId="e2a57ffd-d57e-4e6f-8568-85cf64780dc7" providerId="ADAL" clId="{236CDDD3-115C-4A9D-976E-153EC7726B8F}" dt="2024-09-05T11:58:54.916" v="238" actId="1037"/>
          <ac:grpSpMkLst>
            <pc:docMk/>
            <pc:sldMk cId="2710822422" sldId="1625"/>
            <ac:grpSpMk id="31" creationId="{44AEEE68-29EF-603F-8271-3D0ECF29DA9B}"/>
          </ac:grpSpMkLst>
        </pc:grpChg>
        <pc:grpChg chg="del">
          <ac:chgData name="Serena Odianose" userId="e2a57ffd-d57e-4e6f-8568-85cf64780dc7" providerId="ADAL" clId="{236CDDD3-115C-4A9D-976E-153EC7726B8F}" dt="2024-09-05T11:57:42.659" v="157" actId="478"/>
          <ac:grpSpMkLst>
            <pc:docMk/>
            <pc:sldMk cId="2710822422" sldId="1625"/>
            <ac:grpSpMk id="34" creationId="{AB008760-3751-F359-A45E-200DE4350987}"/>
          </ac:grpSpMkLst>
        </pc:grpChg>
        <pc:cxnChg chg="mod">
          <ac:chgData name="Serena Odianose" userId="e2a57ffd-d57e-4e6f-8568-85cf64780dc7" providerId="ADAL" clId="{236CDDD3-115C-4A9D-976E-153EC7726B8F}" dt="2024-09-05T11:58:22.189" v="197" actId="14100"/>
          <ac:cxnSpMkLst>
            <pc:docMk/>
            <pc:sldMk cId="2710822422" sldId="1625"/>
            <ac:cxnSpMk id="18" creationId="{DBAF4522-7DB8-ACBB-9492-4BED7889C7B2}"/>
          </ac:cxnSpMkLst>
        </pc:cxnChg>
      </pc:sldChg>
      <pc:sldChg chg="new del">
        <pc:chgData name="Serena Odianose" userId="e2a57ffd-d57e-4e6f-8568-85cf64780dc7" providerId="ADAL" clId="{236CDDD3-115C-4A9D-976E-153EC7726B8F}" dt="2024-09-05T12:05:42.212" v="383" actId="47"/>
        <pc:sldMkLst>
          <pc:docMk/>
          <pc:sldMk cId="482462748" sldId="1626"/>
        </pc:sldMkLst>
      </pc:sldChg>
      <pc:sldChg chg="modSp add mod">
        <pc:chgData name="Serena Odianose" userId="e2a57ffd-d57e-4e6f-8568-85cf64780dc7" providerId="ADAL" clId="{236CDDD3-115C-4A9D-976E-153EC7726B8F}" dt="2024-09-05T12:09:29.776" v="410" actId="947"/>
        <pc:sldMkLst>
          <pc:docMk/>
          <pc:sldMk cId="1377106608" sldId="1626"/>
        </pc:sldMkLst>
        <pc:spChg chg="mod">
          <ac:chgData name="Serena Odianose" userId="e2a57ffd-d57e-4e6f-8568-85cf64780dc7" providerId="ADAL" clId="{236CDDD3-115C-4A9D-976E-153EC7726B8F}" dt="2024-09-05T12:06:37.533" v="387" actId="13926"/>
          <ac:spMkLst>
            <pc:docMk/>
            <pc:sldMk cId="1377106608" sldId="1626"/>
            <ac:spMk id="11" creationId="{2E5D108A-5C65-8CDA-9290-C74851A8F1E6}"/>
          </ac:spMkLst>
        </pc:spChg>
        <pc:spChg chg="mod">
          <ac:chgData name="Serena Odianose" userId="e2a57ffd-d57e-4e6f-8568-85cf64780dc7" providerId="ADAL" clId="{236CDDD3-115C-4A9D-976E-153EC7726B8F}" dt="2024-09-05T12:09:29.776" v="410" actId="947"/>
          <ac:spMkLst>
            <pc:docMk/>
            <pc:sldMk cId="1377106608" sldId="1626"/>
            <ac:spMk id="22" creationId="{F9D775AC-6D6C-C9E1-78E9-257E71999664}"/>
          </ac:spMkLst>
        </pc:spChg>
        <pc:spChg chg="mod">
          <ac:chgData name="Serena Odianose" userId="e2a57ffd-d57e-4e6f-8568-85cf64780dc7" providerId="ADAL" clId="{236CDDD3-115C-4A9D-976E-153EC7726B8F}" dt="2024-09-05T12:06:50.929" v="397" actId="13926"/>
          <ac:spMkLst>
            <pc:docMk/>
            <pc:sldMk cId="1377106608" sldId="1626"/>
            <ac:spMk id="28" creationId="{1AFCC84A-C2E1-80DA-3064-2224A13A8A15}"/>
          </ac:spMkLst>
        </pc:spChg>
        <pc:spChg chg="mod">
          <ac:chgData name="Serena Odianose" userId="e2a57ffd-d57e-4e6f-8568-85cf64780dc7" providerId="ADAL" clId="{236CDDD3-115C-4A9D-976E-153EC7726B8F}" dt="2024-09-05T12:08:58.633" v="402" actId="13926"/>
          <ac:spMkLst>
            <pc:docMk/>
            <pc:sldMk cId="1377106608" sldId="1626"/>
            <ac:spMk id="37" creationId="{C40BC016-AC4C-C9A4-E6E2-58396211FADE}"/>
          </ac:spMkLst>
        </pc:spChg>
        <pc:spChg chg="mod">
          <ac:chgData name="Serena Odianose" userId="e2a57ffd-d57e-4e6f-8568-85cf64780dc7" providerId="ADAL" clId="{236CDDD3-115C-4A9D-976E-153EC7726B8F}" dt="2024-09-05T12:09:11.633" v="404" actId="13926"/>
          <ac:spMkLst>
            <pc:docMk/>
            <pc:sldMk cId="1377106608" sldId="1626"/>
            <ac:spMk id="38" creationId="{0C83C000-83D2-EA92-E2E6-18450B21033A}"/>
          </ac:spMkLst>
        </pc:spChg>
      </pc:sldChg>
      <pc:sldChg chg="modSp add del mod ord">
        <pc:chgData name="Serena Odianose" userId="e2a57ffd-d57e-4e6f-8568-85cf64780dc7" providerId="ADAL" clId="{236CDDD3-115C-4A9D-976E-153EC7726B8F}" dt="2024-09-05T12:23:33.334" v="855" actId="47"/>
        <pc:sldMkLst>
          <pc:docMk/>
          <pc:sldMk cId="191084260" sldId="1627"/>
        </pc:sldMkLst>
        <pc:spChg chg="mod">
          <ac:chgData name="Serena Odianose" userId="e2a57ffd-d57e-4e6f-8568-85cf64780dc7" providerId="ADAL" clId="{236CDDD3-115C-4A9D-976E-153EC7726B8F}" dt="2024-09-05T12:11:49.837" v="455" actId="20577"/>
          <ac:spMkLst>
            <pc:docMk/>
            <pc:sldMk cId="191084260" sldId="1627"/>
            <ac:spMk id="2" creationId="{BF58BDE3-B555-2CC5-4A12-7B951C41323A}"/>
          </ac:spMkLst>
        </pc:spChg>
        <pc:spChg chg="mod">
          <ac:chgData name="Serena Odianose" userId="e2a57ffd-d57e-4e6f-8568-85cf64780dc7" providerId="ADAL" clId="{236CDDD3-115C-4A9D-976E-153EC7726B8F}" dt="2024-09-05T12:20:17.370" v="759" actId="21"/>
          <ac:spMkLst>
            <pc:docMk/>
            <pc:sldMk cId="191084260" sldId="1627"/>
            <ac:spMk id="3" creationId="{46AE3062-F80B-7470-A15E-F7FA5199C622}"/>
          </ac:spMkLst>
        </pc:spChg>
      </pc:sldChg>
      <pc:sldChg chg="add del">
        <pc:chgData name="Serena Odianose" userId="e2a57ffd-d57e-4e6f-8568-85cf64780dc7" providerId="ADAL" clId="{236CDDD3-115C-4A9D-976E-153EC7726B8F}" dt="2024-09-05T12:23:22.896" v="853" actId="47"/>
        <pc:sldMkLst>
          <pc:docMk/>
          <pc:sldMk cId="2598688962" sldId="1628"/>
        </pc:sldMkLst>
      </pc:sldChg>
      <pc:sldChg chg="modSp add del mod">
        <pc:chgData name="Serena Odianose" userId="e2a57ffd-d57e-4e6f-8568-85cf64780dc7" providerId="ADAL" clId="{236CDDD3-115C-4A9D-976E-153EC7726B8F}" dt="2024-09-05T12:17:20.276" v="543" actId="47"/>
        <pc:sldMkLst>
          <pc:docMk/>
          <pc:sldMk cId="2494324245" sldId="1645"/>
        </pc:sldMkLst>
        <pc:spChg chg="mod">
          <ac:chgData name="Serena Odianose" userId="e2a57ffd-d57e-4e6f-8568-85cf64780dc7" providerId="ADAL" clId="{236CDDD3-115C-4A9D-976E-153EC7726B8F}" dt="2024-09-05T12:14:21.755" v="487" actId="27636"/>
          <ac:spMkLst>
            <pc:docMk/>
            <pc:sldMk cId="2494324245" sldId="1645"/>
            <ac:spMk id="2" creationId="{EF75DD43-3B34-3ADE-72CF-4D5AC79EEB29}"/>
          </ac:spMkLst>
        </pc:spChg>
        <pc:spChg chg="mod">
          <ac:chgData name="Serena Odianose" userId="e2a57ffd-d57e-4e6f-8568-85cf64780dc7" providerId="ADAL" clId="{236CDDD3-115C-4A9D-976E-153EC7726B8F}" dt="2024-09-05T12:14:21.767" v="488" actId="27636"/>
          <ac:spMkLst>
            <pc:docMk/>
            <pc:sldMk cId="2494324245" sldId="1645"/>
            <ac:spMk id="3" creationId="{4C809848-F7A4-FE0F-A098-63CC2CAA3FB2}"/>
          </ac:spMkLst>
        </pc:spChg>
      </pc:sldChg>
      <pc:sldChg chg="modSp add del mod">
        <pc:chgData name="Serena Odianose" userId="e2a57ffd-d57e-4e6f-8568-85cf64780dc7" providerId="ADAL" clId="{236CDDD3-115C-4A9D-976E-153EC7726B8F}" dt="2024-09-05T12:23:23.543" v="854" actId="47"/>
        <pc:sldMkLst>
          <pc:docMk/>
          <pc:sldMk cId="2073689236" sldId="1646"/>
        </pc:sldMkLst>
        <pc:spChg chg="mod">
          <ac:chgData name="Serena Odianose" userId="e2a57ffd-d57e-4e6f-8568-85cf64780dc7" providerId="ADAL" clId="{236CDDD3-115C-4A9D-976E-153EC7726B8F}" dt="2024-09-05T12:14:21.770" v="489" actId="27636"/>
          <ac:spMkLst>
            <pc:docMk/>
            <pc:sldMk cId="2073689236" sldId="1646"/>
            <ac:spMk id="2" creationId="{EF75DD43-3B34-3ADE-72CF-4D5AC79EEB29}"/>
          </ac:spMkLst>
        </pc:spChg>
      </pc:sldChg>
      <pc:sldChg chg="addSp delSp modSp add mod">
        <pc:chgData name="Serena Odianose" userId="e2a57ffd-d57e-4e6f-8568-85cf64780dc7" providerId="ADAL" clId="{236CDDD3-115C-4A9D-976E-153EC7726B8F}" dt="2024-09-05T12:23:39.970" v="856" actId="14100"/>
        <pc:sldMkLst>
          <pc:docMk/>
          <pc:sldMk cId="1974962695" sldId="1647"/>
        </pc:sldMkLst>
        <pc:spChg chg="del">
          <ac:chgData name="Serena Odianose" userId="e2a57ffd-d57e-4e6f-8568-85cf64780dc7" providerId="ADAL" clId="{236CDDD3-115C-4A9D-976E-153EC7726B8F}" dt="2024-09-05T12:18:59.078" v="698" actId="478"/>
          <ac:spMkLst>
            <pc:docMk/>
            <pc:sldMk cId="1974962695" sldId="1647"/>
            <ac:spMk id="3" creationId="{46AE3062-F80B-7470-A15E-F7FA5199C622}"/>
          </ac:spMkLst>
        </pc:spChg>
        <pc:spChg chg="add del mod">
          <ac:chgData name="Serena Odianose" userId="e2a57ffd-d57e-4e6f-8568-85cf64780dc7" providerId="ADAL" clId="{236CDDD3-115C-4A9D-976E-153EC7726B8F}" dt="2024-09-05T12:19:18.642" v="701" actId="478"/>
          <ac:spMkLst>
            <pc:docMk/>
            <pc:sldMk cId="1974962695" sldId="1647"/>
            <ac:spMk id="5" creationId="{59665449-13D8-89A1-EF08-06EC01ED149B}"/>
          </ac:spMkLst>
        </pc:spChg>
        <pc:spChg chg="add mod">
          <ac:chgData name="Serena Odianose" userId="e2a57ffd-d57e-4e6f-8568-85cf64780dc7" providerId="ADAL" clId="{236CDDD3-115C-4A9D-976E-153EC7726B8F}" dt="2024-09-05T12:23:39.970" v="856" actId="14100"/>
          <ac:spMkLst>
            <pc:docMk/>
            <pc:sldMk cId="1974962695" sldId="1647"/>
            <ac:spMk id="6" creationId="{BF7479CB-2881-4633-9CE4-852797105F68}"/>
          </ac:spMkLst>
        </pc:spChg>
      </pc:sldChg>
      <pc:sldChg chg="addSp delSp modSp add mod">
        <pc:chgData name="Serena Odianose" userId="e2a57ffd-d57e-4e6f-8568-85cf64780dc7" providerId="ADAL" clId="{236CDDD3-115C-4A9D-976E-153EC7726B8F}" dt="2024-09-05T13:23:18.097" v="888" actId="1076"/>
        <pc:sldMkLst>
          <pc:docMk/>
          <pc:sldMk cId="1646096971" sldId="1648"/>
        </pc:sldMkLst>
        <pc:spChg chg="mod">
          <ac:chgData name="Serena Odianose" userId="e2a57ffd-d57e-4e6f-8568-85cf64780dc7" providerId="ADAL" clId="{236CDDD3-115C-4A9D-976E-153EC7726B8F}" dt="2024-09-05T13:23:15.320" v="887" actId="1076"/>
          <ac:spMkLst>
            <pc:docMk/>
            <pc:sldMk cId="1646096971" sldId="1648"/>
            <ac:spMk id="2" creationId="{BF58BDE3-B555-2CC5-4A12-7B951C41323A}"/>
          </ac:spMkLst>
        </pc:spChg>
        <pc:spChg chg="del">
          <ac:chgData name="Serena Odianose" userId="e2a57ffd-d57e-4e6f-8568-85cf64780dc7" providerId="ADAL" clId="{236CDDD3-115C-4A9D-976E-153EC7726B8F}" dt="2024-09-05T12:16:58.435" v="538" actId="478"/>
          <ac:spMkLst>
            <pc:docMk/>
            <pc:sldMk cId="1646096971" sldId="1648"/>
            <ac:spMk id="3" creationId="{46AE3062-F80B-7470-A15E-F7FA5199C622}"/>
          </ac:spMkLst>
        </pc:spChg>
        <pc:spChg chg="add del mod">
          <ac:chgData name="Serena Odianose" userId="e2a57ffd-d57e-4e6f-8568-85cf64780dc7" providerId="ADAL" clId="{236CDDD3-115C-4A9D-976E-153EC7726B8F}" dt="2024-09-05T12:17:00.563" v="539" actId="478"/>
          <ac:spMkLst>
            <pc:docMk/>
            <pc:sldMk cId="1646096971" sldId="1648"/>
            <ac:spMk id="5" creationId="{05A71692-E904-4256-1833-94851673282A}"/>
          </ac:spMkLst>
        </pc:spChg>
        <pc:spChg chg="add mod">
          <ac:chgData name="Serena Odianose" userId="e2a57ffd-d57e-4e6f-8568-85cf64780dc7" providerId="ADAL" clId="{236CDDD3-115C-4A9D-976E-153EC7726B8F}" dt="2024-09-05T13:23:18.097" v="888" actId="1076"/>
          <ac:spMkLst>
            <pc:docMk/>
            <pc:sldMk cId="1646096971" sldId="1648"/>
            <ac:spMk id="6" creationId="{23CBA3AE-AB40-6C10-BB6B-64757400DAF7}"/>
          </ac:spMkLst>
        </pc:spChg>
      </pc:sldChg>
      <pc:sldChg chg="modSp add mod">
        <pc:chgData name="Serena Odianose" userId="e2a57ffd-d57e-4e6f-8568-85cf64780dc7" providerId="ADAL" clId="{236CDDD3-115C-4A9D-976E-153EC7726B8F}" dt="2024-09-05T12:25:20.839" v="874" actId="13926"/>
        <pc:sldMkLst>
          <pc:docMk/>
          <pc:sldMk cId="1930041689" sldId="1649"/>
        </pc:sldMkLst>
        <pc:spChg chg="mod">
          <ac:chgData name="Serena Odianose" userId="e2a57ffd-d57e-4e6f-8568-85cf64780dc7" providerId="ADAL" clId="{236CDDD3-115C-4A9D-976E-153EC7726B8F}" dt="2024-09-05T12:22:10.348" v="838" actId="1076"/>
          <ac:spMkLst>
            <pc:docMk/>
            <pc:sldMk cId="1930041689" sldId="1649"/>
            <ac:spMk id="2" creationId="{BF58BDE3-B555-2CC5-4A12-7B951C41323A}"/>
          </ac:spMkLst>
        </pc:spChg>
        <pc:spChg chg="mod">
          <ac:chgData name="Serena Odianose" userId="e2a57ffd-d57e-4e6f-8568-85cf64780dc7" providerId="ADAL" clId="{236CDDD3-115C-4A9D-976E-153EC7726B8F}" dt="2024-09-05T12:25:20.839" v="874" actId="13926"/>
          <ac:spMkLst>
            <pc:docMk/>
            <pc:sldMk cId="1930041689" sldId="1649"/>
            <ac:spMk id="6" creationId="{BF7479CB-2881-4633-9CE4-852797105F68}"/>
          </ac:spMkLst>
        </pc:spChg>
      </pc:sldChg>
    </pc:docChg>
  </pc:docChgLst>
  <pc:docChgLst>
    <pc:chgData name="Tshering Lhamo" userId="6010c263-cd21-4be1-a3d3-47f95daf464b" providerId="ADAL" clId="{A5A27005-1B1A-4142-B42D-AC5877D38F73}"/>
    <pc:docChg chg="">
      <pc:chgData name="Tshering Lhamo" userId="6010c263-cd21-4be1-a3d3-47f95daf464b" providerId="ADAL" clId="{A5A27005-1B1A-4142-B42D-AC5877D38F73}" dt="2023-12-13T08:36:48.597" v="0"/>
      <pc:docMkLst>
        <pc:docMk/>
      </pc:docMkLst>
      <pc:sldChg chg="delCm">
        <pc:chgData name="Tshering Lhamo" userId="6010c263-cd21-4be1-a3d3-47f95daf464b" providerId="ADAL" clId="{A5A27005-1B1A-4142-B42D-AC5877D38F73}" dt="2023-12-13T08:36:48.597" v="0"/>
        <pc:sldMkLst>
          <pc:docMk/>
          <pc:sldMk cId="4161442735" sldId="1605"/>
        </pc:sldMkLst>
      </pc:sldChg>
    </pc:docChg>
  </pc:docChgLst>
  <pc:docChgLst>
    <pc:chgData name="Serena Odianose" userId="e2a57ffd-d57e-4e6f-8568-85cf64780dc7" providerId="ADAL" clId="{1882A372-D1EA-448B-ACAA-A33800E9BAA7}"/>
    <pc:docChg chg="undo custSel modSld">
      <pc:chgData name="Serena Odianose" userId="e2a57ffd-d57e-4e6f-8568-85cf64780dc7" providerId="ADAL" clId="{1882A372-D1EA-448B-ACAA-A33800E9BAA7}" dt="2023-11-21T12:44:22.100" v="486" actId="13926"/>
      <pc:docMkLst>
        <pc:docMk/>
      </pc:docMkLst>
      <pc:sldChg chg="modSp mod addCm modCm">
        <pc:chgData name="Serena Odianose" userId="e2a57ffd-d57e-4e6f-8568-85cf64780dc7" providerId="ADAL" clId="{1882A372-D1EA-448B-ACAA-A33800E9BAA7}" dt="2023-11-16T19:54:15.663" v="484"/>
        <pc:sldMkLst>
          <pc:docMk/>
          <pc:sldMk cId="4161442735" sldId="1605"/>
        </pc:sldMkLst>
        <pc:spChg chg="mod">
          <ac:chgData name="Serena Odianose" userId="e2a57ffd-d57e-4e6f-8568-85cf64780dc7" providerId="ADAL" clId="{1882A372-D1EA-448B-ACAA-A33800E9BAA7}" dt="2023-11-16T19:49:21.649" v="475" actId="403"/>
          <ac:spMkLst>
            <pc:docMk/>
            <pc:sldMk cId="4161442735" sldId="1605"/>
            <ac:spMk id="4" creationId="{98E2989A-9F55-D0F8-370A-EC51A1C890AA}"/>
          </ac:spMkLst>
        </pc:spChg>
        <pc:spChg chg="mod">
          <ac:chgData name="Serena Odianose" userId="e2a57ffd-d57e-4e6f-8568-85cf64780dc7" providerId="ADAL" clId="{1882A372-D1EA-448B-ACAA-A33800E9BAA7}" dt="2023-11-16T19:49:30.454" v="477" actId="403"/>
          <ac:spMkLst>
            <pc:docMk/>
            <pc:sldMk cId="4161442735" sldId="1605"/>
            <ac:spMk id="13" creationId="{611A65DA-6C47-ED38-6AFD-5D47DD2504CB}"/>
          </ac:spMkLst>
        </pc:spChg>
        <pc:spChg chg="mod">
          <ac:chgData name="Serena Odianose" userId="e2a57ffd-d57e-4e6f-8568-85cf64780dc7" providerId="ADAL" clId="{1882A372-D1EA-448B-ACAA-A33800E9BAA7}" dt="2023-11-16T19:49:39.687" v="478" actId="403"/>
          <ac:spMkLst>
            <pc:docMk/>
            <pc:sldMk cId="4161442735" sldId="1605"/>
            <ac:spMk id="19" creationId="{72620E5E-A7AA-C414-701C-28DB5148E042}"/>
          </ac:spMkLst>
        </pc:spChg>
        <pc:grpChg chg="mod">
          <ac:chgData name="Serena Odianose" userId="e2a57ffd-d57e-4e6f-8568-85cf64780dc7" providerId="ADAL" clId="{1882A372-D1EA-448B-ACAA-A33800E9BAA7}" dt="2023-11-16T19:49:50.770" v="482" actId="1076"/>
          <ac:grpSpMkLst>
            <pc:docMk/>
            <pc:sldMk cId="4161442735" sldId="1605"/>
            <ac:grpSpMk id="25" creationId="{4E17EED2-6F01-4C00-00E1-E5D3D7499B32}"/>
          </ac:grpSpMkLst>
        </pc:grpChg>
        <pc:grpChg chg="mod">
          <ac:chgData name="Serena Odianose" userId="e2a57ffd-d57e-4e6f-8568-85cf64780dc7" providerId="ADAL" clId="{1882A372-D1EA-448B-ACAA-A33800E9BAA7}" dt="2023-11-16T19:49:27.303" v="476" actId="14100"/>
          <ac:grpSpMkLst>
            <pc:docMk/>
            <pc:sldMk cId="4161442735" sldId="1605"/>
            <ac:grpSpMk id="30" creationId="{679A9DA4-8BE0-4A41-13E6-E0BC42C1D966}"/>
          </ac:grpSpMkLst>
        </pc:grpChg>
        <pc:grpChg chg="mod">
          <ac:chgData name="Serena Odianose" userId="e2a57ffd-d57e-4e6f-8568-85cf64780dc7" providerId="ADAL" clId="{1882A372-D1EA-448B-ACAA-A33800E9BAA7}" dt="2023-11-16T19:49:17.618" v="474" actId="14100"/>
          <ac:grpSpMkLst>
            <pc:docMk/>
            <pc:sldMk cId="4161442735" sldId="1605"/>
            <ac:grpSpMk id="35" creationId="{FEFF1A1E-F03B-6D1A-BD62-FE5EE1B2183E}"/>
          </ac:grpSpMkLst>
        </pc:grpChg>
      </pc:sldChg>
      <pc:sldChg chg="addSp delSp modSp mod modShow">
        <pc:chgData name="Serena Odianose" userId="e2a57ffd-d57e-4e6f-8568-85cf64780dc7" providerId="ADAL" clId="{1882A372-D1EA-448B-ACAA-A33800E9BAA7}" dt="2023-11-15T11:52:54.091" v="337" actId="478"/>
        <pc:sldMkLst>
          <pc:docMk/>
          <pc:sldMk cId="1880325661" sldId="1617"/>
        </pc:sldMkLst>
        <pc:spChg chg="add mod">
          <ac:chgData name="Serena Odianose" userId="e2a57ffd-d57e-4e6f-8568-85cf64780dc7" providerId="ADAL" clId="{1882A372-D1EA-448B-ACAA-A33800E9BAA7}" dt="2023-11-14T06:16:33.758" v="135" actId="13926"/>
          <ac:spMkLst>
            <pc:docMk/>
            <pc:sldMk cId="1880325661" sldId="1617"/>
            <ac:spMk id="2" creationId="{B453EF20-EA7C-4117-0B1F-4F975F39A5B3}"/>
          </ac:spMkLst>
        </pc:spChg>
        <pc:spChg chg="del">
          <ac:chgData name="Serena Odianose" userId="e2a57ffd-d57e-4e6f-8568-85cf64780dc7" providerId="ADAL" clId="{1882A372-D1EA-448B-ACAA-A33800E9BAA7}" dt="2023-11-15T11:52:54.091" v="337" actId="478"/>
          <ac:spMkLst>
            <pc:docMk/>
            <pc:sldMk cId="1880325661" sldId="1617"/>
            <ac:spMk id="9" creationId="{C4C6FEE5-3D0D-578E-39CE-0091C3D32326}"/>
          </ac:spMkLst>
        </pc:spChg>
      </pc:sldChg>
      <pc:sldChg chg="modSp mod">
        <pc:chgData name="Serena Odianose" userId="e2a57ffd-d57e-4e6f-8568-85cf64780dc7" providerId="ADAL" clId="{1882A372-D1EA-448B-ACAA-A33800E9BAA7}" dt="2023-11-16T19:49:09.666" v="473" actId="27636"/>
        <pc:sldMkLst>
          <pc:docMk/>
          <pc:sldMk cId="666161169" sldId="1622"/>
        </pc:sldMkLst>
        <pc:spChg chg="mod">
          <ac:chgData name="Serena Odianose" userId="e2a57ffd-d57e-4e6f-8568-85cf64780dc7" providerId="ADAL" clId="{1882A372-D1EA-448B-ACAA-A33800E9BAA7}" dt="2023-11-16T19:49:09.666" v="473" actId="27636"/>
          <ac:spMkLst>
            <pc:docMk/>
            <pc:sldMk cId="666161169" sldId="1622"/>
            <ac:spMk id="3" creationId="{4C809848-F7A4-FE0F-A098-63CC2CAA3FB2}"/>
          </ac:spMkLst>
        </pc:spChg>
      </pc:sldChg>
      <pc:sldChg chg="delSp modSp mod">
        <pc:chgData name="Serena Odianose" userId="e2a57ffd-d57e-4e6f-8568-85cf64780dc7" providerId="ADAL" clId="{1882A372-D1EA-448B-ACAA-A33800E9BAA7}" dt="2023-11-16T19:48:23.966" v="383" actId="14100"/>
        <pc:sldMkLst>
          <pc:docMk/>
          <pc:sldMk cId="1766343026" sldId="1623"/>
        </pc:sldMkLst>
        <pc:spChg chg="mod">
          <ac:chgData name="Serena Odianose" userId="e2a57ffd-d57e-4e6f-8568-85cf64780dc7" providerId="ADAL" clId="{1882A372-D1EA-448B-ACAA-A33800E9BAA7}" dt="2023-11-16T19:48:00.676" v="377" actId="403"/>
          <ac:spMkLst>
            <pc:docMk/>
            <pc:sldMk cId="1766343026" sldId="1623"/>
            <ac:spMk id="14" creationId="{5EDB6058-A6CE-A1B5-F184-C102EAE4AA80}"/>
          </ac:spMkLst>
        </pc:spChg>
        <pc:spChg chg="mod">
          <ac:chgData name="Serena Odianose" userId="e2a57ffd-d57e-4e6f-8568-85cf64780dc7" providerId="ADAL" clId="{1882A372-D1EA-448B-ACAA-A33800E9BAA7}" dt="2023-11-16T19:45:34.330" v="373" actId="14100"/>
          <ac:spMkLst>
            <pc:docMk/>
            <pc:sldMk cId="1766343026" sldId="1623"/>
            <ac:spMk id="21" creationId="{86D064A7-EDB7-C345-5F4A-0F73D6E30A98}"/>
          </ac:spMkLst>
        </pc:spChg>
        <pc:spChg chg="mod">
          <ac:chgData name="Serena Odianose" userId="e2a57ffd-d57e-4e6f-8568-85cf64780dc7" providerId="ADAL" clId="{1882A372-D1EA-448B-ACAA-A33800E9BAA7}" dt="2023-11-16T19:48:04.907" v="378" actId="403"/>
          <ac:spMkLst>
            <pc:docMk/>
            <pc:sldMk cId="1766343026" sldId="1623"/>
            <ac:spMk id="25" creationId="{1D1C8A6E-3870-42B4-DE12-1008ACF76819}"/>
          </ac:spMkLst>
        </pc:spChg>
        <pc:spChg chg="mod">
          <ac:chgData name="Serena Odianose" userId="e2a57ffd-d57e-4e6f-8568-85cf64780dc7" providerId="ADAL" clId="{1882A372-D1EA-448B-ACAA-A33800E9BAA7}" dt="2023-11-16T19:48:09.227" v="379" actId="403"/>
          <ac:spMkLst>
            <pc:docMk/>
            <pc:sldMk cId="1766343026" sldId="1623"/>
            <ac:spMk id="27" creationId="{0FA97FA0-9C88-754D-5384-C9BA5D4EFC95}"/>
          </ac:spMkLst>
        </pc:spChg>
        <pc:spChg chg="mod">
          <ac:chgData name="Serena Odianose" userId="e2a57ffd-d57e-4e6f-8568-85cf64780dc7" providerId="ADAL" clId="{1882A372-D1EA-448B-ACAA-A33800E9BAA7}" dt="2023-11-16T19:48:21.556" v="382" actId="14100"/>
          <ac:spMkLst>
            <pc:docMk/>
            <pc:sldMk cId="1766343026" sldId="1623"/>
            <ac:spMk id="30" creationId="{6D902B34-75D2-FCEC-72E5-8FA77666E071}"/>
          </ac:spMkLst>
        </pc:spChg>
        <pc:spChg chg="del">
          <ac:chgData name="Serena Odianose" userId="e2a57ffd-d57e-4e6f-8568-85cf64780dc7" providerId="ADAL" clId="{1882A372-D1EA-448B-ACAA-A33800E9BAA7}" dt="2023-11-15T11:21:42.860" v="138" actId="478"/>
          <ac:spMkLst>
            <pc:docMk/>
            <pc:sldMk cId="1766343026" sldId="1623"/>
            <ac:spMk id="56" creationId="{0F78A512-B4CD-F2B6-0776-19CB460E4E1E}"/>
          </ac:spMkLst>
        </pc:spChg>
        <pc:grpChg chg="mod">
          <ac:chgData name="Serena Odianose" userId="e2a57ffd-d57e-4e6f-8568-85cf64780dc7" providerId="ADAL" clId="{1882A372-D1EA-448B-ACAA-A33800E9BAA7}" dt="2023-11-16T19:45:02.139" v="365" actId="1076"/>
          <ac:grpSpMkLst>
            <pc:docMk/>
            <pc:sldMk cId="1766343026" sldId="1623"/>
            <ac:grpSpMk id="45" creationId="{6E30ACFB-5ED4-7213-09CF-8C256FAE8AC1}"/>
          </ac:grpSpMkLst>
        </pc:grpChg>
        <pc:grpChg chg="mod">
          <ac:chgData name="Serena Odianose" userId="e2a57ffd-d57e-4e6f-8568-85cf64780dc7" providerId="ADAL" clId="{1882A372-D1EA-448B-ACAA-A33800E9BAA7}" dt="2023-11-16T19:48:23.966" v="383" actId="14100"/>
          <ac:grpSpMkLst>
            <pc:docMk/>
            <pc:sldMk cId="1766343026" sldId="1623"/>
            <ac:grpSpMk id="53" creationId="{3A6CE2FC-DDD0-5E23-F9DB-9E319B391449}"/>
          </ac:grpSpMkLst>
        </pc:grpChg>
        <pc:grpChg chg="mod">
          <ac:chgData name="Serena Odianose" userId="e2a57ffd-d57e-4e6f-8568-85cf64780dc7" providerId="ADAL" clId="{1882A372-D1EA-448B-ACAA-A33800E9BAA7}" dt="2023-11-16T19:45:43.020" v="375" actId="14100"/>
          <ac:grpSpMkLst>
            <pc:docMk/>
            <pc:sldMk cId="1766343026" sldId="1623"/>
            <ac:grpSpMk id="54" creationId="{E2D9B75C-DD91-3CA1-3BA2-E3759EDE19D2}"/>
          </ac:grpSpMkLst>
        </pc:grpChg>
        <pc:grpChg chg="mod">
          <ac:chgData name="Serena Odianose" userId="e2a57ffd-d57e-4e6f-8568-85cf64780dc7" providerId="ADAL" clId="{1882A372-D1EA-448B-ACAA-A33800E9BAA7}" dt="2023-11-16T19:45:14.575" v="367" actId="14100"/>
          <ac:grpSpMkLst>
            <pc:docMk/>
            <pc:sldMk cId="1766343026" sldId="1623"/>
            <ac:grpSpMk id="55" creationId="{7531BBA2-EBAC-F4A6-07CF-20A612F01FFC}"/>
          </ac:grpSpMkLst>
        </pc:grpChg>
      </pc:sldChg>
      <pc:sldChg chg="modSp mod delCm">
        <pc:chgData name="Serena Odianose" userId="e2a57ffd-d57e-4e6f-8568-85cf64780dc7" providerId="ADAL" clId="{1882A372-D1EA-448B-ACAA-A33800E9BAA7}" dt="2023-11-21T12:44:22.100" v="486" actId="13926"/>
        <pc:sldMkLst>
          <pc:docMk/>
          <pc:sldMk cId="2710822422" sldId="1625"/>
        </pc:sldMkLst>
        <pc:spChg chg="mod">
          <ac:chgData name="Serena Odianose" userId="e2a57ffd-d57e-4e6f-8568-85cf64780dc7" providerId="ADAL" clId="{1882A372-D1EA-448B-ACAA-A33800E9BAA7}" dt="2023-11-21T12:44:22.100" v="486" actId="13926"/>
          <ac:spMkLst>
            <pc:docMk/>
            <pc:sldMk cId="2710822422" sldId="1625"/>
            <ac:spMk id="22" creationId="{F9D775AC-6D6C-C9E1-78E9-257E71999664}"/>
          </ac:spMkLst>
        </pc:spChg>
      </pc:sldChg>
    </pc:docChg>
  </pc:docChgLst>
  <pc:docChgLst>
    <pc:chgData name="Tshering Lhamo" userId="6010c263-cd21-4be1-a3d3-47f95daf464b" providerId="ADAL" clId="{FB615018-93B4-472D-BD23-39F34B888DA2}"/>
    <pc:docChg chg="undo redo custSel addSld delSld modSld sldOrd">
      <pc:chgData name="Tshering Lhamo" userId="6010c263-cd21-4be1-a3d3-47f95daf464b" providerId="ADAL" clId="{FB615018-93B4-472D-BD23-39F34B888DA2}" dt="2023-11-16T20:09:14.152" v="565" actId="403"/>
      <pc:docMkLst>
        <pc:docMk/>
      </pc:docMkLst>
      <pc:sldChg chg="modSp mod modCm">
        <pc:chgData name="Tshering Lhamo" userId="6010c263-cd21-4be1-a3d3-47f95daf464b" providerId="ADAL" clId="{FB615018-93B4-472D-BD23-39F34B888DA2}" dt="2023-11-16T20:08:20.988" v="551" actId="1076"/>
        <pc:sldMkLst>
          <pc:docMk/>
          <pc:sldMk cId="4161442735" sldId="1605"/>
        </pc:sldMkLst>
        <pc:spChg chg="mod">
          <ac:chgData name="Tshering Lhamo" userId="6010c263-cd21-4be1-a3d3-47f95daf464b" providerId="ADAL" clId="{FB615018-93B4-472D-BD23-39F34B888DA2}" dt="2023-11-16T20:08:01.724" v="545" actId="14100"/>
          <ac:spMkLst>
            <pc:docMk/>
            <pc:sldMk cId="4161442735" sldId="1605"/>
            <ac:spMk id="3" creationId="{D633DFCA-9062-6188-1F6A-2A3F1E389E8E}"/>
          </ac:spMkLst>
        </pc:spChg>
        <pc:spChg chg="mod">
          <ac:chgData name="Tshering Lhamo" userId="6010c263-cd21-4be1-a3d3-47f95daf464b" providerId="ADAL" clId="{FB615018-93B4-472D-BD23-39F34B888DA2}" dt="2023-11-16T20:07:18.440" v="534" actId="1076"/>
          <ac:spMkLst>
            <pc:docMk/>
            <pc:sldMk cId="4161442735" sldId="1605"/>
            <ac:spMk id="4" creationId="{98E2989A-9F55-D0F8-370A-EC51A1C890AA}"/>
          </ac:spMkLst>
        </pc:spChg>
        <pc:spChg chg="mod">
          <ac:chgData name="Tshering Lhamo" userId="6010c263-cd21-4be1-a3d3-47f95daf464b" providerId="ADAL" clId="{FB615018-93B4-472D-BD23-39F34B888DA2}" dt="2023-11-16T20:07:55.142" v="542" actId="1076"/>
          <ac:spMkLst>
            <pc:docMk/>
            <pc:sldMk cId="4161442735" sldId="1605"/>
            <ac:spMk id="9" creationId="{B5612260-F2ED-2F87-CF30-DA16DD72F435}"/>
          </ac:spMkLst>
        </pc:spChg>
        <pc:spChg chg="mod">
          <ac:chgData name="Tshering Lhamo" userId="6010c263-cd21-4be1-a3d3-47f95daf464b" providerId="ADAL" clId="{FB615018-93B4-472D-BD23-39F34B888DA2}" dt="2023-11-16T20:07:05.176" v="530" actId="14100"/>
          <ac:spMkLst>
            <pc:docMk/>
            <pc:sldMk cId="4161442735" sldId="1605"/>
            <ac:spMk id="13" creationId="{611A65DA-6C47-ED38-6AFD-5D47DD2504CB}"/>
          </ac:spMkLst>
        </pc:spChg>
        <pc:spChg chg="mod">
          <ac:chgData name="Tshering Lhamo" userId="6010c263-cd21-4be1-a3d3-47f95daf464b" providerId="ADAL" clId="{FB615018-93B4-472D-BD23-39F34B888DA2}" dt="2023-11-16T20:08:11.946" v="548" actId="1076"/>
          <ac:spMkLst>
            <pc:docMk/>
            <pc:sldMk cId="4161442735" sldId="1605"/>
            <ac:spMk id="16" creationId="{A24F7C43-5325-C569-F1E6-3314D949480C}"/>
          </ac:spMkLst>
        </pc:spChg>
        <pc:spChg chg="mod">
          <ac:chgData name="Tshering Lhamo" userId="6010c263-cd21-4be1-a3d3-47f95daf464b" providerId="ADAL" clId="{FB615018-93B4-472D-BD23-39F34B888DA2}" dt="2023-11-16T20:07:28.198" v="537" actId="1076"/>
          <ac:spMkLst>
            <pc:docMk/>
            <pc:sldMk cId="4161442735" sldId="1605"/>
            <ac:spMk id="19" creationId="{72620E5E-A7AA-C414-701C-28DB5148E042}"/>
          </ac:spMkLst>
        </pc:spChg>
        <pc:spChg chg="mod">
          <ac:chgData name="Tshering Lhamo" userId="6010c263-cd21-4be1-a3d3-47f95daf464b" providerId="ADAL" clId="{FB615018-93B4-472D-BD23-39F34B888DA2}" dt="2023-11-16T20:08:20.988" v="551" actId="1076"/>
          <ac:spMkLst>
            <pc:docMk/>
            <pc:sldMk cId="4161442735" sldId="1605"/>
            <ac:spMk id="22" creationId="{F9D775AC-6D6C-C9E1-78E9-257E71999664}"/>
          </ac:spMkLst>
        </pc:spChg>
        <pc:cxnChg chg="mod">
          <ac:chgData name="Tshering Lhamo" userId="6010c263-cd21-4be1-a3d3-47f95daf464b" providerId="ADAL" clId="{FB615018-93B4-472D-BD23-39F34B888DA2}" dt="2023-11-16T20:07:40.849" v="539" actId="14100"/>
          <ac:cxnSpMkLst>
            <pc:docMk/>
            <pc:sldMk cId="4161442735" sldId="1605"/>
            <ac:cxnSpMk id="18" creationId="{DBAF4522-7DB8-ACBB-9492-4BED7889C7B2}"/>
          </ac:cxnSpMkLst>
        </pc:cxnChg>
      </pc:sldChg>
      <pc:sldChg chg="addSp delSp modSp mod">
        <pc:chgData name="Tshering Lhamo" userId="6010c263-cd21-4be1-a3d3-47f95daf464b" providerId="ADAL" clId="{FB615018-93B4-472D-BD23-39F34B888DA2}" dt="2023-11-14T12:01:07.432" v="431" actId="1076"/>
        <pc:sldMkLst>
          <pc:docMk/>
          <pc:sldMk cId="1880325661" sldId="1617"/>
        </pc:sldMkLst>
        <pc:spChg chg="del">
          <ac:chgData name="Tshering Lhamo" userId="6010c263-cd21-4be1-a3d3-47f95daf464b" providerId="ADAL" clId="{FB615018-93B4-472D-BD23-39F34B888DA2}" dt="2023-11-14T10:59:27.530" v="0" actId="478"/>
          <ac:spMkLst>
            <pc:docMk/>
            <pc:sldMk cId="1880325661" sldId="1617"/>
            <ac:spMk id="2" creationId="{B453EF20-EA7C-4117-0B1F-4F975F39A5B3}"/>
          </ac:spMkLst>
        </pc:spChg>
        <pc:spChg chg="add del mod">
          <ac:chgData name="Tshering Lhamo" userId="6010c263-cd21-4be1-a3d3-47f95daf464b" providerId="ADAL" clId="{FB615018-93B4-472D-BD23-39F34B888DA2}" dt="2023-11-14T12:00:26.363" v="395" actId="13926"/>
          <ac:spMkLst>
            <pc:docMk/>
            <pc:sldMk cId="1880325661" sldId="1617"/>
            <ac:spMk id="3" creationId="{FD22A0F5-128C-F41E-D9BC-D9FFDC916CD2}"/>
          </ac:spMkLst>
        </pc:spChg>
        <pc:spChg chg="add del mod">
          <ac:chgData name="Tshering Lhamo" userId="6010c263-cd21-4be1-a3d3-47f95daf464b" providerId="ADAL" clId="{FB615018-93B4-472D-BD23-39F34B888DA2}" dt="2023-11-14T11:11:09.961" v="2" actId="478"/>
          <ac:spMkLst>
            <pc:docMk/>
            <pc:sldMk cId="1880325661" sldId="1617"/>
            <ac:spMk id="5" creationId="{61404CB5-1D50-3437-D2D4-8DBEA928CB69}"/>
          </ac:spMkLst>
        </pc:spChg>
        <pc:spChg chg="add del">
          <ac:chgData name="Tshering Lhamo" userId="6010c263-cd21-4be1-a3d3-47f95daf464b" providerId="ADAL" clId="{FB615018-93B4-472D-BD23-39F34B888DA2}" dt="2023-11-14T11:11:14.551" v="4" actId="22"/>
          <ac:spMkLst>
            <pc:docMk/>
            <pc:sldMk cId="1880325661" sldId="1617"/>
            <ac:spMk id="8" creationId="{9BC81B8A-CDC7-21AB-3254-EDACB15CB828}"/>
          </ac:spMkLst>
        </pc:spChg>
        <pc:spChg chg="add mod">
          <ac:chgData name="Tshering Lhamo" userId="6010c263-cd21-4be1-a3d3-47f95daf464b" providerId="ADAL" clId="{FB615018-93B4-472D-BD23-39F34B888DA2}" dt="2023-11-14T12:01:07.432" v="431" actId="1076"/>
          <ac:spMkLst>
            <pc:docMk/>
            <pc:sldMk cId="1880325661" sldId="1617"/>
            <ac:spMk id="9" creationId="{C4C6FEE5-3D0D-578E-39CE-0091C3D32326}"/>
          </ac:spMkLst>
        </pc:spChg>
      </pc:sldChg>
      <pc:sldChg chg="addSp delSp modSp add mod">
        <pc:chgData name="Tshering Lhamo" userId="6010c263-cd21-4be1-a3d3-47f95daf464b" providerId="ADAL" clId="{FB615018-93B4-472D-BD23-39F34B888DA2}" dt="2023-11-14T12:02:53.768" v="451" actId="14100"/>
        <pc:sldMkLst>
          <pc:docMk/>
          <pc:sldMk cId="1766343026" sldId="1623"/>
        </pc:sldMkLst>
        <pc:spChg chg="del">
          <ac:chgData name="Tshering Lhamo" userId="6010c263-cd21-4be1-a3d3-47f95daf464b" providerId="ADAL" clId="{FB615018-93B4-472D-BD23-39F34B888DA2}" dt="2023-11-14T11:11:22.955" v="6" actId="478"/>
          <ac:spMkLst>
            <pc:docMk/>
            <pc:sldMk cId="1766343026" sldId="1623"/>
            <ac:spMk id="3" creationId="{FD22A0F5-128C-F41E-D9BC-D9FFDC916CD2}"/>
          </ac:spMkLst>
        </pc:spChg>
        <pc:spChg chg="add del mod">
          <ac:chgData name="Tshering Lhamo" userId="6010c263-cd21-4be1-a3d3-47f95daf464b" providerId="ADAL" clId="{FB615018-93B4-472D-BD23-39F34B888DA2}" dt="2023-11-14T11:18:18.712" v="19" actId="478"/>
          <ac:spMkLst>
            <pc:docMk/>
            <pc:sldMk cId="1766343026" sldId="1623"/>
            <ac:spMk id="4" creationId="{BB144949-A3D5-68E7-827F-668F13447F6E}"/>
          </ac:spMkLst>
        </pc:spChg>
        <pc:spChg chg="add del">
          <ac:chgData name="Tshering Lhamo" userId="6010c263-cd21-4be1-a3d3-47f95daf464b" providerId="ADAL" clId="{FB615018-93B4-472D-BD23-39F34B888DA2}" dt="2023-11-14T11:12:45.633" v="15" actId="478"/>
          <ac:spMkLst>
            <pc:docMk/>
            <pc:sldMk cId="1766343026" sldId="1623"/>
            <ac:spMk id="5" creationId="{62BA405B-9949-CAEB-C4E9-D81978ADE4BA}"/>
          </ac:spMkLst>
        </pc:spChg>
        <pc:spChg chg="mod">
          <ac:chgData name="Tshering Lhamo" userId="6010c263-cd21-4be1-a3d3-47f95daf464b" providerId="ADAL" clId="{FB615018-93B4-472D-BD23-39F34B888DA2}" dt="2023-11-14T12:01:14.631" v="432" actId="1076"/>
          <ac:spMkLst>
            <pc:docMk/>
            <pc:sldMk cId="1766343026" sldId="1623"/>
            <ac:spMk id="6" creationId="{D264F6E2-874A-2FBB-DACB-5B08D9361CD4}"/>
          </ac:spMkLst>
        </pc:spChg>
        <pc:spChg chg="add del mod">
          <ac:chgData name="Tshering Lhamo" userId="6010c263-cd21-4be1-a3d3-47f95daf464b" providerId="ADAL" clId="{FB615018-93B4-472D-BD23-39F34B888DA2}" dt="2023-11-14T11:12:44.990" v="14" actId="478"/>
          <ac:spMkLst>
            <pc:docMk/>
            <pc:sldMk cId="1766343026" sldId="1623"/>
            <ac:spMk id="7" creationId="{7D83C95B-BED6-17EE-C3D4-809B3A08DA92}"/>
          </ac:spMkLst>
        </pc:spChg>
        <pc:spChg chg="add del mod">
          <ac:chgData name="Tshering Lhamo" userId="6010c263-cd21-4be1-a3d3-47f95daf464b" providerId="ADAL" clId="{FB615018-93B4-472D-BD23-39F34B888DA2}" dt="2023-11-14T11:12:47.006" v="17" actId="478"/>
          <ac:spMkLst>
            <pc:docMk/>
            <pc:sldMk cId="1766343026" sldId="1623"/>
            <ac:spMk id="8" creationId="{523689C8-ABC5-1318-7E39-595A4BE5C12D}"/>
          </ac:spMkLst>
        </pc:spChg>
        <pc:spChg chg="add del mod">
          <ac:chgData name="Tshering Lhamo" userId="6010c263-cd21-4be1-a3d3-47f95daf464b" providerId="ADAL" clId="{FB615018-93B4-472D-BD23-39F34B888DA2}" dt="2023-11-14T11:12:46.451" v="16" actId="478"/>
          <ac:spMkLst>
            <pc:docMk/>
            <pc:sldMk cId="1766343026" sldId="1623"/>
            <ac:spMk id="9" creationId="{76F85D44-7A8F-9613-7F8F-F6BABDD54B5C}"/>
          </ac:spMkLst>
        </pc:spChg>
        <pc:spChg chg="add del mod ord">
          <ac:chgData name="Tshering Lhamo" userId="6010c263-cd21-4be1-a3d3-47f95daf464b" providerId="ADAL" clId="{FB615018-93B4-472D-BD23-39F34B888DA2}" dt="2023-11-14T11:19:00.329" v="24" actId="478"/>
          <ac:spMkLst>
            <pc:docMk/>
            <pc:sldMk cId="1766343026" sldId="1623"/>
            <ac:spMk id="10" creationId="{EB30621B-44AB-9445-1E7F-C390C94C4B12}"/>
          </ac:spMkLst>
        </pc:spChg>
        <pc:spChg chg="add del mod">
          <ac:chgData name="Tshering Lhamo" userId="6010c263-cd21-4be1-a3d3-47f95daf464b" providerId="ADAL" clId="{FB615018-93B4-472D-BD23-39F34B888DA2}" dt="2023-11-14T11:19:30.106" v="30" actId="478"/>
          <ac:spMkLst>
            <pc:docMk/>
            <pc:sldMk cId="1766343026" sldId="1623"/>
            <ac:spMk id="11" creationId="{D766D339-CA02-B14E-7368-98C9BD56D2DA}"/>
          </ac:spMkLst>
        </pc:spChg>
        <pc:spChg chg="add del mod">
          <ac:chgData name="Tshering Lhamo" userId="6010c263-cd21-4be1-a3d3-47f95daf464b" providerId="ADAL" clId="{FB615018-93B4-472D-BD23-39F34B888DA2}" dt="2023-11-14T11:19:44.096" v="33" actId="478"/>
          <ac:spMkLst>
            <pc:docMk/>
            <pc:sldMk cId="1766343026" sldId="1623"/>
            <ac:spMk id="12" creationId="{B8998DE9-6BB3-CFEF-BFC9-8F9E9FD2B3DE}"/>
          </ac:spMkLst>
        </pc:spChg>
        <pc:spChg chg="add mod">
          <ac:chgData name="Tshering Lhamo" userId="6010c263-cd21-4be1-a3d3-47f95daf464b" providerId="ADAL" clId="{FB615018-93B4-472D-BD23-39F34B888DA2}" dt="2023-11-14T11:40:06.106" v="295" actId="1076"/>
          <ac:spMkLst>
            <pc:docMk/>
            <pc:sldMk cId="1766343026" sldId="1623"/>
            <ac:spMk id="14" creationId="{5EDB6058-A6CE-A1B5-F184-C102EAE4AA80}"/>
          </ac:spMkLst>
        </pc:spChg>
        <pc:spChg chg="add del mod topLvl">
          <ac:chgData name="Tshering Lhamo" userId="6010c263-cd21-4be1-a3d3-47f95daf464b" providerId="ADAL" clId="{FB615018-93B4-472D-BD23-39F34B888DA2}" dt="2023-11-14T11:34:56.401" v="222" actId="478"/>
          <ac:spMkLst>
            <pc:docMk/>
            <pc:sldMk cId="1766343026" sldId="1623"/>
            <ac:spMk id="15" creationId="{C0255477-B220-38EA-2091-18C062FCF490}"/>
          </ac:spMkLst>
        </pc:spChg>
        <pc:spChg chg="add del mod ord topLvl">
          <ac:chgData name="Tshering Lhamo" userId="6010c263-cd21-4be1-a3d3-47f95daf464b" providerId="ADAL" clId="{FB615018-93B4-472D-BD23-39F34B888DA2}" dt="2023-11-14T11:39:33.982" v="288" actId="478"/>
          <ac:spMkLst>
            <pc:docMk/>
            <pc:sldMk cId="1766343026" sldId="1623"/>
            <ac:spMk id="16" creationId="{FBE22ECB-334B-AE35-2FAA-31254F43DDCF}"/>
          </ac:spMkLst>
        </pc:spChg>
        <pc:spChg chg="add del mod ord topLvl">
          <ac:chgData name="Tshering Lhamo" userId="6010c263-cd21-4be1-a3d3-47f95daf464b" providerId="ADAL" clId="{FB615018-93B4-472D-BD23-39F34B888DA2}" dt="2023-11-14T11:39:15.039" v="285" actId="478"/>
          <ac:spMkLst>
            <pc:docMk/>
            <pc:sldMk cId="1766343026" sldId="1623"/>
            <ac:spMk id="17" creationId="{5CDC2EFF-0045-2550-A4D3-28210149B893}"/>
          </ac:spMkLst>
        </pc:spChg>
        <pc:spChg chg="add del mod">
          <ac:chgData name="Tshering Lhamo" userId="6010c263-cd21-4be1-a3d3-47f95daf464b" providerId="ADAL" clId="{FB615018-93B4-472D-BD23-39F34B888DA2}" dt="2023-11-14T11:20:58.471" v="46" actId="478"/>
          <ac:spMkLst>
            <pc:docMk/>
            <pc:sldMk cId="1766343026" sldId="1623"/>
            <ac:spMk id="18" creationId="{55B99095-349F-3448-D4BA-10C1C18D4E21}"/>
          </ac:spMkLst>
        </pc:spChg>
        <pc:spChg chg="add del mod ord topLvl">
          <ac:chgData name="Tshering Lhamo" userId="6010c263-cd21-4be1-a3d3-47f95daf464b" providerId="ADAL" clId="{FB615018-93B4-472D-BD23-39F34B888DA2}" dt="2023-11-14T11:40:13.698" v="297" actId="478"/>
          <ac:spMkLst>
            <pc:docMk/>
            <pc:sldMk cId="1766343026" sldId="1623"/>
            <ac:spMk id="19" creationId="{3776FA8C-9CB3-ABF9-6D32-CF58F4499F7E}"/>
          </ac:spMkLst>
        </pc:spChg>
        <pc:spChg chg="add mod">
          <ac:chgData name="Tshering Lhamo" userId="6010c263-cd21-4be1-a3d3-47f95daf464b" providerId="ADAL" clId="{FB615018-93B4-472D-BD23-39F34B888DA2}" dt="2023-11-14T11:58:22.802" v="342" actId="1076"/>
          <ac:spMkLst>
            <pc:docMk/>
            <pc:sldMk cId="1766343026" sldId="1623"/>
            <ac:spMk id="20" creationId="{50EFE579-7B16-F0E1-A756-FB28DB33CF64}"/>
          </ac:spMkLst>
        </pc:spChg>
        <pc:spChg chg="add mod">
          <ac:chgData name="Tshering Lhamo" userId="6010c263-cd21-4be1-a3d3-47f95daf464b" providerId="ADAL" clId="{FB615018-93B4-472D-BD23-39F34B888DA2}" dt="2023-11-14T11:26:11.219" v="143" actId="164"/>
          <ac:spMkLst>
            <pc:docMk/>
            <pc:sldMk cId="1766343026" sldId="1623"/>
            <ac:spMk id="21" creationId="{86D064A7-EDB7-C345-5F4A-0F73D6E30A98}"/>
          </ac:spMkLst>
        </pc:spChg>
        <pc:spChg chg="add mod ord">
          <ac:chgData name="Tshering Lhamo" userId="6010c263-cd21-4be1-a3d3-47f95daf464b" providerId="ADAL" clId="{FB615018-93B4-472D-BD23-39F34B888DA2}" dt="2023-11-14T11:39:01.562" v="282" actId="14100"/>
          <ac:spMkLst>
            <pc:docMk/>
            <pc:sldMk cId="1766343026" sldId="1623"/>
            <ac:spMk id="22" creationId="{700CA3D8-3EE1-3368-9EAB-571D7EB3FBCC}"/>
          </ac:spMkLst>
        </pc:spChg>
        <pc:spChg chg="add mod">
          <ac:chgData name="Tshering Lhamo" userId="6010c263-cd21-4be1-a3d3-47f95daf464b" providerId="ADAL" clId="{FB615018-93B4-472D-BD23-39F34B888DA2}" dt="2023-11-14T11:58:38.560" v="346" actId="14100"/>
          <ac:spMkLst>
            <pc:docMk/>
            <pc:sldMk cId="1766343026" sldId="1623"/>
            <ac:spMk id="23" creationId="{062A80A8-2DC1-C6DD-2CED-D73107E9514B}"/>
          </ac:spMkLst>
        </pc:spChg>
        <pc:spChg chg="add mod">
          <ac:chgData name="Tshering Lhamo" userId="6010c263-cd21-4be1-a3d3-47f95daf464b" providerId="ADAL" clId="{FB615018-93B4-472D-BD23-39F34B888DA2}" dt="2023-11-14T12:01:31.405" v="435" actId="20577"/>
          <ac:spMkLst>
            <pc:docMk/>
            <pc:sldMk cId="1766343026" sldId="1623"/>
            <ac:spMk id="25" creationId="{1D1C8A6E-3870-42B4-DE12-1008ACF76819}"/>
          </ac:spMkLst>
        </pc:spChg>
        <pc:spChg chg="add mod">
          <ac:chgData name="Tshering Lhamo" userId="6010c263-cd21-4be1-a3d3-47f95daf464b" providerId="ADAL" clId="{FB615018-93B4-472D-BD23-39F34B888DA2}" dt="2023-11-14T11:40:10.002" v="296" actId="1076"/>
          <ac:spMkLst>
            <pc:docMk/>
            <pc:sldMk cId="1766343026" sldId="1623"/>
            <ac:spMk id="27" creationId="{0FA97FA0-9C88-754D-5384-C9BA5D4EFC95}"/>
          </ac:spMkLst>
        </pc:spChg>
        <pc:spChg chg="add mod">
          <ac:chgData name="Tshering Lhamo" userId="6010c263-cd21-4be1-a3d3-47f95daf464b" providerId="ADAL" clId="{FB615018-93B4-472D-BD23-39F34B888DA2}" dt="2023-11-14T11:59:45.441" v="368" actId="20577"/>
          <ac:spMkLst>
            <pc:docMk/>
            <pc:sldMk cId="1766343026" sldId="1623"/>
            <ac:spMk id="30" creationId="{6D902B34-75D2-FCEC-72E5-8FA77666E071}"/>
          </ac:spMkLst>
        </pc:spChg>
        <pc:spChg chg="add del mod ord">
          <ac:chgData name="Tshering Lhamo" userId="6010c263-cd21-4be1-a3d3-47f95daf464b" providerId="ADAL" clId="{FB615018-93B4-472D-BD23-39F34B888DA2}" dt="2023-11-14T11:29:28.491" v="167" actId="478"/>
          <ac:spMkLst>
            <pc:docMk/>
            <pc:sldMk cId="1766343026" sldId="1623"/>
            <ac:spMk id="36" creationId="{C819D96D-4CA6-0F8A-517C-261BE1C0A205}"/>
          </ac:spMkLst>
        </pc:spChg>
        <pc:spChg chg="add del mod ord">
          <ac:chgData name="Tshering Lhamo" userId="6010c263-cd21-4be1-a3d3-47f95daf464b" providerId="ADAL" clId="{FB615018-93B4-472D-BD23-39F34B888DA2}" dt="2023-11-14T11:31:14.632" v="179" actId="478"/>
          <ac:spMkLst>
            <pc:docMk/>
            <pc:sldMk cId="1766343026" sldId="1623"/>
            <ac:spMk id="37" creationId="{63B39EBC-FD22-0EA1-9CFA-1614EBF27572}"/>
          </ac:spMkLst>
        </pc:spChg>
        <pc:spChg chg="add del mod topLvl">
          <ac:chgData name="Tshering Lhamo" userId="6010c263-cd21-4be1-a3d3-47f95daf464b" providerId="ADAL" clId="{FB615018-93B4-472D-BD23-39F34B888DA2}" dt="2023-11-14T11:39:42.734" v="290" actId="21"/>
          <ac:spMkLst>
            <pc:docMk/>
            <pc:sldMk cId="1766343026" sldId="1623"/>
            <ac:spMk id="42" creationId="{32B4AB55-C482-7E5F-A1FC-E1E3F4136DB9}"/>
          </ac:spMkLst>
        </pc:spChg>
        <pc:spChg chg="add del mod topLvl">
          <ac:chgData name="Tshering Lhamo" userId="6010c263-cd21-4be1-a3d3-47f95daf464b" providerId="ADAL" clId="{FB615018-93B4-472D-BD23-39F34B888DA2}" dt="2023-11-14T11:39:42.734" v="290" actId="21"/>
          <ac:spMkLst>
            <pc:docMk/>
            <pc:sldMk cId="1766343026" sldId="1623"/>
            <ac:spMk id="44" creationId="{02E6F8FE-DA01-C060-595F-A36BDEA5BCE9}"/>
          </ac:spMkLst>
        </pc:spChg>
        <pc:spChg chg="add del mod">
          <ac:chgData name="Tshering Lhamo" userId="6010c263-cd21-4be1-a3d3-47f95daf464b" providerId="ADAL" clId="{FB615018-93B4-472D-BD23-39F34B888DA2}" dt="2023-11-14T11:58:55.294" v="348" actId="164"/>
          <ac:spMkLst>
            <pc:docMk/>
            <pc:sldMk cId="1766343026" sldId="1623"/>
            <ac:spMk id="46" creationId="{A43936D3-3E18-96AD-D00B-A22E0951F32D}"/>
          </ac:spMkLst>
        </pc:spChg>
        <pc:spChg chg="add del mod">
          <ac:chgData name="Tshering Lhamo" userId="6010c263-cd21-4be1-a3d3-47f95daf464b" providerId="ADAL" clId="{FB615018-93B4-472D-BD23-39F34B888DA2}" dt="2023-11-14T11:58:55.294" v="348" actId="164"/>
          <ac:spMkLst>
            <pc:docMk/>
            <pc:sldMk cId="1766343026" sldId="1623"/>
            <ac:spMk id="47" creationId="{05BCFA71-3C23-7C34-ADAF-DDD67C5A2100}"/>
          </ac:spMkLst>
        </pc:spChg>
        <pc:spChg chg="add mod">
          <ac:chgData name="Tshering Lhamo" userId="6010c263-cd21-4be1-a3d3-47f95daf464b" providerId="ADAL" clId="{FB615018-93B4-472D-BD23-39F34B888DA2}" dt="2023-11-14T11:58:47.484" v="347" actId="164"/>
          <ac:spMkLst>
            <pc:docMk/>
            <pc:sldMk cId="1766343026" sldId="1623"/>
            <ac:spMk id="48" creationId="{DF6D1D04-7082-0B47-8806-C67A4EB5401F}"/>
          </ac:spMkLst>
        </pc:spChg>
        <pc:spChg chg="add mod">
          <ac:chgData name="Tshering Lhamo" userId="6010c263-cd21-4be1-a3d3-47f95daf464b" providerId="ADAL" clId="{FB615018-93B4-472D-BD23-39F34B888DA2}" dt="2023-11-14T11:58:47.484" v="347" actId="164"/>
          <ac:spMkLst>
            <pc:docMk/>
            <pc:sldMk cId="1766343026" sldId="1623"/>
            <ac:spMk id="49" creationId="{B04D9509-9A0C-5444-9F7A-BD00D77282A5}"/>
          </ac:spMkLst>
        </pc:spChg>
        <pc:spChg chg="add mod">
          <ac:chgData name="Tshering Lhamo" userId="6010c263-cd21-4be1-a3d3-47f95daf464b" providerId="ADAL" clId="{FB615018-93B4-472D-BD23-39F34B888DA2}" dt="2023-11-14T11:58:01.020" v="339" actId="164"/>
          <ac:spMkLst>
            <pc:docMk/>
            <pc:sldMk cId="1766343026" sldId="1623"/>
            <ac:spMk id="50" creationId="{E7248B65-41C3-B763-C473-68B2153B459E}"/>
          </ac:spMkLst>
        </pc:spChg>
        <pc:spChg chg="add del mod">
          <ac:chgData name="Tshering Lhamo" userId="6010c263-cd21-4be1-a3d3-47f95daf464b" providerId="ADAL" clId="{FB615018-93B4-472D-BD23-39F34B888DA2}" dt="2023-11-14T11:46:25.143" v="325" actId="478"/>
          <ac:spMkLst>
            <pc:docMk/>
            <pc:sldMk cId="1766343026" sldId="1623"/>
            <ac:spMk id="51" creationId="{617C53FB-8214-099E-4A4C-04AEC0BD08A2}"/>
          </ac:spMkLst>
        </pc:spChg>
        <pc:spChg chg="add mod">
          <ac:chgData name="Tshering Lhamo" userId="6010c263-cd21-4be1-a3d3-47f95daf464b" providerId="ADAL" clId="{FB615018-93B4-472D-BD23-39F34B888DA2}" dt="2023-11-14T11:58:01.020" v="339" actId="164"/>
          <ac:spMkLst>
            <pc:docMk/>
            <pc:sldMk cId="1766343026" sldId="1623"/>
            <ac:spMk id="52" creationId="{3D0DF5E9-830B-E12C-3095-4C1B650E9C88}"/>
          </ac:spMkLst>
        </pc:spChg>
        <pc:spChg chg="add mod">
          <ac:chgData name="Tshering Lhamo" userId="6010c263-cd21-4be1-a3d3-47f95daf464b" providerId="ADAL" clId="{FB615018-93B4-472D-BD23-39F34B888DA2}" dt="2023-11-14T12:02:53.768" v="451" actId="14100"/>
          <ac:spMkLst>
            <pc:docMk/>
            <pc:sldMk cId="1766343026" sldId="1623"/>
            <ac:spMk id="56" creationId="{0F78A512-B4CD-F2B6-0776-19CB460E4E1E}"/>
          </ac:spMkLst>
        </pc:spChg>
        <pc:grpChg chg="add mod topLvl">
          <ac:chgData name="Tshering Lhamo" userId="6010c263-cd21-4be1-a3d3-47f95daf464b" providerId="ADAL" clId="{FB615018-93B4-472D-BD23-39F34B888DA2}" dt="2023-11-14T11:58:47.484" v="347" actId="164"/>
          <ac:grpSpMkLst>
            <pc:docMk/>
            <pc:sldMk cId="1766343026" sldId="1623"/>
            <ac:grpSpMk id="28" creationId="{311F1DF0-0275-08AD-B47E-993116DDDC06}"/>
          </ac:grpSpMkLst>
        </pc:grpChg>
        <pc:grpChg chg="add mod topLvl">
          <ac:chgData name="Tshering Lhamo" userId="6010c263-cd21-4be1-a3d3-47f95daf464b" providerId="ADAL" clId="{FB615018-93B4-472D-BD23-39F34B888DA2}" dt="2023-11-14T11:58:01.020" v="339" actId="164"/>
          <ac:grpSpMkLst>
            <pc:docMk/>
            <pc:sldMk cId="1766343026" sldId="1623"/>
            <ac:grpSpMk id="31" creationId="{A510F6F7-282D-EC57-D0D6-1EB9CA382EC5}"/>
          </ac:grpSpMkLst>
        </pc:grpChg>
        <pc:grpChg chg="add mod topLvl">
          <ac:chgData name="Tshering Lhamo" userId="6010c263-cd21-4be1-a3d3-47f95daf464b" providerId="ADAL" clId="{FB615018-93B4-472D-BD23-39F34B888DA2}" dt="2023-11-14T11:58:55.294" v="348" actId="164"/>
          <ac:grpSpMkLst>
            <pc:docMk/>
            <pc:sldMk cId="1766343026" sldId="1623"/>
            <ac:grpSpMk id="32" creationId="{AFA07FD1-A169-D8A0-5BB1-DB193F6DB02F}"/>
          </ac:grpSpMkLst>
        </pc:grpChg>
        <pc:grpChg chg="add mod topLvl">
          <ac:chgData name="Tshering Lhamo" userId="6010c263-cd21-4be1-a3d3-47f95daf464b" providerId="ADAL" clId="{FB615018-93B4-472D-BD23-39F34B888DA2}" dt="2023-11-14T11:39:42.734" v="290" actId="21"/>
          <ac:grpSpMkLst>
            <pc:docMk/>
            <pc:sldMk cId="1766343026" sldId="1623"/>
            <ac:grpSpMk id="33" creationId="{4E9B67FA-5DAE-3A82-4180-381901DFD451}"/>
          </ac:grpSpMkLst>
        </pc:grpChg>
        <pc:grpChg chg="add del mod">
          <ac:chgData name="Tshering Lhamo" userId="6010c263-cd21-4be1-a3d3-47f95daf464b" providerId="ADAL" clId="{FB615018-93B4-472D-BD23-39F34B888DA2}" dt="2023-11-14T11:39:15.039" v="285" actId="478"/>
          <ac:grpSpMkLst>
            <pc:docMk/>
            <pc:sldMk cId="1766343026" sldId="1623"/>
            <ac:grpSpMk id="38" creationId="{9B3C2E91-DBA1-3069-EF51-C371FEB3DC14}"/>
          </ac:grpSpMkLst>
        </pc:grpChg>
        <pc:grpChg chg="add del mod">
          <ac:chgData name="Tshering Lhamo" userId="6010c263-cd21-4be1-a3d3-47f95daf464b" providerId="ADAL" clId="{FB615018-93B4-472D-BD23-39F34B888DA2}" dt="2023-11-14T11:34:49.675" v="220" actId="165"/>
          <ac:grpSpMkLst>
            <pc:docMk/>
            <pc:sldMk cId="1766343026" sldId="1623"/>
            <ac:grpSpMk id="39" creationId="{1F1EF762-4EA3-2C75-06CE-F3949FC64464}"/>
          </ac:grpSpMkLst>
        </pc:grpChg>
        <pc:grpChg chg="add del mod">
          <ac:chgData name="Tshering Lhamo" userId="6010c263-cd21-4be1-a3d3-47f95daf464b" providerId="ADAL" clId="{FB615018-93B4-472D-BD23-39F34B888DA2}" dt="2023-11-14T11:39:33.982" v="288" actId="478"/>
          <ac:grpSpMkLst>
            <pc:docMk/>
            <pc:sldMk cId="1766343026" sldId="1623"/>
            <ac:grpSpMk id="40" creationId="{08A43BE8-D9FE-6110-F437-A682686EC6BF}"/>
          </ac:grpSpMkLst>
        </pc:grpChg>
        <pc:grpChg chg="add del mod">
          <ac:chgData name="Tshering Lhamo" userId="6010c263-cd21-4be1-a3d3-47f95daf464b" providerId="ADAL" clId="{FB615018-93B4-472D-BD23-39F34B888DA2}" dt="2023-11-14T11:40:13.698" v="297" actId="478"/>
          <ac:grpSpMkLst>
            <pc:docMk/>
            <pc:sldMk cId="1766343026" sldId="1623"/>
            <ac:grpSpMk id="41" creationId="{511A8A46-6D14-B136-7251-3D5608CC634F}"/>
          </ac:grpSpMkLst>
        </pc:grpChg>
        <pc:grpChg chg="add del mod topLvl">
          <ac:chgData name="Tshering Lhamo" userId="6010c263-cd21-4be1-a3d3-47f95daf464b" providerId="ADAL" clId="{FB615018-93B4-472D-BD23-39F34B888DA2}" dt="2023-11-14T11:39:42.734" v="290" actId="21"/>
          <ac:grpSpMkLst>
            <pc:docMk/>
            <pc:sldMk cId="1766343026" sldId="1623"/>
            <ac:grpSpMk id="43" creationId="{CFE0ED21-012A-ACBF-D520-0AF9449F344C}"/>
          </ac:grpSpMkLst>
        </pc:grpChg>
        <pc:grpChg chg="add del mod">
          <ac:chgData name="Tshering Lhamo" userId="6010c263-cd21-4be1-a3d3-47f95daf464b" providerId="ADAL" clId="{FB615018-93B4-472D-BD23-39F34B888DA2}" dt="2023-11-14T11:59:04.928" v="349" actId="1076"/>
          <ac:grpSpMkLst>
            <pc:docMk/>
            <pc:sldMk cId="1766343026" sldId="1623"/>
            <ac:grpSpMk id="45" creationId="{6E30ACFB-5ED4-7213-09CF-8C256FAE8AC1}"/>
          </ac:grpSpMkLst>
        </pc:grpChg>
        <pc:grpChg chg="add mod">
          <ac:chgData name="Tshering Lhamo" userId="6010c263-cd21-4be1-a3d3-47f95daf464b" providerId="ADAL" clId="{FB615018-93B4-472D-BD23-39F34B888DA2}" dt="2023-11-14T11:58:26.768" v="344" actId="1076"/>
          <ac:grpSpMkLst>
            <pc:docMk/>
            <pc:sldMk cId="1766343026" sldId="1623"/>
            <ac:grpSpMk id="53" creationId="{3A6CE2FC-DDD0-5E23-F9DB-9E319B391449}"/>
          </ac:grpSpMkLst>
        </pc:grpChg>
        <pc:grpChg chg="add mod">
          <ac:chgData name="Tshering Lhamo" userId="6010c263-cd21-4be1-a3d3-47f95daf464b" providerId="ADAL" clId="{FB615018-93B4-472D-BD23-39F34B888DA2}" dt="2023-11-14T11:58:47.484" v="347" actId="164"/>
          <ac:grpSpMkLst>
            <pc:docMk/>
            <pc:sldMk cId="1766343026" sldId="1623"/>
            <ac:grpSpMk id="54" creationId="{E2D9B75C-DD91-3CA1-3BA2-E3759EDE19D2}"/>
          </ac:grpSpMkLst>
        </pc:grpChg>
        <pc:grpChg chg="add mod">
          <ac:chgData name="Tshering Lhamo" userId="6010c263-cd21-4be1-a3d3-47f95daf464b" providerId="ADAL" clId="{FB615018-93B4-472D-BD23-39F34B888DA2}" dt="2023-11-14T11:58:55.294" v="348" actId="164"/>
          <ac:grpSpMkLst>
            <pc:docMk/>
            <pc:sldMk cId="1766343026" sldId="1623"/>
            <ac:grpSpMk id="55" creationId="{7531BBA2-EBAC-F4A6-07CF-20A612F01FFC}"/>
          </ac:grpSpMkLst>
        </pc:grpChg>
        <pc:picChg chg="add del mod">
          <ac:chgData name="Tshering Lhamo" userId="6010c263-cd21-4be1-a3d3-47f95daf464b" providerId="ADAL" clId="{FB615018-93B4-472D-BD23-39F34B888DA2}" dt="2023-11-14T11:27:51.126" v="151" actId="478"/>
          <ac:picMkLst>
            <pc:docMk/>
            <pc:sldMk cId="1766343026" sldId="1623"/>
            <ac:picMk id="35" creationId="{68965257-0ACF-46F4-0C79-3D3D4A582F7D}"/>
          </ac:picMkLst>
        </pc:picChg>
      </pc:sldChg>
      <pc:sldChg chg="modSp add del mod">
        <pc:chgData name="Tshering Lhamo" userId="6010c263-cd21-4be1-a3d3-47f95daf464b" providerId="ADAL" clId="{FB615018-93B4-472D-BD23-39F34B888DA2}" dt="2023-11-16T20:04:33.027" v="475" actId="47"/>
        <pc:sldMkLst>
          <pc:docMk/>
          <pc:sldMk cId="1789575107" sldId="1624"/>
        </pc:sldMkLst>
        <pc:spChg chg="mod">
          <ac:chgData name="Tshering Lhamo" userId="6010c263-cd21-4be1-a3d3-47f95daf464b" providerId="ADAL" clId="{FB615018-93B4-472D-BD23-39F34B888DA2}" dt="2023-11-16T20:04:28.192" v="473" actId="20577"/>
          <ac:spMkLst>
            <pc:docMk/>
            <pc:sldMk cId="1789575107" sldId="1624"/>
            <ac:spMk id="4" creationId="{98E2989A-9F55-D0F8-370A-EC51A1C890AA}"/>
          </ac:spMkLst>
        </pc:spChg>
      </pc:sldChg>
      <pc:sldChg chg="modSp add mod ord modCm">
        <pc:chgData name="Tshering Lhamo" userId="6010c263-cd21-4be1-a3d3-47f95daf464b" providerId="ADAL" clId="{FB615018-93B4-472D-BD23-39F34B888DA2}" dt="2023-11-16T20:09:14.152" v="565" actId="403"/>
        <pc:sldMkLst>
          <pc:docMk/>
          <pc:sldMk cId="2710822422" sldId="1625"/>
        </pc:sldMkLst>
        <pc:spChg chg="mod">
          <ac:chgData name="Tshering Lhamo" userId="6010c263-cd21-4be1-a3d3-47f95daf464b" providerId="ADAL" clId="{FB615018-93B4-472D-BD23-39F34B888DA2}" dt="2023-11-16T20:09:03.391" v="562" actId="14100"/>
          <ac:spMkLst>
            <pc:docMk/>
            <pc:sldMk cId="2710822422" sldId="1625"/>
            <ac:spMk id="3" creationId="{D633DFCA-9062-6188-1F6A-2A3F1E389E8E}"/>
          </ac:spMkLst>
        </pc:spChg>
        <pc:spChg chg="mod">
          <ac:chgData name="Tshering Lhamo" userId="6010c263-cd21-4be1-a3d3-47f95daf464b" providerId="ADAL" clId="{FB615018-93B4-472D-BD23-39F34B888DA2}" dt="2023-11-16T20:08:31.517" v="553" actId="14100"/>
          <ac:spMkLst>
            <pc:docMk/>
            <pc:sldMk cId="2710822422" sldId="1625"/>
            <ac:spMk id="4" creationId="{98E2989A-9F55-D0F8-370A-EC51A1C890AA}"/>
          </ac:spMkLst>
        </pc:spChg>
        <pc:spChg chg="mod">
          <ac:chgData name="Tshering Lhamo" userId="6010c263-cd21-4be1-a3d3-47f95daf464b" providerId="ADAL" clId="{FB615018-93B4-472D-BD23-39F34B888DA2}" dt="2023-11-16T20:08:59.857" v="561" actId="14100"/>
          <ac:spMkLst>
            <pc:docMk/>
            <pc:sldMk cId="2710822422" sldId="1625"/>
            <ac:spMk id="9" creationId="{B5612260-F2ED-2F87-CF30-DA16DD72F435}"/>
          </ac:spMkLst>
        </pc:spChg>
        <pc:spChg chg="mod">
          <ac:chgData name="Tshering Lhamo" userId="6010c263-cd21-4be1-a3d3-47f95daf464b" providerId="ADAL" clId="{FB615018-93B4-472D-BD23-39F34B888DA2}" dt="2023-11-16T20:08:39.283" v="555" actId="1076"/>
          <ac:spMkLst>
            <pc:docMk/>
            <pc:sldMk cId="2710822422" sldId="1625"/>
            <ac:spMk id="13" creationId="{611A65DA-6C47-ED38-6AFD-5D47DD2504CB}"/>
          </ac:spMkLst>
        </pc:spChg>
        <pc:spChg chg="mod">
          <ac:chgData name="Tshering Lhamo" userId="6010c263-cd21-4be1-a3d3-47f95daf464b" providerId="ADAL" clId="{FB615018-93B4-472D-BD23-39F34B888DA2}" dt="2023-11-16T20:09:10.056" v="564" actId="14100"/>
          <ac:spMkLst>
            <pc:docMk/>
            <pc:sldMk cId="2710822422" sldId="1625"/>
            <ac:spMk id="16" creationId="{A24F7C43-5325-C569-F1E6-3314D949480C}"/>
          </ac:spMkLst>
        </pc:spChg>
        <pc:spChg chg="mod">
          <ac:chgData name="Tshering Lhamo" userId="6010c263-cd21-4be1-a3d3-47f95daf464b" providerId="ADAL" clId="{FB615018-93B4-472D-BD23-39F34B888DA2}" dt="2023-11-16T20:08:48.794" v="558" actId="1076"/>
          <ac:spMkLst>
            <pc:docMk/>
            <pc:sldMk cId="2710822422" sldId="1625"/>
            <ac:spMk id="19" creationId="{72620E5E-A7AA-C414-701C-28DB5148E042}"/>
          </ac:spMkLst>
        </pc:spChg>
        <pc:spChg chg="mod">
          <ac:chgData name="Tshering Lhamo" userId="6010c263-cd21-4be1-a3d3-47f95daf464b" providerId="ADAL" clId="{FB615018-93B4-472D-BD23-39F34B888DA2}" dt="2023-11-16T20:09:14.152" v="565" actId="403"/>
          <ac:spMkLst>
            <pc:docMk/>
            <pc:sldMk cId="2710822422" sldId="1625"/>
            <ac:spMk id="22" creationId="{F9D775AC-6D6C-C9E1-78E9-257E71999664}"/>
          </ac:spMkLst>
        </pc:spChg>
        <pc:cxnChg chg="mod">
          <ac:chgData name="Tshering Lhamo" userId="6010c263-cd21-4be1-a3d3-47f95daf464b" providerId="ADAL" clId="{FB615018-93B4-472D-BD23-39F34B888DA2}" dt="2023-11-16T20:08:54.495" v="559" actId="14100"/>
          <ac:cxnSpMkLst>
            <pc:docMk/>
            <pc:sldMk cId="2710822422" sldId="1625"/>
            <ac:cxnSpMk id="18" creationId="{DBAF4522-7DB8-ACBB-9492-4BED7889C7B2}"/>
          </ac:cxnSpMkLst>
        </pc:cxnChg>
      </pc:sldChg>
    </pc:docChg>
  </pc:docChgLst>
  <pc:docChgLst>
    <pc:chgData name="Tshering Lhamo" userId="6010c263-cd21-4be1-a3d3-47f95daf464b" providerId="ADAL" clId="{DB6DAB8A-7E6C-41A9-A7F6-82C3339B5032}"/>
    <pc:docChg chg="undo redo custSel addSld delSld modSld sldOrd">
      <pc:chgData name="Tshering Lhamo" userId="6010c263-cd21-4be1-a3d3-47f95daf464b" providerId="ADAL" clId="{DB6DAB8A-7E6C-41A9-A7F6-82C3339B5032}" dt="2024-09-19T08:57:17.792" v="609"/>
      <pc:docMkLst>
        <pc:docMk/>
      </pc:docMkLst>
      <pc:sldChg chg="modSp add del mod">
        <pc:chgData name="Tshering Lhamo" userId="6010c263-cd21-4be1-a3d3-47f95daf464b" providerId="ADAL" clId="{DB6DAB8A-7E6C-41A9-A7F6-82C3339B5032}" dt="2024-09-19T08:19:18.131" v="65"/>
        <pc:sldMkLst>
          <pc:docMk/>
          <pc:sldMk cId="281851875" sldId="256"/>
        </pc:sldMkLst>
        <pc:spChg chg="mod">
          <ac:chgData name="Tshering Lhamo" userId="6010c263-cd21-4be1-a3d3-47f95daf464b" providerId="ADAL" clId="{DB6DAB8A-7E6C-41A9-A7F6-82C3339B5032}" dt="2024-09-19T08:18:46.502" v="56" actId="1076"/>
          <ac:spMkLst>
            <pc:docMk/>
            <pc:sldMk cId="281851875" sldId="256"/>
            <ac:spMk id="2" creationId="{1257ACB5-6892-A143-A4B1-E4A0CC5B1D04}"/>
          </ac:spMkLst>
        </pc:spChg>
      </pc:sldChg>
      <pc:sldChg chg="del">
        <pc:chgData name="Tshering Lhamo" userId="6010c263-cd21-4be1-a3d3-47f95daf464b" providerId="ADAL" clId="{DB6DAB8A-7E6C-41A9-A7F6-82C3339B5032}" dt="2024-09-19T08:18:11.710" v="2" actId="47"/>
        <pc:sldMkLst>
          <pc:docMk/>
          <pc:sldMk cId="3904271903" sldId="1597"/>
        </pc:sldMkLst>
      </pc:sldChg>
      <pc:sldChg chg="modSp mod">
        <pc:chgData name="Tshering Lhamo" userId="6010c263-cd21-4be1-a3d3-47f95daf464b" providerId="ADAL" clId="{DB6DAB8A-7E6C-41A9-A7F6-82C3339B5032}" dt="2024-09-19T08:47:44.600" v="475" actId="11530"/>
        <pc:sldMkLst>
          <pc:docMk/>
          <pc:sldMk cId="3804940715" sldId="1601"/>
        </pc:sldMkLst>
        <pc:spChg chg="mod">
          <ac:chgData name="Tshering Lhamo" userId="6010c263-cd21-4be1-a3d3-47f95daf464b" providerId="ADAL" clId="{DB6DAB8A-7E6C-41A9-A7F6-82C3339B5032}" dt="2024-09-19T08:47:29.592" v="473" actId="2711"/>
          <ac:spMkLst>
            <pc:docMk/>
            <pc:sldMk cId="3804940715" sldId="1601"/>
            <ac:spMk id="2" creationId="{C00AAC30-18CF-8953-182A-6DE9A1A2BA11}"/>
          </ac:spMkLst>
        </pc:spChg>
        <pc:spChg chg="mod">
          <ac:chgData name="Tshering Lhamo" userId="6010c263-cd21-4be1-a3d3-47f95daf464b" providerId="ADAL" clId="{DB6DAB8A-7E6C-41A9-A7F6-82C3339B5032}" dt="2024-09-19T08:47:29.592" v="473" actId="2711"/>
          <ac:spMkLst>
            <pc:docMk/>
            <pc:sldMk cId="3804940715" sldId="1601"/>
            <ac:spMk id="6" creationId="{D264F6E2-874A-2FBB-DACB-5B08D9361CD4}"/>
          </ac:spMkLst>
        </pc:spChg>
        <pc:spChg chg="mod">
          <ac:chgData name="Tshering Lhamo" userId="6010c263-cd21-4be1-a3d3-47f95daf464b" providerId="ADAL" clId="{DB6DAB8A-7E6C-41A9-A7F6-82C3339B5032}" dt="2024-09-19T08:47:39.222" v="474" actId="11530"/>
          <ac:spMkLst>
            <pc:docMk/>
            <pc:sldMk cId="3804940715" sldId="1601"/>
            <ac:spMk id="8" creationId="{E72B7680-DD2D-C0EE-78AB-66D2E0D1DE0B}"/>
          </ac:spMkLst>
        </pc:spChg>
        <pc:spChg chg="mod">
          <ac:chgData name="Tshering Lhamo" userId="6010c263-cd21-4be1-a3d3-47f95daf464b" providerId="ADAL" clId="{DB6DAB8A-7E6C-41A9-A7F6-82C3339B5032}" dt="2024-09-19T08:47:44.600" v="475" actId="11530"/>
          <ac:spMkLst>
            <pc:docMk/>
            <pc:sldMk cId="3804940715" sldId="1601"/>
            <ac:spMk id="9" creationId="{51306511-D3F0-85CD-1006-682B7BF0FCC9}"/>
          </ac:spMkLst>
        </pc:spChg>
        <pc:spChg chg="mod">
          <ac:chgData name="Tshering Lhamo" userId="6010c263-cd21-4be1-a3d3-47f95daf464b" providerId="ADAL" clId="{DB6DAB8A-7E6C-41A9-A7F6-82C3339B5032}" dt="2024-09-19T08:47:29.592" v="473" actId="2711"/>
          <ac:spMkLst>
            <pc:docMk/>
            <pc:sldMk cId="3804940715" sldId="1601"/>
            <ac:spMk id="10" creationId="{B6D1C4C1-C69A-EDF2-55A4-1B98132ED1D9}"/>
          </ac:spMkLst>
        </pc:spChg>
      </pc:sldChg>
      <pc:sldChg chg="add">
        <pc:chgData name="Tshering Lhamo" userId="6010c263-cd21-4be1-a3d3-47f95daf464b" providerId="ADAL" clId="{DB6DAB8A-7E6C-41A9-A7F6-82C3339B5032}" dt="2024-09-19T08:57:09.672" v="608"/>
        <pc:sldMkLst>
          <pc:docMk/>
          <pc:sldMk cId="2831980677" sldId="1603"/>
        </pc:sldMkLst>
      </pc:sldChg>
      <pc:sldChg chg="modSp mod">
        <pc:chgData name="Tshering Lhamo" userId="6010c263-cd21-4be1-a3d3-47f95daf464b" providerId="ADAL" clId="{DB6DAB8A-7E6C-41A9-A7F6-82C3339B5032}" dt="2024-09-19T08:50:15.837" v="566" actId="2711"/>
        <pc:sldMkLst>
          <pc:docMk/>
          <pc:sldMk cId="3260616098" sldId="1606"/>
        </pc:sldMkLst>
        <pc:spChg chg="mod">
          <ac:chgData name="Tshering Lhamo" userId="6010c263-cd21-4be1-a3d3-47f95daf464b" providerId="ADAL" clId="{DB6DAB8A-7E6C-41A9-A7F6-82C3339B5032}" dt="2024-09-19T08:50:15.837" v="566" actId="2711"/>
          <ac:spMkLst>
            <pc:docMk/>
            <pc:sldMk cId="3260616098" sldId="1606"/>
            <ac:spMk id="2" creationId="{EF75DD43-3B34-3ADE-72CF-4D5AC79EEB29}"/>
          </ac:spMkLst>
        </pc:spChg>
        <pc:spChg chg="mod">
          <ac:chgData name="Tshering Lhamo" userId="6010c263-cd21-4be1-a3d3-47f95daf464b" providerId="ADAL" clId="{DB6DAB8A-7E6C-41A9-A7F6-82C3339B5032}" dt="2024-09-19T08:50:15.837" v="566" actId="2711"/>
          <ac:spMkLst>
            <pc:docMk/>
            <pc:sldMk cId="3260616098" sldId="1606"/>
            <ac:spMk id="3" creationId="{DCC0D775-4034-89E4-9F8D-2ABF59E15DE0}"/>
          </ac:spMkLst>
        </pc:spChg>
      </pc:sldChg>
      <pc:sldChg chg="modSp">
        <pc:chgData name="Tshering Lhamo" userId="6010c263-cd21-4be1-a3d3-47f95daf464b" providerId="ADAL" clId="{DB6DAB8A-7E6C-41A9-A7F6-82C3339B5032}" dt="2024-09-19T08:50:10.455" v="565" actId="2711"/>
        <pc:sldMkLst>
          <pc:docMk/>
          <pc:sldMk cId="342268489" sldId="1607"/>
        </pc:sldMkLst>
        <pc:spChg chg="mod">
          <ac:chgData name="Tshering Lhamo" userId="6010c263-cd21-4be1-a3d3-47f95daf464b" providerId="ADAL" clId="{DB6DAB8A-7E6C-41A9-A7F6-82C3339B5032}" dt="2024-09-19T08:50:10.455" v="565" actId="2711"/>
          <ac:spMkLst>
            <pc:docMk/>
            <pc:sldMk cId="342268489" sldId="1607"/>
            <ac:spMk id="2" creationId="{EF75DD43-3B34-3ADE-72CF-4D5AC79EEB29}"/>
          </ac:spMkLst>
        </pc:spChg>
        <pc:spChg chg="mod">
          <ac:chgData name="Tshering Lhamo" userId="6010c263-cd21-4be1-a3d3-47f95daf464b" providerId="ADAL" clId="{DB6DAB8A-7E6C-41A9-A7F6-82C3339B5032}" dt="2024-09-19T08:50:10.455" v="565" actId="2711"/>
          <ac:spMkLst>
            <pc:docMk/>
            <pc:sldMk cId="342268489" sldId="1607"/>
            <ac:spMk id="3" creationId="{DCC0D775-4034-89E4-9F8D-2ABF59E15DE0}"/>
          </ac:spMkLst>
        </pc:spChg>
        <pc:spChg chg="mod">
          <ac:chgData name="Tshering Lhamo" userId="6010c263-cd21-4be1-a3d3-47f95daf464b" providerId="ADAL" clId="{DB6DAB8A-7E6C-41A9-A7F6-82C3339B5032}" dt="2024-09-19T08:50:10.455" v="565" actId="2711"/>
          <ac:spMkLst>
            <pc:docMk/>
            <pc:sldMk cId="342268489" sldId="1607"/>
            <ac:spMk id="9" creationId="{1F9C08BE-19FE-621C-35A4-C0E3D4E74719}"/>
          </ac:spMkLst>
        </pc:spChg>
      </pc:sldChg>
      <pc:sldChg chg="modSp mod">
        <pc:chgData name="Tshering Lhamo" userId="6010c263-cd21-4be1-a3d3-47f95daf464b" providerId="ADAL" clId="{DB6DAB8A-7E6C-41A9-A7F6-82C3339B5032}" dt="2024-09-19T08:50:21.686" v="567" actId="2711"/>
        <pc:sldMkLst>
          <pc:docMk/>
          <pc:sldMk cId="2899374108" sldId="1609"/>
        </pc:sldMkLst>
        <pc:spChg chg="mod">
          <ac:chgData name="Tshering Lhamo" userId="6010c263-cd21-4be1-a3d3-47f95daf464b" providerId="ADAL" clId="{DB6DAB8A-7E6C-41A9-A7F6-82C3339B5032}" dt="2024-09-19T08:50:21.686" v="567" actId="2711"/>
          <ac:spMkLst>
            <pc:docMk/>
            <pc:sldMk cId="2899374108" sldId="1609"/>
            <ac:spMk id="2" creationId="{BF58BDE3-B555-2CC5-4A12-7B951C41323A}"/>
          </ac:spMkLst>
        </pc:spChg>
        <pc:spChg chg="mod">
          <ac:chgData name="Tshering Lhamo" userId="6010c263-cd21-4be1-a3d3-47f95daf464b" providerId="ADAL" clId="{DB6DAB8A-7E6C-41A9-A7F6-82C3339B5032}" dt="2024-09-19T08:50:21.686" v="567" actId="2711"/>
          <ac:spMkLst>
            <pc:docMk/>
            <pc:sldMk cId="2899374108" sldId="1609"/>
            <ac:spMk id="3" creationId="{46AE3062-F80B-7470-A15E-F7FA5199C622}"/>
          </ac:spMkLst>
        </pc:spChg>
      </pc:sldChg>
      <pc:sldChg chg="modSp">
        <pc:chgData name="Tshering Lhamo" userId="6010c263-cd21-4be1-a3d3-47f95daf464b" providerId="ADAL" clId="{DB6DAB8A-7E6C-41A9-A7F6-82C3339B5032}" dt="2024-09-19T08:49:55.036" v="561" actId="2711"/>
        <pc:sldMkLst>
          <pc:docMk/>
          <pc:sldMk cId="957262383" sldId="1610"/>
        </pc:sldMkLst>
        <pc:spChg chg="mod">
          <ac:chgData name="Tshering Lhamo" userId="6010c263-cd21-4be1-a3d3-47f95daf464b" providerId="ADAL" clId="{DB6DAB8A-7E6C-41A9-A7F6-82C3339B5032}" dt="2024-09-19T08:49:55.036" v="561" actId="2711"/>
          <ac:spMkLst>
            <pc:docMk/>
            <pc:sldMk cId="957262383" sldId="1610"/>
            <ac:spMk id="2" creationId="{EF75DD43-3B34-3ADE-72CF-4D5AC79EEB29}"/>
          </ac:spMkLst>
        </pc:spChg>
        <pc:spChg chg="mod">
          <ac:chgData name="Tshering Lhamo" userId="6010c263-cd21-4be1-a3d3-47f95daf464b" providerId="ADAL" clId="{DB6DAB8A-7E6C-41A9-A7F6-82C3339B5032}" dt="2024-09-19T08:49:55.036" v="561" actId="2711"/>
          <ac:spMkLst>
            <pc:docMk/>
            <pc:sldMk cId="957262383" sldId="1610"/>
            <ac:spMk id="3" creationId="{DCC0D775-4034-89E4-9F8D-2ABF59E15DE0}"/>
          </ac:spMkLst>
        </pc:spChg>
        <pc:spChg chg="mod">
          <ac:chgData name="Tshering Lhamo" userId="6010c263-cd21-4be1-a3d3-47f95daf464b" providerId="ADAL" clId="{DB6DAB8A-7E6C-41A9-A7F6-82C3339B5032}" dt="2024-09-19T08:49:55.036" v="561" actId="2711"/>
          <ac:spMkLst>
            <pc:docMk/>
            <pc:sldMk cId="957262383" sldId="1610"/>
            <ac:spMk id="9" creationId="{1F9C08BE-19FE-621C-35A4-C0E3D4E74719}"/>
          </ac:spMkLst>
        </pc:spChg>
      </pc:sldChg>
      <pc:sldChg chg="addSp modSp add mod ord addCm">
        <pc:chgData name="Tshering Lhamo" userId="6010c263-cd21-4be1-a3d3-47f95daf464b" providerId="ADAL" clId="{DB6DAB8A-7E6C-41A9-A7F6-82C3339B5032}" dt="2024-09-19T08:52:00.647" v="607"/>
        <pc:sldMkLst>
          <pc:docMk/>
          <pc:sldMk cId="307408510" sldId="1611"/>
        </pc:sldMkLst>
        <pc:spChg chg="mod">
          <ac:chgData name="Tshering Lhamo" userId="6010c263-cd21-4be1-a3d3-47f95daf464b" providerId="ADAL" clId="{DB6DAB8A-7E6C-41A9-A7F6-82C3339B5032}" dt="2024-09-19T08:48:52.557" v="560" actId="20577"/>
          <ac:spMkLst>
            <pc:docMk/>
            <pc:sldMk cId="307408510" sldId="1611"/>
            <ac:spMk id="2" creationId="{EF75DD43-3B34-3ADE-72CF-4D5AC79EEB29}"/>
          </ac:spMkLst>
        </pc:spChg>
        <pc:spChg chg="mod">
          <ac:chgData name="Tshering Lhamo" userId="6010c263-cd21-4be1-a3d3-47f95daf464b" providerId="ADAL" clId="{DB6DAB8A-7E6C-41A9-A7F6-82C3339B5032}" dt="2024-09-19T08:38:30.905" v="297" actId="20577"/>
          <ac:spMkLst>
            <pc:docMk/>
            <pc:sldMk cId="307408510" sldId="1611"/>
            <ac:spMk id="3" creationId="{9BCB6650-BC6B-4256-8B28-3EB6329D5E91}"/>
          </ac:spMkLst>
        </pc:spChg>
        <pc:spChg chg="add mod">
          <ac:chgData name="Tshering Lhamo" userId="6010c263-cd21-4be1-a3d3-47f95daf464b" providerId="ADAL" clId="{DB6DAB8A-7E6C-41A9-A7F6-82C3339B5032}" dt="2024-09-19T08:34:10.801" v="235" actId="1076"/>
          <ac:spMkLst>
            <pc:docMk/>
            <pc:sldMk cId="307408510" sldId="1611"/>
            <ac:spMk id="11" creationId="{6EC7B1C5-9E12-691E-255E-04609FE6929E}"/>
          </ac:spMkLst>
        </pc:spChg>
        <pc:spChg chg="add mod">
          <ac:chgData name="Tshering Lhamo" userId="6010c263-cd21-4be1-a3d3-47f95daf464b" providerId="ADAL" clId="{DB6DAB8A-7E6C-41A9-A7F6-82C3339B5032}" dt="2024-09-19T08:45:02.563" v="452" actId="20577"/>
          <ac:spMkLst>
            <pc:docMk/>
            <pc:sldMk cId="307408510" sldId="1611"/>
            <ac:spMk id="13" creationId="{9DFB3842-DEA5-7837-A2E8-79D5840E1127}"/>
          </ac:spMkLst>
        </pc:spChg>
        <pc:cxnChg chg="add mod">
          <ac:chgData name="Tshering Lhamo" userId="6010c263-cd21-4be1-a3d3-47f95daf464b" providerId="ADAL" clId="{DB6DAB8A-7E6C-41A9-A7F6-82C3339B5032}" dt="2024-09-19T08:33:30.513" v="221" actId="1076"/>
          <ac:cxnSpMkLst>
            <pc:docMk/>
            <pc:sldMk cId="307408510" sldId="1611"/>
            <ac:cxnSpMk id="7" creationId="{0E7616E1-8FF2-2EE7-B477-B7AB11589D62}"/>
          </ac:cxnSpMkLst>
        </pc:cxnChg>
        <pc:cxnChg chg="add mod">
          <ac:chgData name="Tshering Lhamo" userId="6010c263-cd21-4be1-a3d3-47f95daf464b" providerId="ADAL" clId="{DB6DAB8A-7E6C-41A9-A7F6-82C3339B5032}" dt="2024-09-19T08:33:34.657" v="223" actId="1076"/>
          <ac:cxnSpMkLst>
            <pc:docMk/>
            <pc:sldMk cId="307408510" sldId="1611"/>
            <ac:cxnSpMk id="8" creationId="{7D0528E4-8F84-5E73-11C6-530365C42F0F}"/>
          </ac:cxnSpMkLst>
        </pc:cxnChg>
        <pc:cxnChg chg="add mod">
          <ac:chgData name="Tshering Lhamo" userId="6010c263-cd21-4be1-a3d3-47f95daf464b" providerId="ADAL" clId="{DB6DAB8A-7E6C-41A9-A7F6-82C3339B5032}" dt="2024-09-19T08:33:39.001" v="225" actId="1076"/>
          <ac:cxnSpMkLst>
            <pc:docMk/>
            <pc:sldMk cId="307408510" sldId="1611"/>
            <ac:cxnSpMk id="9" creationId="{5B70D658-E8A2-6CB0-B910-73DF2363B8B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shering Lhamo" userId="6010c263-cd21-4be1-a3d3-47f95daf464b" providerId="ADAL" clId="{DB6DAB8A-7E6C-41A9-A7F6-82C3339B5032}" dt="2024-09-19T08:52:00.647" v="607"/>
              <pc2:cmMkLst xmlns:pc2="http://schemas.microsoft.com/office/powerpoint/2019/9/main/command">
                <pc:docMk/>
                <pc:sldMk cId="307408510" sldId="1611"/>
                <pc2:cmMk id="{5F2801F5-5D13-4782-9DD3-89BE7740DCD3}"/>
              </pc2:cmMkLst>
            </pc226:cmChg>
          </p:ext>
        </pc:extLst>
      </pc:sldChg>
      <pc:sldChg chg="add">
        <pc:chgData name="Tshering Lhamo" userId="6010c263-cd21-4be1-a3d3-47f95daf464b" providerId="ADAL" clId="{DB6DAB8A-7E6C-41A9-A7F6-82C3339B5032}" dt="2024-09-19T08:57:17.792" v="609"/>
        <pc:sldMkLst>
          <pc:docMk/>
          <pc:sldMk cId="2850338916" sldId="1614"/>
        </pc:sldMkLst>
      </pc:sldChg>
      <pc:sldChg chg="modSp mod">
        <pc:chgData name="Tshering Lhamo" userId="6010c263-cd21-4be1-a3d3-47f95daf464b" providerId="ADAL" clId="{DB6DAB8A-7E6C-41A9-A7F6-82C3339B5032}" dt="2024-09-19T08:50:05.567" v="564" actId="27636"/>
        <pc:sldMkLst>
          <pc:docMk/>
          <pc:sldMk cId="3279475121" sldId="1616"/>
        </pc:sldMkLst>
        <pc:spChg chg="mod">
          <ac:chgData name="Tshering Lhamo" userId="6010c263-cd21-4be1-a3d3-47f95daf464b" providerId="ADAL" clId="{DB6DAB8A-7E6C-41A9-A7F6-82C3339B5032}" dt="2024-09-19T08:50:05.567" v="564" actId="27636"/>
          <ac:spMkLst>
            <pc:docMk/>
            <pc:sldMk cId="3279475121" sldId="1616"/>
            <ac:spMk id="4" creationId="{6F1CF482-FBF6-D5DD-9E51-7F31E7C44A78}"/>
          </ac:spMkLst>
        </pc:spChg>
        <pc:spChg chg="mod">
          <ac:chgData name="Tshering Lhamo" userId="6010c263-cd21-4be1-a3d3-47f95daf464b" providerId="ADAL" clId="{DB6DAB8A-7E6C-41A9-A7F6-82C3339B5032}" dt="2024-09-19T08:50:05.455" v="563" actId="2711"/>
          <ac:spMkLst>
            <pc:docMk/>
            <pc:sldMk cId="3279475121" sldId="1616"/>
            <ac:spMk id="6" creationId="{D264F6E2-874A-2FBB-DACB-5B08D9361CD4}"/>
          </ac:spMkLst>
        </pc:spChg>
      </pc:sldChg>
      <pc:sldChg chg="modSp mod">
        <pc:chgData name="Tshering Lhamo" userId="6010c263-cd21-4be1-a3d3-47f95daf464b" providerId="ADAL" clId="{DB6DAB8A-7E6C-41A9-A7F6-82C3339B5032}" dt="2024-09-19T08:50:00.452" v="562" actId="2711"/>
        <pc:sldMkLst>
          <pc:docMk/>
          <pc:sldMk cId="1880325661" sldId="1617"/>
        </pc:sldMkLst>
        <pc:spChg chg="mod">
          <ac:chgData name="Tshering Lhamo" userId="6010c263-cd21-4be1-a3d3-47f95daf464b" providerId="ADAL" clId="{DB6DAB8A-7E6C-41A9-A7F6-82C3339B5032}" dt="2024-09-19T08:50:00.452" v="562" actId="2711"/>
          <ac:spMkLst>
            <pc:docMk/>
            <pc:sldMk cId="1880325661" sldId="1617"/>
            <ac:spMk id="3" creationId="{FD22A0F5-128C-F41E-D9BC-D9FFDC916CD2}"/>
          </ac:spMkLst>
        </pc:spChg>
        <pc:spChg chg="mod">
          <ac:chgData name="Tshering Lhamo" userId="6010c263-cd21-4be1-a3d3-47f95daf464b" providerId="ADAL" clId="{DB6DAB8A-7E6C-41A9-A7F6-82C3339B5032}" dt="2024-09-19T08:50:00.452" v="562" actId="2711"/>
          <ac:spMkLst>
            <pc:docMk/>
            <pc:sldMk cId="1880325661" sldId="1617"/>
            <ac:spMk id="6" creationId="{D264F6E2-874A-2FBB-DACB-5B08D9361CD4}"/>
          </ac:spMkLst>
        </pc:spChg>
      </pc:sldChg>
      <pc:sldChg chg="addSp delSp modSp mod">
        <pc:chgData name="Tshering Lhamo" userId="6010c263-cd21-4be1-a3d3-47f95daf464b" providerId="ADAL" clId="{DB6DAB8A-7E6C-41A9-A7F6-82C3339B5032}" dt="2024-09-19T08:46:47.541" v="471" actId="11530"/>
        <pc:sldMkLst>
          <pc:docMk/>
          <pc:sldMk cId="799262495" sldId="1619"/>
        </pc:sldMkLst>
        <pc:spChg chg="mod">
          <ac:chgData name="Tshering Lhamo" userId="6010c263-cd21-4be1-a3d3-47f95daf464b" providerId="ADAL" clId="{DB6DAB8A-7E6C-41A9-A7F6-82C3339B5032}" dt="2024-09-19T08:45:45.769" v="460" actId="404"/>
          <ac:spMkLst>
            <pc:docMk/>
            <pc:sldMk cId="799262495" sldId="1619"/>
            <ac:spMk id="2" creationId="{EF75DD43-3B34-3ADE-72CF-4D5AC79EEB29}"/>
          </ac:spMkLst>
        </pc:spChg>
        <pc:spChg chg="mod">
          <ac:chgData name="Tshering Lhamo" userId="6010c263-cd21-4be1-a3d3-47f95daf464b" providerId="ADAL" clId="{DB6DAB8A-7E6C-41A9-A7F6-82C3339B5032}" dt="2024-09-19T08:46:38.454" v="469" actId="11530"/>
          <ac:spMkLst>
            <pc:docMk/>
            <pc:sldMk cId="799262495" sldId="1619"/>
            <ac:spMk id="3" creationId="{ED2539A4-BA03-68B2-353D-9464E88A717E}"/>
          </ac:spMkLst>
        </pc:spChg>
        <pc:spChg chg="mod">
          <ac:chgData name="Tshering Lhamo" userId="6010c263-cd21-4be1-a3d3-47f95daf464b" providerId="ADAL" clId="{DB6DAB8A-7E6C-41A9-A7F6-82C3339B5032}" dt="2024-09-19T08:46:43.181" v="470" actId="11530"/>
          <ac:spMkLst>
            <pc:docMk/>
            <pc:sldMk cId="799262495" sldId="1619"/>
            <ac:spMk id="4" creationId="{9AF7D586-BB86-545D-D08C-DC5E4D5F8ED6}"/>
          </ac:spMkLst>
        </pc:spChg>
        <pc:spChg chg="mod">
          <ac:chgData name="Tshering Lhamo" userId="6010c263-cd21-4be1-a3d3-47f95daf464b" providerId="ADAL" clId="{DB6DAB8A-7E6C-41A9-A7F6-82C3339B5032}" dt="2024-09-19T08:45:48.087" v="461" actId="1076"/>
          <ac:spMkLst>
            <pc:docMk/>
            <pc:sldMk cId="799262495" sldId="1619"/>
            <ac:spMk id="5" creationId="{46DD0B6B-59AE-DA93-841C-AD551516AF4A}"/>
          </ac:spMkLst>
        </pc:spChg>
        <pc:spChg chg="add del">
          <ac:chgData name="Tshering Lhamo" userId="6010c263-cd21-4be1-a3d3-47f95daf464b" providerId="ADAL" clId="{DB6DAB8A-7E6C-41A9-A7F6-82C3339B5032}" dt="2024-09-19T08:46:28.702" v="466" actId="11529"/>
          <ac:spMkLst>
            <pc:docMk/>
            <pc:sldMk cId="799262495" sldId="1619"/>
            <ac:spMk id="6" creationId="{D408F48E-CED9-F7E8-3593-82B848B10FE1}"/>
          </ac:spMkLst>
        </pc:spChg>
        <pc:spChg chg="mod">
          <ac:chgData name="Tshering Lhamo" userId="6010c263-cd21-4be1-a3d3-47f95daf464b" providerId="ADAL" clId="{DB6DAB8A-7E6C-41A9-A7F6-82C3339B5032}" dt="2024-09-19T08:46:47.541" v="471" actId="11530"/>
          <ac:spMkLst>
            <pc:docMk/>
            <pc:sldMk cId="799262495" sldId="1619"/>
            <ac:spMk id="14" creationId="{4A946201-3B8F-F14D-7144-FB5602820A2A}"/>
          </ac:spMkLst>
        </pc:spChg>
      </pc:sldChg>
      <pc:sldChg chg="modSp">
        <pc:chgData name="Tshering Lhamo" userId="6010c263-cd21-4be1-a3d3-47f95daf464b" providerId="ADAL" clId="{DB6DAB8A-7E6C-41A9-A7F6-82C3339B5032}" dt="2024-09-19T08:47:21.577" v="472" actId="2711"/>
        <pc:sldMkLst>
          <pc:docMk/>
          <pc:sldMk cId="1105055446" sldId="1620"/>
        </pc:sldMkLst>
        <pc:spChg chg="mod">
          <ac:chgData name="Tshering Lhamo" userId="6010c263-cd21-4be1-a3d3-47f95daf464b" providerId="ADAL" clId="{DB6DAB8A-7E6C-41A9-A7F6-82C3339B5032}" dt="2024-09-19T08:47:21.577" v="472" actId="2711"/>
          <ac:spMkLst>
            <pc:docMk/>
            <pc:sldMk cId="1105055446" sldId="1620"/>
            <ac:spMk id="2" creationId="{EF75DD43-3B34-3ADE-72CF-4D5AC79EEB29}"/>
          </ac:spMkLst>
        </pc:spChg>
        <pc:spChg chg="mod">
          <ac:chgData name="Tshering Lhamo" userId="6010c263-cd21-4be1-a3d3-47f95daf464b" providerId="ADAL" clId="{DB6DAB8A-7E6C-41A9-A7F6-82C3339B5032}" dt="2024-09-19T08:47:21.577" v="472" actId="2711"/>
          <ac:spMkLst>
            <pc:docMk/>
            <pc:sldMk cId="1105055446" sldId="1620"/>
            <ac:spMk id="5" creationId="{46DD0B6B-59AE-DA93-841C-AD551516AF4A}"/>
          </ac:spMkLst>
        </pc:spChg>
        <pc:spChg chg="mod">
          <ac:chgData name="Tshering Lhamo" userId="6010c263-cd21-4be1-a3d3-47f95daf464b" providerId="ADAL" clId="{DB6DAB8A-7E6C-41A9-A7F6-82C3339B5032}" dt="2024-09-19T08:47:21.577" v="472" actId="2711"/>
          <ac:spMkLst>
            <pc:docMk/>
            <pc:sldMk cId="1105055446" sldId="1620"/>
            <ac:spMk id="9" creationId="{1F9C08BE-19FE-621C-35A4-C0E3D4E74719}"/>
          </ac:spMkLst>
        </pc:spChg>
      </pc:sldChg>
      <pc:sldChg chg="modSp add del mod">
        <pc:chgData name="Tshering Lhamo" userId="6010c263-cd21-4be1-a3d3-47f95daf464b" providerId="ADAL" clId="{DB6DAB8A-7E6C-41A9-A7F6-82C3339B5032}" dt="2024-09-19T08:19:09.575" v="60"/>
        <pc:sldMkLst>
          <pc:docMk/>
          <pc:sldMk cId="147890386" sldId="1650"/>
        </pc:sldMkLst>
        <pc:spChg chg="mod">
          <ac:chgData name="Tshering Lhamo" userId="6010c263-cd21-4be1-a3d3-47f95daf464b" providerId="ADAL" clId="{DB6DAB8A-7E6C-41A9-A7F6-82C3339B5032}" dt="2024-09-19T08:19:09.575" v="60"/>
          <ac:spMkLst>
            <pc:docMk/>
            <pc:sldMk cId="147890386" sldId="1650"/>
            <ac:spMk id="2" creationId="{1257ACB5-6892-A143-A4B1-E4A0CC5B1D04}"/>
          </ac:spMkLst>
        </pc:spChg>
      </pc:sldChg>
      <pc:sldChg chg="modSp add mod">
        <pc:chgData name="Tshering Lhamo" userId="6010c263-cd21-4be1-a3d3-47f95daf464b" providerId="ADAL" clId="{DB6DAB8A-7E6C-41A9-A7F6-82C3339B5032}" dt="2024-09-19T08:38:42.743" v="301" actId="20577"/>
        <pc:sldMkLst>
          <pc:docMk/>
          <pc:sldMk cId="1547373676" sldId="1650"/>
        </pc:sldMkLst>
        <pc:spChg chg="mod">
          <ac:chgData name="Tshering Lhamo" userId="6010c263-cd21-4be1-a3d3-47f95daf464b" providerId="ADAL" clId="{DB6DAB8A-7E6C-41A9-A7F6-82C3339B5032}" dt="2024-09-19T08:38:42.743" v="301" actId="20577"/>
          <ac:spMkLst>
            <pc:docMk/>
            <pc:sldMk cId="1547373676" sldId="1650"/>
            <ac:spMk id="2" creationId="{1257ACB5-6892-A143-A4B1-E4A0CC5B1D04}"/>
          </ac:spMkLst>
        </pc:spChg>
        <pc:picChg chg="mod">
          <ac:chgData name="Tshering Lhamo" userId="6010c263-cd21-4be1-a3d3-47f95daf464b" providerId="ADAL" clId="{DB6DAB8A-7E6C-41A9-A7F6-82C3339B5032}" dt="2024-09-19T08:20:15.020" v="119" actId="1036"/>
          <ac:picMkLst>
            <pc:docMk/>
            <pc:sldMk cId="1547373676" sldId="1650"/>
            <ac:picMk id="10" creationId="{3597C2DC-C8FF-D04C-AEF5-6B1BB4BCAC80}"/>
          </ac:picMkLst>
        </pc:picChg>
        <pc:cxnChg chg="mod">
          <ac:chgData name="Tshering Lhamo" userId="6010c263-cd21-4be1-a3d3-47f95daf464b" providerId="ADAL" clId="{DB6DAB8A-7E6C-41A9-A7F6-82C3339B5032}" dt="2024-09-19T08:20:08.122" v="116" actId="1076"/>
          <ac:cxnSpMkLst>
            <pc:docMk/>
            <pc:sldMk cId="1547373676" sldId="1650"/>
            <ac:cxnSpMk id="7" creationId="{84508C05-9087-170C-AA3D-19A24DC71FF0}"/>
          </ac:cxnSpMkLst>
        </pc:cxnChg>
      </pc:sldChg>
      <pc:sldChg chg="modSp add del mod">
        <pc:chgData name="Tshering Lhamo" userId="6010c263-cd21-4be1-a3d3-47f95daf464b" providerId="ADAL" clId="{DB6DAB8A-7E6C-41A9-A7F6-82C3339B5032}" dt="2024-09-19T08:39:00.252" v="302" actId="47"/>
        <pc:sldMkLst>
          <pc:docMk/>
          <pc:sldMk cId="1868132383" sldId="11369"/>
        </pc:sldMkLst>
        <pc:spChg chg="mod">
          <ac:chgData name="Tshering Lhamo" userId="6010c263-cd21-4be1-a3d3-47f95daf464b" providerId="ADAL" clId="{DB6DAB8A-7E6C-41A9-A7F6-82C3339B5032}" dt="2024-09-19T08:21:34.770" v="151" actId="20577"/>
          <ac:spMkLst>
            <pc:docMk/>
            <pc:sldMk cId="1868132383" sldId="11369"/>
            <ac:spMk id="2" creationId="{3DAE42F5-B03C-75EE-0C3B-BC7835E21A96}"/>
          </ac:spMkLst>
        </pc:spChg>
      </pc:sldChg>
      <pc:sldChg chg="modSp add del mod">
        <pc:chgData name="Tshering Lhamo" userId="6010c263-cd21-4be1-a3d3-47f95daf464b" providerId="ADAL" clId="{DB6DAB8A-7E6C-41A9-A7F6-82C3339B5032}" dt="2024-09-19T08:45:07.857" v="453" actId="47"/>
        <pc:sldMkLst>
          <pc:docMk/>
          <pc:sldMk cId="2969483192" sldId="11370"/>
        </pc:sldMkLst>
        <pc:spChg chg="mod">
          <ac:chgData name="Tshering Lhamo" userId="6010c263-cd21-4be1-a3d3-47f95daf464b" providerId="ADAL" clId="{DB6DAB8A-7E6C-41A9-A7F6-82C3339B5032}" dt="2024-09-19T08:21:41.758" v="162" actId="20577"/>
          <ac:spMkLst>
            <pc:docMk/>
            <pc:sldMk cId="2969483192" sldId="11370"/>
            <ac:spMk id="2" creationId="{3DAE42F5-B03C-75EE-0C3B-BC7835E21A96}"/>
          </ac:spMkLst>
        </pc:spChg>
      </pc:sldChg>
      <pc:sldChg chg="addSp delSp modSp add mod ord">
        <pc:chgData name="Tshering Lhamo" userId="6010c263-cd21-4be1-a3d3-47f95daf464b" providerId="ADAL" clId="{DB6DAB8A-7E6C-41A9-A7F6-82C3339B5032}" dt="2024-09-19T08:46:07.111" v="464" actId="208"/>
        <pc:sldMkLst>
          <pc:docMk/>
          <pc:sldMk cId="561535745" sldId="11371"/>
        </pc:sldMkLst>
        <pc:spChg chg="mod">
          <ac:chgData name="Tshering Lhamo" userId="6010c263-cd21-4be1-a3d3-47f95daf464b" providerId="ADAL" clId="{DB6DAB8A-7E6C-41A9-A7F6-82C3339B5032}" dt="2024-09-19T08:45:40.728" v="456" actId="1076"/>
          <ac:spMkLst>
            <pc:docMk/>
            <pc:sldMk cId="561535745" sldId="11371"/>
            <ac:spMk id="2" creationId="{EF75DD43-3B34-3ADE-72CF-4D5AC79EEB29}"/>
          </ac:spMkLst>
        </pc:spChg>
        <pc:spChg chg="add mod">
          <ac:chgData name="Tshering Lhamo" userId="6010c263-cd21-4be1-a3d3-47f95daf464b" providerId="ADAL" clId="{DB6DAB8A-7E6C-41A9-A7F6-82C3339B5032}" dt="2024-09-19T08:46:00.151" v="462" actId="208"/>
          <ac:spMkLst>
            <pc:docMk/>
            <pc:sldMk cId="561535745" sldId="11371"/>
            <ac:spMk id="3" creationId="{EFC6AF9B-0EC3-3549-3029-21DBC28820D7}"/>
          </ac:spMkLst>
        </pc:spChg>
        <pc:spChg chg="mod">
          <ac:chgData name="Tshering Lhamo" userId="6010c263-cd21-4be1-a3d3-47f95daf464b" providerId="ADAL" clId="{DB6DAB8A-7E6C-41A9-A7F6-82C3339B5032}" dt="2024-09-19T08:42:56.023" v="378" actId="1076"/>
          <ac:spMkLst>
            <pc:docMk/>
            <pc:sldMk cId="561535745" sldId="11371"/>
            <ac:spMk id="4" creationId="{1946564E-919E-51A2-F92A-03A27D096862}"/>
          </ac:spMkLst>
        </pc:spChg>
        <pc:spChg chg="add del mod">
          <ac:chgData name="Tshering Lhamo" userId="6010c263-cd21-4be1-a3d3-47f95daf464b" providerId="ADAL" clId="{DB6DAB8A-7E6C-41A9-A7F6-82C3339B5032}" dt="2024-09-19T08:41:06.908" v="321" actId="478"/>
          <ac:spMkLst>
            <pc:docMk/>
            <pc:sldMk cId="561535745" sldId="11371"/>
            <ac:spMk id="5" creationId="{D7521076-DDDB-062E-6FEE-0427A0C94E04}"/>
          </ac:spMkLst>
        </pc:spChg>
        <pc:spChg chg="del mod">
          <ac:chgData name="Tshering Lhamo" userId="6010c263-cd21-4be1-a3d3-47f95daf464b" providerId="ADAL" clId="{DB6DAB8A-7E6C-41A9-A7F6-82C3339B5032}" dt="2024-09-19T08:41:01.426" v="319" actId="478"/>
          <ac:spMkLst>
            <pc:docMk/>
            <pc:sldMk cId="561535745" sldId="11371"/>
            <ac:spMk id="6" creationId="{C00F23C8-231F-E732-6DED-127B1F90954E}"/>
          </ac:spMkLst>
        </pc:spChg>
        <pc:spChg chg="add mod">
          <ac:chgData name="Tshering Lhamo" userId="6010c263-cd21-4be1-a3d3-47f95daf464b" providerId="ADAL" clId="{DB6DAB8A-7E6C-41A9-A7F6-82C3339B5032}" dt="2024-09-19T08:46:03.735" v="463" actId="208"/>
          <ac:spMkLst>
            <pc:docMk/>
            <pc:sldMk cId="561535745" sldId="11371"/>
            <ac:spMk id="7" creationId="{6536B160-0F91-3514-509B-0C8F3A0386E9}"/>
          </ac:spMkLst>
        </pc:spChg>
        <pc:spChg chg="del mod">
          <ac:chgData name="Tshering Lhamo" userId="6010c263-cd21-4be1-a3d3-47f95daf464b" providerId="ADAL" clId="{DB6DAB8A-7E6C-41A9-A7F6-82C3339B5032}" dt="2024-09-19T08:41:11.004" v="323" actId="478"/>
          <ac:spMkLst>
            <pc:docMk/>
            <pc:sldMk cId="561535745" sldId="11371"/>
            <ac:spMk id="8" creationId="{244BA29B-DBC7-1EDA-3E16-1FC95AF3E9D8}"/>
          </ac:spMkLst>
        </pc:spChg>
        <pc:spChg chg="mod">
          <ac:chgData name="Tshering Lhamo" userId="6010c263-cd21-4be1-a3d3-47f95daf464b" providerId="ADAL" clId="{DB6DAB8A-7E6C-41A9-A7F6-82C3339B5032}" dt="2024-09-19T08:43:28.024" v="385" actId="1076"/>
          <ac:spMkLst>
            <pc:docMk/>
            <pc:sldMk cId="561535745" sldId="11371"/>
            <ac:spMk id="9" creationId="{F982790C-0DED-1608-DA45-40B75AE89C9C}"/>
          </ac:spMkLst>
        </pc:spChg>
        <pc:spChg chg="add mod">
          <ac:chgData name="Tshering Lhamo" userId="6010c263-cd21-4be1-a3d3-47f95daf464b" providerId="ADAL" clId="{DB6DAB8A-7E6C-41A9-A7F6-82C3339B5032}" dt="2024-09-19T08:46:07.111" v="464" actId="208"/>
          <ac:spMkLst>
            <pc:docMk/>
            <pc:sldMk cId="561535745" sldId="11371"/>
            <ac:spMk id="10" creationId="{EA135A04-534D-0C88-D8C1-155B8F802D4F}"/>
          </ac:spMkLst>
        </pc:spChg>
        <pc:spChg chg="mod">
          <ac:chgData name="Tshering Lhamo" userId="6010c263-cd21-4be1-a3d3-47f95daf464b" providerId="ADAL" clId="{DB6DAB8A-7E6C-41A9-A7F6-82C3339B5032}" dt="2024-09-19T08:43:30.775" v="386" actId="1076"/>
          <ac:spMkLst>
            <pc:docMk/>
            <pc:sldMk cId="561535745" sldId="11371"/>
            <ac:spMk id="11" creationId="{0CEE4DDD-B268-BAFA-F452-8F6FE4772B7A}"/>
          </ac:spMkLst>
        </pc:spChg>
      </pc:sldChg>
      <pc:sldChg chg="addSp delSp modSp new mod ord">
        <pc:chgData name="Tshering Lhamo" userId="6010c263-cd21-4be1-a3d3-47f95daf464b" providerId="ADAL" clId="{DB6DAB8A-7E6C-41A9-A7F6-82C3339B5032}" dt="2024-09-19T08:51:35.519" v="583" actId="1076"/>
        <pc:sldMkLst>
          <pc:docMk/>
          <pc:sldMk cId="1018321469" sldId="11372"/>
        </pc:sldMkLst>
        <pc:spChg chg="add del">
          <ac:chgData name="Tshering Lhamo" userId="6010c263-cd21-4be1-a3d3-47f95daf464b" providerId="ADAL" clId="{DB6DAB8A-7E6C-41A9-A7F6-82C3339B5032}" dt="2024-09-19T08:51:22.275" v="572" actId="22"/>
          <ac:spMkLst>
            <pc:docMk/>
            <pc:sldMk cId="1018321469" sldId="11372"/>
            <ac:spMk id="3" creationId="{DFA5CFE0-AF76-679B-66C6-4498E97DA4C3}"/>
          </ac:spMkLst>
        </pc:spChg>
        <pc:spChg chg="add del mod">
          <ac:chgData name="Tshering Lhamo" userId="6010c263-cd21-4be1-a3d3-47f95daf464b" providerId="ADAL" clId="{DB6DAB8A-7E6C-41A9-A7F6-82C3339B5032}" dt="2024-09-19T08:51:26.382" v="576" actId="22"/>
          <ac:spMkLst>
            <pc:docMk/>
            <pc:sldMk cId="1018321469" sldId="11372"/>
            <ac:spMk id="5" creationId="{7326C7E0-133A-89B4-8E62-C20CA8EA1CB5}"/>
          </ac:spMkLst>
        </pc:spChg>
        <pc:spChg chg="add del">
          <ac:chgData name="Tshering Lhamo" userId="6010c263-cd21-4be1-a3d3-47f95daf464b" providerId="ADAL" clId="{DB6DAB8A-7E6C-41A9-A7F6-82C3339B5032}" dt="2024-09-19T08:51:29.227" v="580" actId="22"/>
          <ac:spMkLst>
            <pc:docMk/>
            <pc:sldMk cId="1018321469" sldId="11372"/>
            <ac:spMk id="7" creationId="{FC6A75D3-AC97-8E12-BDDD-6FBA51416E30}"/>
          </ac:spMkLst>
        </pc:spChg>
        <pc:spChg chg="add mod">
          <ac:chgData name="Tshering Lhamo" userId="6010c263-cd21-4be1-a3d3-47f95daf464b" providerId="ADAL" clId="{DB6DAB8A-7E6C-41A9-A7F6-82C3339B5032}" dt="2024-09-19T08:51:35.519" v="583" actId="1076"/>
          <ac:spMkLst>
            <pc:docMk/>
            <pc:sldMk cId="1018321469" sldId="11372"/>
            <ac:spMk id="9" creationId="{F59EAC6C-9FA1-501F-4050-B06E6FDDC8E0}"/>
          </ac:spMkLst>
        </pc:spChg>
      </pc:sldChg>
      <pc:sldChg chg="modSp add del mod">
        <pc:chgData name="Tshering Lhamo" userId="6010c263-cd21-4be1-a3d3-47f95daf464b" providerId="ADAL" clId="{DB6DAB8A-7E6C-41A9-A7F6-82C3339B5032}" dt="2024-09-19T08:37:10.189" v="236" actId="47"/>
        <pc:sldMkLst>
          <pc:docMk/>
          <pc:sldMk cId="2832679557" sldId="11372"/>
        </pc:sldMkLst>
        <pc:spChg chg="mod">
          <ac:chgData name="Tshering Lhamo" userId="6010c263-cd21-4be1-a3d3-47f95daf464b" providerId="ADAL" clId="{DB6DAB8A-7E6C-41A9-A7F6-82C3339B5032}" dt="2024-09-19T08:33:02.307" v="217" actId="20577"/>
          <ac:spMkLst>
            <pc:docMk/>
            <pc:sldMk cId="2832679557" sldId="11372"/>
            <ac:spMk id="2" creationId="{EF75DD43-3B34-3ADE-72CF-4D5AC79EEB29}"/>
          </ac:spMkLst>
        </pc:spChg>
      </pc:sldChg>
      <pc:sldChg chg="modSp add mod ord">
        <pc:chgData name="Tshering Lhamo" userId="6010c263-cd21-4be1-a3d3-47f95daf464b" providerId="ADAL" clId="{DB6DAB8A-7E6C-41A9-A7F6-82C3339B5032}" dt="2024-09-19T08:51:49.993" v="606"/>
        <pc:sldMkLst>
          <pc:docMk/>
          <pc:sldMk cId="561998281" sldId="11373"/>
        </pc:sldMkLst>
        <pc:spChg chg="mod">
          <ac:chgData name="Tshering Lhamo" userId="6010c263-cd21-4be1-a3d3-47f95daf464b" providerId="ADAL" clId="{DB6DAB8A-7E6C-41A9-A7F6-82C3339B5032}" dt="2024-09-19T08:51:46.917" v="604" actId="20577"/>
          <ac:spMkLst>
            <pc:docMk/>
            <pc:sldMk cId="561998281" sldId="11373"/>
            <ac:spMk id="9" creationId="{F59EAC6C-9FA1-501F-4050-B06E6FDDC8E0}"/>
          </ac:spMkLst>
        </pc:spChg>
      </pc:sldChg>
      <pc:sldMasterChg chg="delSldLayout">
        <pc:chgData name="Tshering Lhamo" userId="6010c263-cd21-4be1-a3d3-47f95daf464b" providerId="ADAL" clId="{DB6DAB8A-7E6C-41A9-A7F6-82C3339B5032}" dt="2024-09-19T08:19:11.440" v="62" actId="47"/>
        <pc:sldMasterMkLst>
          <pc:docMk/>
          <pc:sldMasterMk cId="329896217" sldId="2147483648"/>
        </pc:sldMasterMkLst>
        <pc:sldLayoutChg chg="del">
          <pc:chgData name="Tshering Lhamo" userId="6010c263-cd21-4be1-a3d3-47f95daf464b" providerId="ADAL" clId="{DB6DAB8A-7E6C-41A9-A7F6-82C3339B5032}" dt="2024-09-19T08:19:11.440" v="62" actId="47"/>
          <pc:sldLayoutMkLst>
            <pc:docMk/>
            <pc:sldMasterMk cId="329896217" sldId="2147483648"/>
            <pc:sldLayoutMk cId="84689400" sldId="2147483660"/>
          </pc:sldLayoutMkLst>
        </pc:sldLayoutChg>
      </pc:sldMasterChg>
    </pc:docChg>
  </pc:docChgLst>
  <pc:docChgLst>
    <pc:chgData name="Tshering Lhamo" userId="S::tlhamo@wmo.int::6010c263-cd21-4be1-a3d3-47f95daf464b" providerId="AD" clId="Web-{309D450B-5115-0006-FDB4-757EF4697FBB}"/>
    <pc:docChg chg="modSld">
      <pc:chgData name="Tshering Lhamo" userId="S::tlhamo@wmo.int::6010c263-cd21-4be1-a3d3-47f95daf464b" providerId="AD" clId="Web-{309D450B-5115-0006-FDB4-757EF4697FBB}" dt="2023-11-10T15:11:26.295" v="9" actId="20577"/>
      <pc:docMkLst>
        <pc:docMk/>
      </pc:docMkLst>
      <pc:sldChg chg="modSp modCm">
        <pc:chgData name="Tshering Lhamo" userId="S::tlhamo@wmo.int::6010c263-cd21-4be1-a3d3-47f95daf464b" providerId="AD" clId="Web-{309D450B-5115-0006-FDB4-757EF4697FBB}" dt="2023-11-10T15:11:26.295" v="9" actId="20577"/>
        <pc:sldMkLst>
          <pc:docMk/>
          <pc:sldMk cId="3293434423" sldId="1614"/>
        </pc:sldMkLst>
        <pc:spChg chg="mod">
          <ac:chgData name="Tshering Lhamo" userId="S::tlhamo@wmo.int::6010c263-cd21-4be1-a3d3-47f95daf464b" providerId="AD" clId="Web-{309D450B-5115-0006-FDB4-757EF4697FBB}" dt="2023-11-10T15:11:26.295" v="9" actId="20577"/>
          <ac:spMkLst>
            <pc:docMk/>
            <pc:sldMk cId="3293434423" sldId="1614"/>
            <ac:spMk id="3" creationId="{4C809848-F7A4-FE0F-A098-63CC2CAA3FB2}"/>
          </ac:spMkLst>
        </pc:spChg>
      </pc:sldChg>
    </pc:docChg>
  </pc:docChgLst>
  <pc:docChgLst>
    <pc:chgData name="Tshering Lhamo" userId="6010c263-cd21-4be1-a3d3-47f95daf464b" providerId="ADAL" clId="{FFDD2505-E06D-421D-889C-3937FFEE4357}"/>
    <pc:docChg chg="undo redo custSel addSld delSld modSld delMainMaster">
      <pc:chgData name="Tshering Lhamo" userId="6010c263-cd21-4be1-a3d3-47f95daf464b" providerId="ADAL" clId="{FFDD2505-E06D-421D-889C-3937FFEE4357}" dt="2024-09-23T18:13:43.913" v="1462" actId="1076"/>
      <pc:docMkLst>
        <pc:docMk/>
      </pc:docMkLst>
      <pc:sldChg chg="del">
        <pc:chgData name="Tshering Lhamo" userId="6010c263-cd21-4be1-a3d3-47f95daf464b" providerId="ADAL" clId="{FFDD2505-E06D-421D-889C-3937FFEE4357}" dt="2024-09-19T21:26:33.137" v="8" actId="47"/>
        <pc:sldMkLst>
          <pc:docMk/>
          <pc:sldMk cId="2852177521" sldId="1590"/>
        </pc:sldMkLst>
      </pc:sldChg>
      <pc:sldChg chg="del">
        <pc:chgData name="Tshering Lhamo" userId="6010c263-cd21-4be1-a3d3-47f95daf464b" providerId="ADAL" clId="{FFDD2505-E06D-421D-889C-3937FFEE4357}" dt="2024-09-19T21:26:33.653" v="9" actId="47"/>
        <pc:sldMkLst>
          <pc:docMk/>
          <pc:sldMk cId="3804940715" sldId="1601"/>
        </pc:sldMkLst>
      </pc:sldChg>
      <pc:sldChg chg="del">
        <pc:chgData name="Tshering Lhamo" userId="6010c263-cd21-4be1-a3d3-47f95daf464b" providerId="ADAL" clId="{FFDD2505-E06D-421D-889C-3937FFEE4357}" dt="2024-09-19T21:26:31.728" v="3" actId="47"/>
        <pc:sldMkLst>
          <pc:docMk/>
          <pc:sldMk cId="2831980677" sldId="1603"/>
        </pc:sldMkLst>
      </pc:sldChg>
      <pc:sldChg chg="del">
        <pc:chgData name="Tshering Lhamo" userId="6010c263-cd21-4be1-a3d3-47f95daf464b" providerId="ADAL" clId="{FFDD2505-E06D-421D-889C-3937FFEE4357}" dt="2024-09-19T21:26:33.903" v="14" actId="47"/>
        <pc:sldMkLst>
          <pc:docMk/>
          <pc:sldMk cId="3260616098" sldId="1606"/>
        </pc:sldMkLst>
      </pc:sldChg>
      <pc:sldChg chg="del">
        <pc:chgData name="Tshering Lhamo" userId="6010c263-cd21-4be1-a3d3-47f95daf464b" providerId="ADAL" clId="{FFDD2505-E06D-421D-889C-3937FFEE4357}" dt="2024-09-19T21:26:33.859" v="13" actId="47"/>
        <pc:sldMkLst>
          <pc:docMk/>
          <pc:sldMk cId="342268489" sldId="1607"/>
        </pc:sldMkLst>
      </pc:sldChg>
      <pc:sldChg chg="del">
        <pc:chgData name="Tshering Lhamo" userId="6010c263-cd21-4be1-a3d3-47f95daf464b" providerId="ADAL" clId="{FFDD2505-E06D-421D-889C-3937FFEE4357}" dt="2024-09-19T21:26:33.980" v="15" actId="47"/>
        <pc:sldMkLst>
          <pc:docMk/>
          <pc:sldMk cId="2899374108" sldId="1609"/>
        </pc:sldMkLst>
      </pc:sldChg>
      <pc:sldChg chg="del">
        <pc:chgData name="Tshering Lhamo" userId="6010c263-cd21-4be1-a3d3-47f95daf464b" providerId="ADAL" clId="{FFDD2505-E06D-421D-889C-3937FFEE4357}" dt="2024-09-19T21:26:33.699" v="10" actId="47"/>
        <pc:sldMkLst>
          <pc:docMk/>
          <pc:sldMk cId="957262383" sldId="1610"/>
        </pc:sldMkLst>
      </pc:sldChg>
      <pc:sldChg chg="del">
        <pc:chgData name="Tshering Lhamo" userId="6010c263-cd21-4be1-a3d3-47f95daf464b" providerId="ADAL" clId="{FFDD2505-E06D-421D-889C-3937FFEE4357}" dt="2024-09-19T21:26:31.361" v="2" actId="47"/>
        <pc:sldMkLst>
          <pc:docMk/>
          <pc:sldMk cId="307408510" sldId="1611"/>
        </pc:sldMkLst>
      </pc:sldChg>
      <pc:sldChg chg="del">
        <pc:chgData name="Tshering Lhamo" userId="6010c263-cd21-4be1-a3d3-47f95daf464b" providerId="ADAL" clId="{FFDD2505-E06D-421D-889C-3937FFEE4357}" dt="2024-09-19T21:26:32.048" v="4" actId="47"/>
        <pc:sldMkLst>
          <pc:docMk/>
          <pc:sldMk cId="2850338916" sldId="1614"/>
        </pc:sldMkLst>
      </pc:sldChg>
      <pc:sldChg chg="del">
        <pc:chgData name="Tshering Lhamo" userId="6010c263-cd21-4be1-a3d3-47f95daf464b" providerId="ADAL" clId="{FFDD2505-E06D-421D-889C-3937FFEE4357}" dt="2024-09-19T21:26:33.817" v="12" actId="47"/>
        <pc:sldMkLst>
          <pc:docMk/>
          <pc:sldMk cId="3279475121" sldId="1616"/>
        </pc:sldMkLst>
      </pc:sldChg>
      <pc:sldChg chg="del">
        <pc:chgData name="Tshering Lhamo" userId="6010c263-cd21-4be1-a3d3-47f95daf464b" providerId="ADAL" clId="{FFDD2505-E06D-421D-889C-3937FFEE4357}" dt="2024-09-19T21:26:33.750" v="11" actId="47"/>
        <pc:sldMkLst>
          <pc:docMk/>
          <pc:sldMk cId="1880325661" sldId="1617"/>
        </pc:sldMkLst>
      </pc:sldChg>
      <pc:sldChg chg="del">
        <pc:chgData name="Tshering Lhamo" userId="6010c263-cd21-4be1-a3d3-47f95daf464b" providerId="ADAL" clId="{FFDD2505-E06D-421D-889C-3937FFEE4357}" dt="2024-09-19T21:26:32.596" v="6" actId="47"/>
        <pc:sldMkLst>
          <pc:docMk/>
          <pc:sldMk cId="799262495" sldId="1619"/>
        </pc:sldMkLst>
      </pc:sldChg>
      <pc:sldChg chg="del">
        <pc:chgData name="Tshering Lhamo" userId="6010c263-cd21-4be1-a3d3-47f95daf464b" providerId="ADAL" clId="{FFDD2505-E06D-421D-889C-3937FFEE4357}" dt="2024-09-19T21:26:32.909" v="7" actId="47"/>
        <pc:sldMkLst>
          <pc:docMk/>
          <pc:sldMk cId="1105055446" sldId="1620"/>
        </pc:sldMkLst>
      </pc:sldChg>
      <pc:sldChg chg="del">
        <pc:chgData name="Tshering Lhamo" userId="6010c263-cd21-4be1-a3d3-47f95daf464b" providerId="ADAL" clId="{FFDD2505-E06D-421D-889C-3937FFEE4357}" dt="2024-09-19T21:26:34.174" v="20" actId="47"/>
        <pc:sldMkLst>
          <pc:docMk/>
          <pc:sldMk cId="666161169" sldId="1622"/>
        </pc:sldMkLst>
      </pc:sldChg>
      <pc:sldChg chg="del">
        <pc:chgData name="Tshering Lhamo" userId="6010c263-cd21-4be1-a3d3-47f95daf464b" providerId="ADAL" clId="{FFDD2505-E06D-421D-889C-3937FFEE4357}" dt="2024-09-19T21:26:34.021" v="16" actId="47"/>
        <pc:sldMkLst>
          <pc:docMk/>
          <pc:sldMk cId="1377106608" sldId="1626"/>
        </pc:sldMkLst>
      </pc:sldChg>
      <pc:sldChg chg="del">
        <pc:chgData name="Tshering Lhamo" userId="6010c263-cd21-4be1-a3d3-47f95daf464b" providerId="ADAL" clId="{FFDD2505-E06D-421D-889C-3937FFEE4357}" dt="2024-09-19T21:26:34.055" v="17" actId="47"/>
        <pc:sldMkLst>
          <pc:docMk/>
          <pc:sldMk cId="1974962695" sldId="1647"/>
        </pc:sldMkLst>
      </pc:sldChg>
      <pc:sldChg chg="del">
        <pc:chgData name="Tshering Lhamo" userId="6010c263-cd21-4be1-a3d3-47f95daf464b" providerId="ADAL" clId="{FFDD2505-E06D-421D-889C-3937FFEE4357}" dt="2024-09-19T21:26:34.135" v="19" actId="47"/>
        <pc:sldMkLst>
          <pc:docMk/>
          <pc:sldMk cId="1646096971" sldId="1648"/>
        </pc:sldMkLst>
      </pc:sldChg>
      <pc:sldChg chg="del">
        <pc:chgData name="Tshering Lhamo" userId="6010c263-cd21-4be1-a3d3-47f95daf464b" providerId="ADAL" clId="{FFDD2505-E06D-421D-889C-3937FFEE4357}" dt="2024-09-19T21:26:34.104" v="18" actId="47"/>
        <pc:sldMkLst>
          <pc:docMk/>
          <pc:sldMk cId="1930041689" sldId="1649"/>
        </pc:sldMkLst>
      </pc:sldChg>
      <pc:sldChg chg="del">
        <pc:chgData name="Tshering Lhamo" userId="6010c263-cd21-4be1-a3d3-47f95daf464b" providerId="ADAL" clId="{FFDD2505-E06D-421D-889C-3937FFEE4357}" dt="2024-09-19T21:26:28.886" v="0" actId="47"/>
        <pc:sldMkLst>
          <pc:docMk/>
          <pc:sldMk cId="1547373676" sldId="1650"/>
        </pc:sldMkLst>
      </pc:sldChg>
      <pc:sldChg chg="modSp add del mod">
        <pc:chgData name="Tshering Lhamo" userId="6010c263-cd21-4be1-a3d3-47f95daf464b" providerId="ADAL" clId="{FFDD2505-E06D-421D-889C-3937FFEE4357}" dt="2024-09-19T21:39:30.216" v="120" actId="47"/>
        <pc:sldMkLst>
          <pc:docMk/>
          <pc:sldMk cId="827513272" sldId="1654"/>
        </pc:sldMkLst>
        <pc:spChg chg="mod">
          <ac:chgData name="Tshering Lhamo" userId="6010c263-cd21-4be1-a3d3-47f95daf464b" providerId="ADAL" clId="{FFDD2505-E06D-421D-889C-3937FFEE4357}" dt="2024-09-19T21:31:21.854" v="25" actId="1076"/>
          <ac:spMkLst>
            <pc:docMk/>
            <pc:sldMk cId="827513272" sldId="1654"/>
            <ac:spMk id="2" creationId="{110AA19F-9396-C451-6E2D-B8E619746D3A}"/>
          </ac:spMkLst>
        </pc:spChg>
      </pc:sldChg>
      <pc:sldChg chg="addSp delSp modSp add mod">
        <pc:chgData name="Tshering Lhamo" userId="6010c263-cd21-4be1-a3d3-47f95daf464b" providerId="ADAL" clId="{FFDD2505-E06D-421D-889C-3937FFEE4357}" dt="2024-09-23T12:07:46.433" v="1440" actId="13926"/>
        <pc:sldMkLst>
          <pc:docMk/>
          <pc:sldMk cId="2548950161" sldId="1655"/>
        </pc:sldMkLst>
        <pc:spChg chg="mod">
          <ac:chgData name="Tshering Lhamo" userId="6010c263-cd21-4be1-a3d3-47f95daf464b" providerId="ADAL" clId="{FFDD2505-E06D-421D-889C-3937FFEE4357}" dt="2024-09-19T21:36:21.196" v="80" actId="20577"/>
          <ac:spMkLst>
            <pc:docMk/>
            <pc:sldMk cId="2548950161" sldId="1655"/>
            <ac:spMk id="2" creationId="{110AA19F-9396-C451-6E2D-B8E619746D3A}"/>
          </ac:spMkLst>
        </pc:spChg>
        <pc:spChg chg="add mod">
          <ac:chgData name="Tshering Lhamo" userId="6010c263-cd21-4be1-a3d3-47f95daf464b" providerId="ADAL" clId="{FFDD2505-E06D-421D-889C-3937FFEE4357}" dt="2024-09-23T12:07:46.433" v="1440" actId="13926"/>
          <ac:spMkLst>
            <pc:docMk/>
            <pc:sldMk cId="2548950161" sldId="1655"/>
            <ac:spMk id="3" creationId="{472C402D-3778-A3A0-0CDE-609ECA8D90C0}"/>
          </ac:spMkLst>
        </pc:spChg>
        <pc:spChg chg="add mod">
          <ac:chgData name="Tshering Lhamo" userId="6010c263-cd21-4be1-a3d3-47f95daf464b" providerId="ADAL" clId="{FFDD2505-E06D-421D-889C-3937FFEE4357}" dt="2024-09-19T21:39:14.245" v="118" actId="164"/>
          <ac:spMkLst>
            <pc:docMk/>
            <pc:sldMk cId="2548950161" sldId="1655"/>
            <ac:spMk id="5" creationId="{3EE12D56-0E22-9A2C-F8B6-AEFA238707CD}"/>
          </ac:spMkLst>
        </pc:spChg>
        <pc:spChg chg="del mod">
          <ac:chgData name="Tshering Lhamo" userId="6010c263-cd21-4be1-a3d3-47f95daf464b" providerId="ADAL" clId="{FFDD2505-E06D-421D-889C-3937FFEE4357}" dt="2024-09-19T21:36:32.120" v="81" actId="478"/>
          <ac:spMkLst>
            <pc:docMk/>
            <pc:sldMk cId="2548950161" sldId="1655"/>
            <ac:spMk id="9" creationId="{15D1E93C-84B9-A99B-6C10-BEB0FDEFAF4F}"/>
          </ac:spMkLst>
        </pc:spChg>
        <pc:grpChg chg="add mod">
          <ac:chgData name="Tshering Lhamo" userId="6010c263-cd21-4be1-a3d3-47f95daf464b" providerId="ADAL" clId="{FFDD2505-E06D-421D-889C-3937FFEE4357}" dt="2024-09-19T21:39:23.147" v="119" actId="1076"/>
          <ac:grpSpMkLst>
            <pc:docMk/>
            <pc:sldMk cId="2548950161" sldId="1655"/>
            <ac:grpSpMk id="6" creationId="{CC390B4C-246A-2306-DB3F-80DB9C1A88D9}"/>
          </ac:grpSpMkLst>
        </pc:grpChg>
        <pc:graphicFrameChg chg="del modGraphic">
          <ac:chgData name="Tshering Lhamo" userId="6010c263-cd21-4be1-a3d3-47f95daf464b" providerId="ADAL" clId="{FFDD2505-E06D-421D-889C-3937FFEE4357}" dt="2024-09-19T21:35:33.422" v="52" actId="478"/>
          <ac:graphicFrameMkLst>
            <pc:docMk/>
            <pc:sldMk cId="2548950161" sldId="1655"/>
            <ac:graphicFrameMk id="7" creationId="{B8A92684-D928-2DEA-5809-E6B79FF61B0C}"/>
          </ac:graphicFrameMkLst>
        </pc:graphicFrameChg>
        <pc:picChg chg="add mod">
          <ac:chgData name="Tshering Lhamo" userId="6010c263-cd21-4be1-a3d3-47f95daf464b" providerId="ADAL" clId="{FFDD2505-E06D-421D-889C-3937FFEE4357}" dt="2024-09-19T21:39:14.245" v="118" actId="164"/>
          <ac:picMkLst>
            <pc:docMk/>
            <pc:sldMk cId="2548950161" sldId="1655"/>
            <ac:picMk id="4" creationId="{6A2BA622-EF73-5063-8321-CA12BB15461A}"/>
          </ac:picMkLst>
        </pc:picChg>
      </pc:sldChg>
      <pc:sldChg chg="addSp delSp modSp add mod modClrScheme chgLayout modNotesTx">
        <pc:chgData name="Tshering Lhamo" userId="6010c263-cd21-4be1-a3d3-47f95daf464b" providerId="ADAL" clId="{FFDD2505-E06D-421D-889C-3937FFEE4357}" dt="2024-09-23T18:13:43.913" v="1462" actId="1076"/>
        <pc:sldMkLst>
          <pc:docMk/>
          <pc:sldMk cId="2666085609" sldId="1656"/>
        </pc:sldMkLst>
        <pc:spChg chg="mod ord">
          <ac:chgData name="Tshering Lhamo" userId="6010c263-cd21-4be1-a3d3-47f95daf464b" providerId="ADAL" clId="{FFDD2505-E06D-421D-889C-3937FFEE4357}" dt="2024-09-23T18:12:42.675" v="1454" actId="1076"/>
          <ac:spMkLst>
            <pc:docMk/>
            <pc:sldMk cId="2666085609" sldId="1656"/>
            <ac:spMk id="2" creationId="{110AA19F-9396-C451-6E2D-B8E619746D3A}"/>
          </ac:spMkLst>
        </pc:spChg>
        <pc:spChg chg="del mod">
          <ac:chgData name="Tshering Lhamo" userId="6010c263-cd21-4be1-a3d3-47f95daf464b" providerId="ADAL" clId="{FFDD2505-E06D-421D-889C-3937FFEE4357}" dt="2024-09-22T15:55:10.158" v="536" actId="478"/>
          <ac:spMkLst>
            <pc:docMk/>
            <pc:sldMk cId="2666085609" sldId="1656"/>
            <ac:spMk id="3" creationId="{472C402D-3778-A3A0-0CDE-609ECA8D90C0}"/>
          </ac:spMkLst>
        </pc:spChg>
        <pc:spChg chg="add del mod ord">
          <ac:chgData name="Tshering Lhamo" userId="6010c263-cd21-4be1-a3d3-47f95daf464b" providerId="ADAL" clId="{FFDD2505-E06D-421D-889C-3937FFEE4357}" dt="2024-09-22T15:59:56.521" v="614" actId="478"/>
          <ac:spMkLst>
            <pc:docMk/>
            <pc:sldMk cId="2666085609" sldId="1656"/>
            <ac:spMk id="5" creationId="{1C5CBBAE-2298-8A75-49B5-A8A524289AF6}"/>
          </ac:spMkLst>
        </pc:spChg>
        <pc:spChg chg="add mod">
          <ac:chgData name="Tshering Lhamo" userId="6010c263-cd21-4be1-a3d3-47f95daf464b" providerId="ADAL" clId="{FFDD2505-E06D-421D-889C-3937FFEE4357}" dt="2024-09-23T18:12:31.115" v="1452" actId="2711"/>
          <ac:spMkLst>
            <pc:docMk/>
            <pc:sldMk cId="2666085609" sldId="1656"/>
            <ac:spMk id="5" creationId="{A8006583-3424-FBD5-EB57-87969B6A02ED}"/>
          </ac:spMkLst>
        </pc:spChg>
        <pc:spChg chg="add mod">
          <ac:chgData name="Tshering Lhamo" userId="6010c263-cd21-4be1-a3d3-47f95daf464b" providerId="ADAL" clId="{FFDD2505-E06D-421D-889C-3937FFEE4357}" dt="2024-09-22T15:59:23.529" v="603" actId="12"/>
          <ac:spMkLst>
            <pc:docMk/>
            <pc:sldMk cId="2666085609" sldId="1656"/>
            <ac:spMk id="7" creationId="{F0FD1D22-47CB-105B-D31D-DB9AF3ED95F9}"/>
          </ac:spMkLst>
        </pc:spChg>
        <pc:spChg chg="add del mod">
          <ac:chgData name="Tshering Lhamo" userId="6010c263-cd21-4be1-a3d3-47f95daf464b" providerId="ADAL" clId="{FFDD2505-E06D-421D-889C-3937FFEE4357}" dt="2024-09-22T15:59:58.872" v="615" actId="478"/>
          <ac:spMkLst>
            <pc:docMk/>
            <pc:sldMk cId="2666085609" sldId="1656"/>
            <ac:spMk id="9" creationId="{B00D42EF-4D07-50AE-41A4-1831DAB96D2B}"/>
          </ac:spMkLst>
        </pc:spChg>
        <pc:grpChg chg="del">
          <ac:chgData name="Tshering Lhamo" userId="6010c263-cd21-4be1-a3d3-47f95daf464b" providerId="ADAL" clId="{FFDD2505-E06D-421D-889C-3937FFEE4357}" dt="2024-09-20T09:35:22.276" v="135" actId="478"/>
          <ac:grpSpMkLst>
            <pc:docMk/>
            <pc:sldMk cId="2666085609" sldId="1656"/>
            <ac:grpSpMk id="6" creationId="{CC390B4C-246A-2306-DB3F-80DB9C1A88D9}"/>
          </ac:grpSpMkLst>
        </pc:grpChg>
        <pc:graphicFrameChg chg="add del mod modGraphic">
          <ac:chgData name="Tshering Lhamo" userId="6010c263-cd21-4be1-a3d3-47f95daf464b" providerId="ADAL" clId="{FFDD2505-E06D-421D-889C-3937FFEE4357}" dt="2024-09-23T18:13:43.913" v="1462" actId="1076"/>
          <ac:graphicFrameMkLst>
            <pc:docMk/>
            <pc:sldMk cId="2666085609" sldId="1656"/>
            <ac:graphicFrameMk id="4" creationId="{5B3289D4-EC2E-9837-4E3A-2DD485E852BE}"/>
          </ac:graphicFrameMkLst>
        </pc:graphicFrameChg>
        <pc:graphicFrameChg chg="add del mod modGraphic">
          <ac:chgData name="Tshering Lhamo" userId="6010c263-cd21-4be1-a3d3-47f95daf464b" providerId="ADAL" clId="{FFDD2505-E06D-421D-889C-3937FFEE4357}" dt="2024-09-22T15:53:24.578" v="517" actId="478"/>
          <ac:graphicFrameMkLst>
            <pc:docMk/>
            <pc:sldMk cId="2666085609" sldId="1656"/>
            <ac:graphicFrameMk id="8" creationId="{BC022641-17CD-ECC8-20E1-DF42E38A789A}"/>
          </ac:graphicFrameMkLst>
        </pc:graphicFrameChg>
      </pc:sldChg>
      <pc:sldChg chg="addSp delSp modSp add del mod chgLayout">
        <pc:chgData name="Tshering Lhamo" userId="6010c263-cd21-4be1-a3d3-47f95daf464b" providerId="ADAL" clId="{FFDD2505-E06D-421D-889C-3937FFEE4357}" dt="2024-09-23T12:08:57.492" v="1444" actId="47"/>
        <pc:sldMkLst>
          <pc:docMk/>
          <pc:sldMk cId="627025268" sldId="1657"/>
        </pc:sldMkLst>
        <pc:spChg chg="mod ord">
          <ac:chgData name="Tshering Lhamo" userId="6010c263-cd21-4be1-a3d3-47f95daf464b" providerId="ADAL" clId="{FFDD2505-E06D-421D-889C-3937FFEE4357}" dt="2024-09-22T16:05:44.421" v="770" actId="700"/>
          <ac:spMkLst>
            <pc:docMk/>
            <pc:sldMk cId="627025268" sldId="1657"/>
            <ac:spMk id="2" creationId="{110AA19F-9396-C451-6E2D-B8E619746D3A}"/>
          </ac:spMkLst>
        </pc:spChg>
        <pc:spChg chg="add mod ord">
          <ac:chgData name="Tshering Lhamo" userId="6010c263-cd21-4be1-a3d3-47f95daf464b" providerId="ADAL" clId="{FFDD2505-E06D-421D-889C-3937FFEE4357}" dt="2024-09-23T12:08:46.522" v="1442" actId="27636"/>
          <ac:spMkLst>
            <pc:docMk/>
            <pc:sldMk cId="627025268" sldId="1657"/>
            <ac:spMk id="3" creationId="{08DFEC73-1709-90A6-53A5-C250B68644CB}"/>
          </ac:spMkLst>
        </pc:spChg>
        <pc:graphicFrameChg chg="del">
          <ac:chgData name="Tshering Lhamo" userId="6010c263-cd21-4be1-a3d3-47f95daf464b" providerId="ADAL" clId="{FFDD2505-E06D-421D-889C-3937FFEE4357}" dt="2024-09-22T16:05:35.607" v="769" actId="478"/>
          <ac:graphicFrameMkLst>
            <pc:docMk/>
            <pc:sldMk cId="627025268" sldId="1657"/>
            <ac:graphicFrameMk id="4" creationId="{5B3289D4-EC2E-9837-4E3A-2DD485E852BE}"/>
          </ac:graphicFrameMkLst>
        </pc:graphicFrameChg>
      </pc:sldChg>
      <pc:sldChg chg="del">
        <pc:chgData name="Tshering Lhamo" userId="6010c263-cd21-4be1-a3d3-47f95daf464b" providerId="ADAL" clId="{FFDD2505-E06D-421D-889C-3937FFEE4357}" dt="2024-09-19T21:26:30.816" v="1" actId="47"/>
        <pc:sldMkLst>
          <pc:docMk/>
          <pc:sldMk cId="561535745" sldId="11371"/>
        </pc:sldMkLst>
      </pc:sldChg>
      <pc:sldChg chg="add del">
        <pc:chgData name="Tshering Lhamo" userId="6010c263-cd21-4be1-a3d3-47f95daf464b" providerId="ADAL" clId="{FFDD2505-E06D-421D-889C-3937FFEE4357}" dt="2024-09-19T21:31:10.476" v="24" actId="47"/>
        <pc:sldMkLst>
          <pc:docMk/>
          <pc:sldMk cId="1018321469" sldId="11372"/>
        </pc:sldMkLst>
      </pc:sldChg>
      <pc:sldChg chg="del">
        <pc:chgData name="Tshering Lhamo" userId="6010c263-cd21-4be1-a3d3-47f95daf464b" providerId="ADAL" clId="{FFDD2505-E06D-421D-889C-3937FFEE4357}" dt="2024-09-19T21:26:32.338" v="5" actId="47"/>
        <pc:sldMkLst>
          <pc:docMk/>
          <pc:sldMk cId="561998281" sldId="11373"/>
        </pc:sldMkLst>
      </pc:sldChg>
      <pc:sldMasterChg chg="del delSldLayout">
        <pc:chgData name="Tshering Lhamo" userId="6010c263-cd21-4be1-a3d3-47f95daf464b" providerId="ADAL" clId="{FFDD2505-E06D-421D-889C-3937FFEE4357}" dt="2024-09-19T21:26:34.174" v="20" actId="47"/>
        <pc:sldMasterMkLst>
          <pc:docMk/>
          <pc:sldMasterMk cId="329896217" sldId="2147483648"/>
        </pc:sldMasterMkLst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387986341" sldId="2147483649"/>
          </pc:sldLayoutMkLst>
        </pc:sldLayoutChg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1769633834" sldId="2147483650"/>
          </pc:sldLayoutMkLst>
        </pc:sldLayoutChg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4135798408" sldId="2147483651"/>
          </pc:sldLayoutMkLst>
        </pc:sldLayoutChg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3037748865" sldId="2147483652"/>
          </pc:sldLayoutMkLst>
        </pc:sldLayoutChg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410682202" sldId="2147483653"/>
          </pc:sldLayoutMkLst>
        </pc:sldLayoutChg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1312503009" sldId="2147483654"/>
          </pc:sldLayoutMkLst>
        </pc:sldLayoutChg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2883934321" sldId="2147483655"/>
          </pc:sldLayoutMkLst>
        </pc:sldLayoutChg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141543760" sldId="2147483656"/>
          </pc:sldLayoutMkLst>
        </pc:sldLayoutChg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3935053927" sldId="2147483657"/>
          </pc:sldLayoutMkLst>
        </pc:sldLayoutChg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2375588231" sldId="2147483658"/>
          </pc:sldLayoutMkLst>
        </pc:sldLayoutChg>
        <pc:sldLayoutChg chg="del">
          <pc:chgData name="Tshering Lhamo" userId="6010c263-cd21-4be1-a3d3-47f95daf464b" providerId="ADAL" clId="{FFDD2505-E06D-421D-889C-3937FFEE4357}" dt="2024-09-19T21:26:34.174" v="20" actId="47"/>
          <pc:sldLayoutMkLst>
            <pc:docMk/>
            <pc:sldMasterMk cId="329896217" sldId="2147483648"/>
            <pc:sldLayoutMk cId="1724880338" sldId="2147483659"/>
          </pc:sldLayoutMkLst>
        </pc:sldLayoutChg>
      </pc:sldMasterChg>
    </pc:docChg>
  </pc:docChgLst>
  <pc:docChgLst>
    <pc:chgData clId="Web-{309D450B-5115-0006-FDB4-757EF4697FBB}"/>
    <pc:docChg chg="modSld">
      <pc:chgData name="" userId="" providerId="" clId="Web-{309D450B-5115-0006-FDB4-757EF4697FBB}" dt="2023-11-10T15:10:09.902" v="0" actId="20577"/>
      <pc:docMkLst>
        <pc:docMk/>
      </pc:docMkLst>
      <pc:sldChg chg="modSp">
        <pc:chgData name="" userId="" providerId="" clId="Web-{309D450B-5115-0006-FDB4-757EF4697FBB}" dt="2023-11-10T15:10:09.902" v="0" actId="20577"/>
        <pc:sldMkLst>
          <pc:docMk/>
          <pc:sldMk cId="3293434423" sldId="1614"/>
        </pc:sldMkLst>
        <pc:spChg chg="mod">
          <ac:chgData name="" userId="" providerId="" clId="Web-{309D450B-5115-0006-FDB4-757EF4697FBB}" dt="2023-11-10T15:10:09.902" v="0" actId="20577"/>
          <ac:spMkLst>
            <pc:docMk/>
            <pc:sldMk cId="3293434423" sldId="1614"/>
            <ac:spMk id="3" creationId="{4C809848-F7A4-FE0F-A098-63CC2CAA3FB2}"/>
          </ac:spMkLst>
        </pc:spChg>
      </pc:sldChg>
    </pc:docChg>
  </pc:docChgLst>
  <pc:docChgLst>
    <pc:chgData name="Tshering Lhamo" userId="S::tlhamo@wmo.int::6010c263-cd21-4be1-a3d3-47f95daf464b" providerId="AD" clId="Web-{87714916-B8C8-084D-BC66-F45C71B9A39A}"/>
    <pc:docChg chg="modSld">
      <pc:chgData name="Tshering Lhamo" userId="S::tlhamo@wmo.int::6010c263-cd21-4be1-a3d3-47f95daf464b" providerId="AD" clId="Web-{87714916-B8C8-084D-BC66-F45C71B9A39A}" dt="2023-11-10T15:36:37.425" v="114" actId="20577"/>
      <pc:docMkLst>
        <pc:docMk/>
      </pc:docMkLst>
      <pc:sldChg chg="modSp">
        <pc:chgData name="Tshering Lhamo" userId="S::tlhamo@wmo.int::6010c263-cd21-4be1-a3d3-47f95daf464b" providerId="AD" clId="Web-{87714916-B8C8-084D-BC66-F45C71B9A39A}" dt="2023-11-10T15:36:37.425" v="114" actId="20577"/>
        <pc:sldMkLst>
          <pc:docMk/>
          <pc:sldMk cId="799262495" sldId="1619"/>
        </pc:sldMkLst>
        <pc:spChg chg="mod">
          <ac:chgData name="Tshering Lhamo" userId="S::tlhamo@wmo.int::6010c263-cd21-4be1-a3d3-47f95daf464b" providerId="AD" clId="Web-{87714916-B8C8-084D-BC66-F45C71B9A39A}" dt="2023-11-10T15:36:37.425" v="114" actId="20577"/>
          <ac:spMkLst>
            <pc:docMk/>
            <pc:sldMk cId="799262495" sldId="1619"/>
            <ac:spMk id="5" creationId="{46DD0B6B-59AE-DA93-841C-AD551516AF4A}"/>
          </ac:spMkLst>
        </pc:spChg>
      </pc:sldChg>
    </pc:docChg>
  </pc:docChgLst>
  <pc:docChgLst>
    <pc:chgData name="Tshering Lhamo" userId="S::tlhamo@wmo.int::6010c263-cd21-4be1-a3d3-47f95daf464b" providerId="AD" clId="Web-{F850B141-215E-4F45-2370-783CD13F7EB6}"/>
    <pc:docChg chg="modSld">
      <pc:chgData name="Tshering Lhamo" userId="S::tlhamo@wmo.int::6010c263-cd21-4be1-a3d3-47f95daf464b" providerId="AD" clId="Web-{F850B141-215E-4F45-2370-783CD13F7EB6}" dt="2023-11-10T15:03:49" v="51" actId="14100"/>
      <pc:docMkLst>
        <pc:docMk/>
      </pc:docMkLst>
      <pc:sldChg chg="modSp">
        <pc:chgData name="Tshering Lhamo" userId="S::tlhamo@wmo.int::6010c263-cd21-4be1-a3d3-47f95daf464b" providerId="AD" clId="Web-{F850B141-215E-4F45-2370-783CD13F7EB6}" dt="2023-11-10T15:03:49" v="51" actId="14100"/>
        <pc:sldMkLst>
          <pc:docMk/>
          <pc:sldMk cId="3293434423" sldId="1614"/>
        </pc:sldMkLst>
        <pc:spChg chg="mod">
          <ac:chgData name="Tshering Lhamo" userId="S::tlhamo@wmo.int::6010c263-cd21-4be1-a3d3-47f95daf464b" providerId="AD" clId="Web-{F850B141-215E-4F45-2370-783CD13F7EB6}" dt="2023-11-10T15:03:49" v="51" actId="14100"/>
          <ac:spMkLst>
            <pc:docMk/>
            <pc:sldMk cId="3293434423" sldId="1614"/>
            <ac:spMk id="3" creationId="{4C809848-F7A4-FE0F-A098-63CC2CAA3FB2}"/>
          </ac:spMkLst>
        </pc:spChg>
      </pc:sldChg>
    </pc:docChg>
  </pc:docChgLst>
  <pc:docChgLst>
    <pc:chgData name="Tshering Lhamo" userId="6010c263-cd21-4be1-a3d3-47f95daf464b" providerId="ADAL" clId="{E031DE16-CFE2-4CCA-9CF7-0FA8DBD24A71}"/>
    <pc:docChg chg="undo custSel modSld">
      <pc:chgData name="Tshering Lhamo" userId="6010c263-cd21-4be1-a3d3-47f95daf464b" providerId="ADAL" clId="{E031DE16-CFE2-4CCA-9CF7-0FA8DBD24A71}" dt="2023-11-10T15:43:21.440" v="30"/>
      <pc:docMkLst>
        <pc:docMk/>
      </pc:docMkLst>
      <pc:sldChg chg="modSp mod modCm">
        <pc:chgData name="Tshering Lhamo" userId="6010c263-cd21-4be1-a3d3-47f95daf464b" providerId="ADAL" clId="{E031DE16-CFE2-4CCA-9CF7-0FA8DBD24A71}" dt="2023-11-10T15:43:21.440" v="30"/>
        <pc:sldMkLst>
          <pc:docMk/>
          <pc:sldMk cId="799262495" sldId="1619"/>
        </pc:sldMkLst>
        <pc:spChg chg="mod">
          <ac:chgData name="Tshering Lhamo" userId="6010c263-cd21-4be1-a3d3-47f95daf464b" providerId="ADAL" clId="{E031DE16-CFE2-4CCA-9CF7-0FA8DBD24A71}" dt="2023-11-10T15:43:16.762" v="29" actId="113"/>
          <ac:spMkLst>
            <pc:docMk/>
            <pc:sldMk cId="799262495" sldId="1619"/>
            <ac:spMk id="5" creationId="{46DD0B6B-59AE-DA93-841C-AD551516AF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586D6-763D-47D7-949A-64EE9E8B7337}" type="datetimeFigureOut">
              <a:rPr lang="en-CH" smtClean="0"/>
              <a:t>24/09/2024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9C87B-67CF-41D3-9E41-12CAFB20E9F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0593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9C87B-67CF-41D3-9E41-12CAFB20E9FF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8400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9191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22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8231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177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0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24/09/2024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7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A19F-9396-C451-6E2D-B8E61974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08" y="71858"/>
            <a:ext cx="10972800" cy="1143000"/>
          </a:xfrm>
        </p:spPr>
        <p:txBody>
          <a:bodyPr/>
          <a:lstStyle/>
          <a:p>
            <a:r>
              <a:rPr lang="en-CH" dirty="0">
                <a:latin typeface="Open Sans"/>
                <a:ea typeface="Open Sans"/>
                <a:cs typeface="Open Sans"/>
              </a:rPr>
              <a:t>SOFF Resource Mobilization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C402D-3778-A3A0-0CDE-609ECA8D90C0}"/>
              </a:ext>
            </a:extLst>
          </p:cNvPr>
          <p:cNvSpPr txBox="1">
            <a:spLocks/>
          </p:cNvSpPr>
          <p:nvPr/>
        </p:nvSpPr>
        <p:spPr>
          <a:xfrm>
            <a:off x="519832" y="150775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/>
              <a:t>12 initial funders</a:t>
            </a:r>
            <a:r>
              <a:rPr lang="en-US" sz="2400" dirty="0"/>
              <a:t>: Austria, Belgium, Canada, Denmark, Finland, Iceland, Ireland, Kingdom of the Netherlands, Nordic Development Fund, Norway, Spain and the United States of America.</a:t>
            </a:r>
            <a:endParaRPr lang="en-CH" sz="2400" dirty="0"/>
          </a:p>
          <a:p>
            <a:pPr>
              <a:spcAft>
                <a:spcPts val="600"/>
              </a:spcAft>
            </a:pPr>
            <a:r>
              <a:rPr lang="en-US" sz="2400" b="1" dirty="0"/>
              <a:t>USD </a:t>
            </a:r>
            <a:r>
              <a:rPr lang="en-CH" sz="2400" b="1" dirty="0"/>
              <a:t>94</a:t>
            </a:r>
            <a:r>
              <a:rPr lang="en-US" sz="2400" b="1" dirty="0"/>
              <a:t> million mobilized </a:t>
            </a:r>
            <a:r>
              <a:rPr lang="en-US" sz="2400" dirty="0"/>
              <a:t>since March 2022</a:t>
            </a:r>
            <a:r>
              <a:rPr lang="en-CH" sz="2400" dirty="0"/>
              <a:t>.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390B4C-246A-2306-DB3F-80DB9C1A88D9}"/>
              </a:ext>
            </a:extLst>
          </p:cNvPr>
          <p:cNvGrpSpPr/>
          <p:nvPr/>
        </p:nvGrpSpPr>
        <p:grpSpPr>
          <a:xfrm>
            <a:off x="876087" y="4096881"/>
            <a:ext cx="10867103" cy="1936833"/>
            <a:chOff x="805065" y="3963021"/>
            <a:chExt cx="10867103" cy="1936833"/>
          </a:xfrm>
        </p:grpSpPr>
        <p:pic>
          <p:nvPicPr>
            <p:cNvPr id="4" name="Picture 3" descr="A blue and white sign with white text&#10;&#10;Description automatically generated">
              <a:extLst>
                <a:ext uri="{FF2B5EF4-FFF2-40B4-BE49-F238E27FC236}">
                  <a16:creationId xmlns:a16="http://schemas.microsoft.com/office/drawing/2014/main" id="{6A2BA622-EF73-5063-8321-CA12BB154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065" y="3963021"/>
              <a:ext cx="10867103" cy="19368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E12D56-0E22-9A2C-F8B6-AEFA238707CD}"/>
                </a:ext>
              </a:extLst>
            </p:cNvPr>
            <p:cNvSpPr/>
            <p:nvPr/>
          </p:nvSpPr>
          <p:spPr>
            <a:xfrm>
              <a:off x="2796466" y="4057095"/>
              <a:ext cx="967666" cy="443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3200" b="1" dirty="0">
                  <a:solidFill>
                    <a:schemeClr val="bg1">
                      <a:lumMod val="6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94</a:t>
              </a:r>
              <a:endParaRPr lang="en-CH" b="1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95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A19F-9396-C451-6E2D-B8E61974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61" y="193985"/>
            <a:ext cx="10972800" cy="1143000"/>
          </a:xfrm>
        </p:spPr>
        <p:txBody>
          <a:bodyPr/>
          <a:lstStyle/>
          <a:p>
            <a:r>
              <a:rPr lang="en-CH" dirty="0">
                <a:latin typeface="Open Sans"/>
                <a:ea typeface="Open Sans"/>
                <a:cs typeface="Open Sans"/>
              </a:rPr>
              <a:t>SAHF overview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FD1D22-47CB-105B-D31D-DB9AF3ED95F9}"/>
              </a:ext>
            </a:extLst>
          </p:cNvPr>
          <p:cNvSpPr txBox="1">
            <a:spLocks/>
          </p:cNvSpPr>
          <p:nvPr/>
        </p:nvSpPr>
        <p:spPr>
          <a:xfrm>
            <a:off x="609600" y="166015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CH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3289D4-EC2E-9837-4E3A-2DD485E85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24393"/>
              </p:ext>
            </p:extLst>
          </p:nvPr>
        </p:nvGraphicFramePr>
        <p:xfrm>
          <a:off x="327062" y="1213688"/>
          <a:ext cx="11537877" cy="4942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025">
                  <a:extLst>
                    <a:ext uri="{9D8B030D-6E8A-4147-A177-3AD203B41FA5}">
                      <a16:colId xmlns:a16="http://schemas.microsoft.com/office/drawing/2014/main" val="2541248310"/>
                    </a:ext>
                  </a:extLst>
                </a:gridCol>
                <a:gridCol w="2308275">
                  <a:extLst>
                    <a:ext uri="{9D8B030D-6E8A-4147-A177-3AD203B41FA5}">
                      <a16:colId xmlns:a16="http://schemas.microsoft.com/office/drawing/2014/main" val="3001381295"/>
                    </a:ext>
                  </a:extLst>
                </a:gridCol>
                <a:gridCol w="1884216">
                  <a:extLst>
                    <a:ext uri="{9D8B030D-6E8A-4147-A177-3AD203B41FA5}">
                      <a16:colId xmlns:a16="http://schemas.microsoft.com/office/drawing/2014/main" val="3464854685"/>
                    </a:ext>
                  </a:extLst>
                </a:gridCol>
                <a:gridCol w="1884216">
                  <a:extLst>
                    <a:ext uri="{9D8B030D-6E8A-4147-A177-3AD203B41FA5}">
                      <a16:colId xmlns:a16="http://schemas.microsoft.com/office/drawing/2014/main" val="3984613232"/>
                    </a:ext>
                  </a:extLst>
                </a:gridCol>
                <a:gridCol w="1884216">
                  <a:extLst>
                    <a:ext uri="{9D8B030D-6E8A-4147-A177-3AD203B41FA5}">
                      <a16:colId xmlns:a16="http://schemas.microsoft.com/office/drawing/2014/main" val="1325184526"/>
                    </a:ext>
                  </a:extLst>
                </a:gridCol>
                <a:gridCol w="2076929">
                  <a:extLst>
                    <a:ext uri="{9D8B030D-6E8A-4147-A177-3AD203B41FA5}">
                      <a16:colId xmlns:a16="http://schemas.microsoft.com/office/drawing/2014/main" val="3174587471"/>
                    </a:ext>
                  </a:extLst>
                </a:gridCol>
              </a:tblGrid>
              <a:tr h="6881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Country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Least Developed Countries/Small Island Developing States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Lower Middle Income Countries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Fragile and conflict affected states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1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SOFF Implementation Status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278535"/>
                  </a:ext>
                </a:extLst>
              </a:tr>
              <a:tr h="41096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1" kern="1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Readiness Phase</a:t>
                      </a:r>
                      <a:endParaRPr lang="en-CH" sz="1800" b="1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H" sz="1800" b="1" kern="1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Investment phase</a:t>
                      </a:r>
                      <a:endParaRPr lang="en-CH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13396"/>
                  </a:ext>
                </a:extLst>
              </a:tr>
              <a:tr h="468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Bangladesh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LDC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418549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Bhutan*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LMIC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Funding approved in Mar 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889834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Maldives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Completed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Funding approved in Nov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382025"/>
                  </a:ext>
                </a:extLst>
              </a:tr>
              <a:tr h="672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Nepal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LDC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Close to completion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919336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Afghanistan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LDC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26412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LMIC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91513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Pakistan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LMIC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40755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Myanmar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LDC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7842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Sri Lanka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H" sz="1800" b="0" kern="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LMIC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H" sz="1800" b="0" kern="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8647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006583-3424-FBD5-EB57-87969B6A02ED}"/>
              </a:ext>
            </a:extLst>
          </p:cNvPr>
          <p:cNvSpPr txBox="1"/>
          <p:nvPr/>
        </p:nvSpPr>
        <p:spPr>
          <a:xfrm>
            <a:off x="327061" y="6279933"/>
            <a:ext cx="10656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*Bhutan Investment funding was approved before its graduation from LDC category</a:t>
            </a:r>
          </a:p>
          <a:p>
            <a:endParaRPr lang="en-CH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85609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BBAD3-48AB-43BC-85F1-4E4A4F5BC864}">
  <ds:schemaRefs>
    <ds:schemaRef ds:uri="3679bf0f-1d7e-438f-afa5-6ebf1e20f9b8"/>
    <ds:schemaRef ds:uri="ce21bc6c-711a-4065-a01c-a8f0e29e3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539886-C012-4A30-8C0D-DB218F338FAE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B3502-1255-4FBF-A4F0-A0735FA574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148</Words>
  <Application>Microsoft Office PowerPoint</Application>
  <PresentationFormat>Widescreen</PresentationFormat>
  <Paragraphs>57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Segoe UI</vt:lpstr>
      <vt:lpstr>SOFF Theme</vt:lpstr>
      <vt:lpstr>SOFF Resource Mobilization</vt:lpstr>
      <vt:lpstr>SAHF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towards  Investment Phase</dc:title>
  <dc:creator>Tshering Lhamo</dc:creator>
  <cp:lastModifiedBy>Tshering Lhamo</cp:lastModifiedBy>
  <cp:revision>1</cp:revision>
  <cp:lastPrinted>2023-09-26T10:08:47Z</cp:lastPrinted>
  <dcterms:created xsi:type="dcterms:W3CDTF">2023-09-05T09:18:36Z</dcterms:created>
  <dcterms:modified xsi:type="dcterms:W3CDTF">2024-09-23T18:13:45Z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