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3" r:id="rId5"/>
  </p:sldMasterIdLst>
  <p:notesMasterIdLst>
    <p:notesMasterId r:id="rId25"/>
  </p:notesMasterIdLst>
  <p:handoutMasterIdLst>
    <p:handoutMasterId r:id="rId26"/>
  </p:handoutMasterIdLst>
  <p:sldIdLst>
    <p:sldId id="1650" r:id="rId6"/>
    <p:sldId id="11377" r:id="rId7"/>
    <p:sldId id="1587" r:id="rId8"/>
    <p:sldId id="11379" r:id="rId9"/>
    <p:sldId id="11344" r:id="rId10"/>
    <p:sldId id="11348" r:id="rId11"/>
    <p:sldId id="11346" r:id="rId12"/>
    <p:sldId id="11373" r:id="rId13"/>
    <p:sldId id="11374" r:id="rId14"/>
    <p:sldId id="11376" r:id="rId15"/>
    <p:sldId id="11375" r:id="rId16"/>
    <p:sldId id="1622" r:id="rId17"/>
    <p:sldId id="1597" r:id="rId18"/>
    <p:sldId id="1558" r:id="rId19"/>
    <p:sldId id="11380" r:id="rId20"/>
    <p:sldId id="322" r:id="rId21"/>
    <p:sldId id="1594" r:id="rId22"/>
    <p:sldId id="1593" r:id="rId23"/>
    <p:sldId id="11378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907B79-4A38-254B-C47F-49EB1AAD4732}" name="Minna Huuskonen" initials="MH" userId="S::mhuuskonen@wmo.int::e45f599d-5da4-421e-9a0e-f978c5aaf942" providerId="AD"/>
  <p188:author id="{D63D9AA1-30D9-7216-705C-FBEF32CFBEA8}" name="Tshering Lhamo" initials="TL" userId="S::tlhamo@wmo.int::6010c263-cd21-4be1-a3d3-47f95daf464b" providerId="AD"/>
  <p188:author id="{9ACC17E8-19B9-F346-4EED-E8610F710CD5}" name="Meerim Ashakeeva" initials="MA" userId="S::mashakeeva@wmo.int::4931ba0c-d270-4489-9f9d-f02528cf16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nes Linn" initials="JL" lastIdx="12" clrIdx="0">
    <p:extLst>
      <p:ext uri="{19B8F6BF-5375-455C-9EA6-DF929625EA0E}">
        <p15:presenceInfo xmlns:p15="http://schemas.microsoft.com/office/powerpoint/2012/main" userId="S::jlinn@brookings.edu::ccb4ec6f-02dc-49c3-935f-c32879462e64" providerId="AD"/>
      </p:ext>
    </p:extLst>
  </p:cmAuthor>
  <p:cmAuthor id="2" name="Laura Tuck" initials="LT" lastIdx="6" clrIdx="1">
    <p:extLst>
      <p:ext uri="{19B8F6BF-5375-455C-9EA6-DF929625EA0E}">
        <p15:presenceInfo xmlns:p15="http://schemas.microsoft.com/office/powerpoint/2012/main" userId="529d488bf1bded37" providerId="Windows Live"/>
      </p:ext>
    </p:extLst>
  </p:cmAuthor>
  <p:cmAuthor id="3" name="Mario Peiro Espi" initials="MPE" lastIdx="4" clrIdx="2">
    <p:extLst>
      <p:ext uri="{19B8F6BF-5375-455C-9EA6-DF929625EA0E}">
        <p15:presenceInfo xmlns:p15="http://schemas.microsoft.com/office/powerpoint/2012/main" userId="S::mpespi@wmo.int::ae8c2222-47fb-4e2c-96c6-f24305d8591b" providerId="AD"/>
      </p:ext>
    </p:extLst>
  </p:cmAuthor>
  <p:cmAuthor id="4" name="Zwick, Astrid GIZ" initials="ZAG" lastIdx="1" clrIdx="3">
    <p:extLst>
      <p:ext uri="{19B8F6BF-5375-455C-9EA6-DF929625EA0E}">
        <p15:presenceInfo xmlns:p15="http://schemas.microsoft.com/office/powerpoint/2012/main" userId="S::astrid.zwick@giz.de::cd99bc73-b2a0-4bbe-b46f-47e1013af6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1CE"/>
    <a:srgbClr val="333233"/>
    <a:srgbClr val="018C85"/>
    <a:srgbClr val="1C3454"/>
    <a:srgbClr val="185980"/>
    <a:srgbClr val="008880"/>
    <a:srgbClr val="D9D9D9"/>
    <a:srgbClr val="4FBAE5"/>
    <a:srgbClr val="0B3D5E"/>
    <a:srgbClr val="5CB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82B050-EA4A-4AC7-A736-09A2CA7EAF11}" v="205" dt="2024-09-25T03:04:33.543"/>
    <p1510:client id="{A2497C84-46D6-41C8-8BE0-3C607224EF7F}" v="23" dt="2024-09-25T01:47:59.99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9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erim Ashakeeva" userId="4931ba0c-d270-4489-9f9d-f02528cf16df" providerId="ADAL" clId="{1882B050-EA4A-4AC7-A736-09A2CA7EAF11}"/>
    <pc:docChg chg="undo custSel addSld delSld modSld sldOrd">
      <pc:chgData name="Meerim Ashakeeva" userId="4931ba0c-d270-4489-9f9d-f02528cf16df" providerId="ADAL" clId="{1882B050-EA4A-4AC7-A736-09A2CA7EAF11}" dt="2024-09-25T04:46:03.718" v="1919" actId="20577"/>
      <pc:docMkLst>
        <pc:docMk/>
      </pc:docMkLst>
      <pc:sldChg chg="add mod ord modShow">
        <pc:chgData name="Meerim Ashakeeva" userId="4931ba0c-d270-4489-9f9d-f02528cf16df" providerId="ADAL" clId="{1882B050-EA4A-4AC7-A736-09A2CA7EAF11}" dt="2024-09-24T17:00:34.789" v="1758"/>
        <pc:sldMkLst>
          <pc:docMk/>
          <pc:sldMk cId="28225853" sldId="322"/>
        </pc:sldMkLst>
      </pc:sldChg>
      <pc:sldChg chg="addSp delSp modSp add mod ord">
        <pc:chgData name="Meerim Ashakeeva" userId="4931ba0c-d270-4489-9f9d-f02528cf16df" providerId="ADAL" clId="{1882B050-EA4A-4AC7-A736-09A2CA7EAF11}" dt="2024-09-23T16:45:51.240" v="1620"/>
        <pc:sldMkLst>
          <pc:docMk/>
          <pc:sldMk cId="2000995735" sldId="1558"/>
        </pc:sldMkLst>
        <pc:spChg chg="mod">
          <ac:chgData name="Meerim Ashakeeva" userId="4931ba0c-d270-4489-9f9d-f02528cf16df" providerId="ADAL" clId="{1882B050-EA4A-4AC7-A736-09A2CA7EAF11}" dt="2024-09-20T07:47:25.148" v="152" actId="20577"/>
          <ac:spMkLst>
            <pc:docMk/>
            <pc:sldMk cId="2000995735" sldId="1558"/>
            <ac:spMk id="5" creationId="{8D8BB66A-A889-455D-31F9-6AB46C93AB7B}"/>
          </ac:spMkLst>
        </pc:spChg>
        <pc:spChg chg="mod">
          <ac:chgData name="Meerim Ashakeeva" userId="4931ba0c-d270-4489-9f9d-f02528cf16df" providerId="ADAL" clId="{1882B050-EA4A-4AC7-A736-09A2CA7EAF11}" dt="2024-09-19T13:43:29.785" v="24" actId="255"/>
          <ac:spMkLst>
            <pc:docMk/>
            <pc:sldMk cId="2000995735" sldId="1558"/>
            <ac:spMk id="11" creationId="{C6C82F57-B06E-8F23-A708-0BA7BBF8CF07}"/>
          </ac:spMkLst>
        </pc:spChg>
        <pc:spChg chg="del">
          <ac:chgData name="Meerim Ashakeeva" userId="4931ba0c-d270-4489-9f9d-f02528cf16df" providerId="ADAL" clId="{1882B050-EA4A-4AC7-A736-09A2CA7EAF11}" dt="2024-09-22T11:04:48.646" v="748" actId="21"/>
          <ac:spMkLst>
            <pc:docMk/>
            <pc:sldMk cId="2000995735" sldId="1558"/>
            <ac:spMk id="16" creationId="{D03606FB-CE1E-EE74-5BC0-CE282565DD59}"/>
          </ac:spMkLst>
        </pc:spChg>
        <pc:spChg chg="mod">
          <ac:chgData name="Meerim Ashakeeva" userId="4931ba0c-d270-4489-9f9d-f02528cf16df" providerId="ADAL" clId="{1882B050-EA4A-4AC7-A736-09A2CA7EAF11}" dt="2024-09-19T13:43:34.730" v="25" actId="1076"/>
          <ac:spMkLst>
            <pc:docMk/>
            <pc:sldMk cId="2000995735" sldId="1558"/>
            <ac:spMk id="45" creationId="{42A20AC0-390F-E7E0-BA9B-E12FEB13F761}"/>
          </ac:spMkLst>
        </pc:spChg>
        <pc:picChg chg="add mod">
          <ac:chgData name="Meerim Ashakeeva" userId="4931ba0c-d270-4489-9f9d-f02528cf16df" providerId="ADAL" clId="{1882B050-EA4A-4AC7-A736-09A2CA7EAF11}" dt="2024-09-22T11:04:55.663" v="750" actId="14100"/>
          <ac:picMkLst>
            <pc:docMk/>
            <pc:sldMk cId="2000995735" sldId="1558"/>
            <ac:picMk id="3" creationId="{BB584A4A-70BD-05FC-A4FE-943D89D2ABC0}"/>
          </ac:picMkLst>
        </pc:picChg>
        <pc:cxnChg chg="del">
          <ac:chgData name="Meerim Ashakeeva" userId="4931ba0c-d270-4489-9f9d-f02528cf16df" providerId="ADAL" clId="{1882B050-EA4A-4AC7-A736-09A2CA7EAF11}" dt="2024-09-19T13:43:12.892" v="22" actId="478"/>
          <ac:cxnSpMkLst>
            <pc:docMk/>
            <pc:sldMk cId="2000995735" sldId="1558"/>
            <ac:cxnSpMk id="15" creationId="{56BB3A63-7EE9-9B19-1451-3FBC694F8CF3}"/>
          </ac:cxnSpMkLst>
        </pc:cxnChg>
      </pc:sldChg>
      <pc:sldChg chg="delSp modSp add del mod">
        <pc:chgData name="Meerim Ashakeeva" userId="4931ba0c-d270-4489-9f9d-f02528cf16df" providerId="ADAL" clId="{1882B050-EA4A-4AC7-A736-09A2CA7EAF11}" dt="2024-09-23T16:23:24.085" v="1337" actId="47"/>
        <pc:sldMkLst>
          <pc:docMk/>
          <pc:sldMk cId="1794479524" sldId="1575"/>
        </pc:sldMkLst>
        <pc:picChg chg="del mod">
          <ac:chgData name="Meerim Ashakeeva" userId="4931ba0c-d270-4489-9f9d-f02528cf16df" providerId="ADAL" clId="{1882B050-EA4A-4AC7-A736-09A2CA7EAF11}" dt="2024-09-23T16:22:50.721" v="1327" actId="21"/>
          <ac:picMkLst>
            <pc:docMk/>
            <pc:sldMk cId="1794479524" sldId="1575"/>
            <ac:picMk id="9" creationId="{16D336BD-C6C5-9EAE-B1A0-2E0760BBEDAF}"/>
          </ac:picMkLst>
        </pc:picChg>
        <pc:picChg chg="del mod">
          <ac:chgData name="Meerim Ashakeeva" userId="4931ba0c-d270-4489-9f9d-f02528cf16df" providerId="ADAL" clId="{1882B050-EA4A-4AC7-A736-09A2CA7EAF11}" dt="2024-09-23T16:22:36.802" v="1325" actId="21"/>
          <ac:picMkLst>
            <pc:docMk/>
            <pc:sldMk cId="1794479524" sldId="1575"/>
            <ac:picMk id="10" creationId="{F5C12510-6BB7-31E8-9EC7-8EB3BBBBC45B}"/>
          </ac:picMkLst>
        </pc:picChg>
      </pc:sldChg>
      <pc:sldChg chg="addSp modSp add mod">
        <pc:chgData name="Meerim Ashakeeva" userId="4931ba0c-d270-4489-9f9d-f02528cf16df" providerId="ADAL" clId="{1882B050-EA4A-4AC7-A736-09A2CA7EAF11}" dt="2024-09-22T17:53:58.400" v="1079" actId="207"/>
        <pc:sldMkLst>
          <pc:docMk/>
          <pc:sldMk cId="2200495046" sldId="1587"/>
        </pc:sldMkLst>
        <pc:spChg chg="mod">
          <ac:chgData name="Meerim Ashakeeva" userId="4931ba0c-d270-4489-9f9d-f02528cf16df" providerId="ADAL" clId="{1882B050-EA4A-4AC7-A736-09A2CA7EAF11}" dt="2024-09-22T17:25:11.493" v="791"/>
          <ac:spMkLst>
            <pc:docMk/>
            <pc:sldMk cId="2200495046" sldId="1587"/>
            <ac:spMk id="2" creationId="{1D652B95-87C4-6239-E3A3-A9E3E619CFF3}"/>
          </ac:spMkLst>
        </pc:spChg>
        <pc:spChg chg="mod">
          <ac:chgData name="Meerim Ashakeeva" userId="4931ba0c-d270-4489-9f9d-f02528cf16df" providerId="ADAL" clId="{1882B050-EA4A-4AC7-A736-09A2CA7EAF11}" dt="2024-09-22T17:14:16.512" v="784" actId="123"/>
          <ac:spMkLst>
            <pc:docMk/>
            <pc:sldMk cId="2200495046" sldId="1587"/>
            <ac:spMk id="3" creationId="{3A1E6D9C-E790-C9A1-2DA0-98596B78F71B}"/>
          </ac:spMkLst>
        </pc:spChg>
        <pc:spChg chg="add mod">
          <ac:chgData name="Meerim Ashakeeva" userId="4931ba0c-d270-4489-9f9d-f02528cf16df" providerId="ADAL" clId="{1882B050-EA4A-4AC7-A736-09A2CA7EAF11}" dt="2024-09-22T17:53:58.400" v="1079" actId="207"/>
          <ac:spMkLst>
            <pc:docMk/>
            <pc:sldMk cId="2200495046" sldId="1587"/>
            <ac:spMk id="6" creationId="{896A2238-27A3-8CB4-C9BE-CCBC660D2867}"/>
          </ac:spMkLst>
        </pc:spChg>
        <pc:spChg chg="mod">
          <ac:chgData name="Meerim Ashakeeva" userId="4931ba0c-d270-4489-9f9d-f02528cf16df" providerId="ADAL" clId="{1882B050-EA4A-4AC7-A736-09A2CA7EAF11}" dt="2024-09-22T08:58:13.328" v="471" actId="1076"/>
          <ac:spMkLst>
            <pc:docMk/>
            <pc:sldMk cId="2200495046" sldId="1587"/>
            <ac:spMk id="8" creationId="{09A99ED4-121D-90A2-5844-A8BF6D3672CE}"/>
          </ac:spMkLst>
        </pc:spChg>
      </pc:sldChg>
      <pc:sldChg chg="modSp add mod ord">
        <pc:chgData name="Meerim Ashakeeva" userId="4931ba0c-d270-4489-9f9d-f02528cf16df" providerId="ADAL" clId="{1882B050-EA4A-4AC7-A736-09A2CA7EAF11}" dt="2024-09-23T16:45:35.735" v="1602"/>
        <pc:sldMkLst>
          <pc:docMk/>
          <pc:sldMk cId="1050915176" sldId="1593"/>
        </pc:sldMkLst>
        <pc:spChg chg="mod">
          <ac:chgData name="Meerim Ashakeeva" userId="4931ba0c-d270-4489-9f9d-f02528cf16df" providerId="ADAL" clId="{1882B050-EA4A-4AC7-A736-09A2CA7EAF11}" dt="2024-09-19T13:42:32.544" v="21" actId="20577"/>
          <ac:spMkLst>
            <pc:docMk/>
            <pc:sldMk cId="1050915176" sldId="1593"/>
            <ac:spMk id="3" creationId="{A7A87EC6-33B4-5241-4D8E-6DFDD78D039C}"/>
          </ac:spMkLst>
        </pc:spChg>
        <pc:spChg chg="mod">
          <ac:chgData name="Meerim Ashakeeva" userId="4931ba0c-d270-4489-9f9d-f02528cf16df" providerId="ADAL" clId="{1882B050-EA4A-4AC7-A736-09A2CA7EAF11}" dt="2024-09-19T13:50:33.130" v="46" actId="20577"/>
          <ac:spMkLst>
            <pc:docMk/>
            <pc:sldMk cId="1050915176" sldId="1593"/>
            <ac:spMk id="7" creationId="{ED93EDBB-46C9-CAB1-E76F-3934F3B47200}"/>
          </ac:spMkLst>
        </pc:spChg>
        <pc:spChg chg="mod">
          <ac:chgData name="Meerim Ashakeeva" userId="4931ba0c-d270-4489-9f9d-f02528cf16df" providerId="ADAL" clId="{1882B050-EA4A-4AC7-A736-09A2CA7EAF11}" dt="2024-09-20T07:55:22.986" v="377" actId="14100"/>
          <ac:spMkLst>
            <pc:docMk/>
            <pc:sldMk cId="1050915176" sldId="1593"/>
            <ac:spMk id="8" creationId="{D670EBDA-AD40-23B7-1C12-B622BE500902}"/>
          </ac:spMkLst>
        </pc:spChg>
        <pc:grpChg chg="mod">
          <ac:chgData name="Meerim Ashakeeva" userId="4931ba0c-d270-4489-9f9d-f02528cf16df" providerId="ADAL" clId="{1882B050-EA4A-4AC7-A736-09A2CA7EAF11}" dt="2024-09-20T07:55:37.800" v="378" actId="1076"/>
          <ac:grpSpMkLst>
            <pc:docMk/>
            <pc:sldMk cId="1050915176" sldId="1593"/>
            <ac:grpSpMk id="2" creationId="{04ACB6B6-2206-A4FD-30BB-7F12A4036802}"/>
          </ac:grpSpMkLst>
        </pc:grpChg>
      </pc:sldChg>
      <pc:sldChg chg="addSp delSp modSp add mod ord delCm">
        <pc:chgData name="Meerim Ashakeeva" userId="4931ba0c-d270-4489-9f9d-f02528cf16df" providerId="ADAL" clId="{1882B050-EA4A-4AC7-A736-09A2CA7EAF11}" dt="2024-09-23T16:45:08.018" v="1579"/>
        <pc:sldMkLst>
          <pc:docMk/>
          <pc:sldMk cId="868277391" sldId="1594"/>
        </pc:sldMkLst>
        <pc:spChg chg="mod">
          <ac:chgData name="Meerim Ashakeeva" userId="4931ba0c-d270-4489-9f9d-f02528cf16df" providerId="ADAL" clId="{1882B050-EA4A-4AC7-A736-09A2CA7EAF11}" dt="2024-09-22T17:25:19.509" v="792"/>
          <ac:spMkLst>
            <pc:docMk/>
            <pc:sldMk cId="868277391" sldId="1594"/>
            <ac:spMk id="2" creationId="{46B52670-156E-41A0-84FD-573265FF0A9C}"/>
          </ac:spMkLst>
        </pc:spChg>
        <pc:spChg chg="mod">
          <ac:chgData name="Meerim Ashakeeva" userId="4931ba0c-d270-4489-9f9d-f02528cf16df" providerId="ADAL" clId="{1882B050-EA4A-4AC7-A736-09A2CA7EAF11}" dt="2024-09-22T09:21:24.028" v="472" actId="1076"/>
          <ac:spMkLst>
            <pc:docMk/>
            <pc:sldMk cId="868277391" sldId="1594"/>
            <ac:spMk id="3" creationId="{437D5912-0D80-48D2-8291-46045514F6EF}"/>
          </ac:spMkLst>
        </pc:spChg>
        <pc:spChg chg="add del mod">
          <ac:chgData name="Meerim Ashakeeva" userId="4931ba0c-d270-4489-9f9d-f02528cf16df" providerId="ADAL" clId="{1882B050-EA4A-4AC7-A736-09A2CA7EAF11}" dt="2024-09-23T16:44:48.989" v="1567" actId="21"/>
          <ac:spMkLst>
            <pc:docMk/>
            <pc:sldMk cId="868277391" sldId="1594"/>
            <ac:spMk id="9" creationId="{A6C04C09-7F6C-C164-F089-0DF0F0B8D679}"/>
          </ac:spMkLst>
        </pc:spChg>
        <pc:grpChg chg="del mod">
          <ac:chgData name="Meerim Ashakeeva" userId="4931ba0c-d270-4489-9f9d-f02528cf16df" providerId="ADAL" clId="{1882B050-EA4A-4AC7-A736-09A2CA7EAF11}" dt="2024-09-23T16:44:13.355" v="1563" actId="21"/>
          <ac:grpSpMkLst>
            <pc:docMk/>
            <pc:sldMk cId="868277391" sldId="1594"/>
            <ac:grpSpMk id="8" creationId="{41393909-183B-E72B-9682-EC23BC5F30F9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erim Ashakeeva" userId="4931ba0c-d270-4489-9f9d-f02528cf16df" providerId="ADAL" clId="{1882B050-EA4A-4AC7-A736-09A2CA7EAF11}" dt="2024-09-23T16:44:34.317" v="1566"/>
              <pc2:cmMkLst xmlns:pc2="http://schemas.microsoft.com/office/powerpoint/2019/9/main/command">
                <pc:docMk/>
                <pc:sldMk cId="868277391" sldId="1594"/>
                <pc2:cmMk id="{91D1390E-8B15-4820-88FF-41A9D676E100}"/>
              </pc2:cmMkLst>
            </pc226:cmChg>
          </p:ext>
        </pc:extLst>
      </pc:sldChg>
      <pc:sldChg chg="delSp modSp mod">
        <pc:chgData name="Meerim Ashakeeva" userId="4931ba0c-d270-4489-9f9d-f02528cf16df" providerId="ADAL" clId="{1882B050-EA4A-4AC7-A736-09A2CA7EAF11}" dt="2024-09-22T17:53:50.128" v="1078" actId="255"/>
        <pc:sldMkLst>
          <pc:docMk/>
          <pc:sldMk cId="1234890621" sldId="1597"/>
        </pc:sldMkLst>
        <pc:spChg chg="mod">
          <ac:chgData name="Meerim Ashakeeva" userId="4931ba0c-d270-4489-9f9d-f02528cf16df" providerId="ADAL" clId="{1882B050-EA4A-4AC7-A736-09A2CA7EAF11}" dt="2024-09-22T17:53:50.128" v="1078" actId="255"/>
          <ac:spMkLst>
            <pc:docMk/>
            <pc:sldMk cId="1234890621" sldId="1597"/>
            <ac:spMk id="2" creationId="{B81D94E8-0B95-8250-B202-635C4224E2E3}"/>
          </ac:spMkLst>
        </pc:spChg>
        <pc:spChg chg="del">
          <ac:chgData name="Meerim Ashakeeva" userId="4931ba0c-d270-4489-9f9d-f02528cf16df" providerId="ADAL" clId="{1882B050-EA4A-4AC7-A736-09A2CA7EAF11}" dt="2024-09-22T17:53:33.898" v="1076" actId="21"/>
          <ac:spMkLst>
            <pc:docMk/>
            <pc:sldMk cId="1234890621" sldId="1597"/>
            <ac:spMk id="5" creationId="{6C6CF9BD-84CE-23F4-A2EE-F04CDE5504A4}"/>
          </ac:spMkLst>
        </pc:spChg>
      </pc:sldChg>
      <pc:sldChg chg="modSp mod">
        <pc:chgData name="Meerim Ashakeeva" userId="4931ba0c-d270-4489-9f9d-f02528cf16df" providerId="ADAL" clId="{1882B050-EA4A-4AC7-A736-09A2CA7EAF11}" dt="2024-09-25T03:12:21.684" v="1854" actId="20577"/>
        <pc:sldMkLst>
          <pc:docMk/>
          <pc:sldMk cId="666161169" sldId="1622"/>
        </pc:sldMkLst>
        <pc:spChg chg="mod">
          <ac:chgData name="Meerim Ashakeeva" userId="4931ba0c-d270-4489-9f9d-f02528cf16df" providerId="ADAL" clId="{1882B050-EA4A-4AC7-A736-09A2CA7EAF11}" dt="2024-09-24T17:17:23.174" v="1832" actId="122"/>
          <ac:spMkLst>
            <pc:docMk/>
            <pc:sldMk cId="666161169" sldId="1622"/>
            <ac:spMk id="2" creationId="{EF75DD43-3B34-3ADE-72CF-4D5AC79EEB29}"/>
          </ac:spMkLst>
        </pc:spChg>
        <pc:spChg chg="mod">
          <ac:chgData name="Meerim Ashakeeva" userId="4931ba0c-d270-4489-9f9d-f02528cf16df" providerId="ADAL" clId="{1882B050-EA4A-4AC7-A736-09A2CA7EAF11}" dt="2024-09-25T03:12:21.684" v="1854" actId="20577"/>
          <ac:spMkLst>
            <pc:docMk/>
            <pc:sldMk cId="666161169" sldId="1622"/>
            <ac:spMk id="3" creationId="{4C809848-F7A4-FE0F-A098-63CC2CAA3FB2}"/>
          </ac:spMkLst>
        </pc:spChg>
      </pc:sldChg>
      <pc:sldChg chg="addSp delSp modSp add mod ord modNotesTx">
        <pc:chgData name="Meerim Ashakeeva" userId="4931ba0c-d270-4489-9f9d-f02528cf16df" providerId="ADAL" clId="{1882B050-EA4A-4AC7-A736-09A2CA7EAF11}" dt="2024-09-24T16:59:49.307" v="1752" actId="1076"/>
        <pc:sldMkLst>
          <pc:docMk/>
          <pc:sldMk cId="279210383" sldId="11344"/>
        </pc:sldMkLst>
        <pc:spChg chg="del mod">
          <ac:chgData name="Meerim Ashakeeva" userId="4931ba0c-d270-4489-9f9d-f02528cf16df" providerId="ADAL" clId="{1882B050-EA4A-4AC7-A736-09A2CA7EAF11}" dt="2024-09-22T13:05:07.134" v="770" actId="21"/>
          <ac:spMkLst>
            <pc:docMk/>
            <pc:sldMk cId="279210383" sldId="11344"/>
            <ac:spMk id="9" creationId="{94ABC4D4-E956-83FB-7F51-05D6F632DD19}"/>
          </ac:spMkLst>
        </pc:spChg>
        <pc:spChg chg="mod">
          <ac:chgData name="Meerim Ashakeeva" userId="4931ba0c-d270-4489-9f9d-f02528cf16df" providerId="ADAL" clId="{1882B050-EA4A-4AC7-A736-09A2CA7EAF11}" dt="2024-09-22T13:06:03.586" v="780" actId="1076"/>
          <ac:spMkLst>
            <pc:docMk/>
            <pc:sldMk cId="279210383" sldId="11344"/>
            <ac:spMk id="12" creationId="{AED8AFDA-4808-91D3-4A69-BC144A2653DE}"/>
          </ac:spMkLst>
        </pc:spChg>
        <pc:spChg chg="add mod">
          <ac:chgData name="Meerim Ashakeeva" userId="4931ba0c-d270-4489-9f9d-f02528cf16df" providerId="ADAL" clId="{1882B050-EA4A-4AC7-A736-09A2CA7EAF11}" dt="2024-09-23T16:20:43.317" v="1264" actId="21"/>
          <ac:spMkLst>
            <pc:docMk/>
            <pc:sldMk cId="279210383" sldId="11344"/>
            <ac:spMk id="20" creationId="{F615F801-3DD3-B62E-5CE3-67EEDC55575B}"/>
          </ac:spMkLst>
        </pc:spChg>
        <pc:graphicFrameChg chg="mod">
          <ac:chgData name="Meerim Ashakeeva" userId="4931ba0c-d270-4489-9f9d-f02528cf16df" providerId="ADAL" clId="{1882B050-EA4A-4AC7-A736-09A2CA7EAF11}" dt="2024-09-24T16:59:49.307" v="1752" actId="1076"/>
          <ac:graphicFrameMkLst>
            <pc:docMk/>
            <pc:sldMk cId="279210383" sldId="11344"/>
            <ac:graphicFrameMk id="4" creationId="{2BD7D380-6A75-B24E-07F9-D0A2EF8B7044}"/>
          </ac:graphicFrameMkLst>
        </pc:graphicFrameChg>
      </pc:sldChg>
      <pc:sldChg chg="addSp modSp add mod ord">
        <pc:chgData name="Meerim Ashakeeva" userId="4931ba0c-d270-4489-9f9d-f02528cf16df" providerId="ADAL" clId="{1882B050-EA4A-4AC7-A736-09A2CA7EAF11}" dt="2024-09-23T12:23:44.533" v="1095"/>
        <pc:sldMkLst>
          <pc:docMk/>
          <pc:sldMk cId="1630999156" sldId="11346"/>
        </pc:sldMkLst>
        <pc:spChg chg="add mod">
          <ac:chgData name="Meerim Ashakeeva" userId="4931ba0c-d270-4489-9f9d-f02528cf16df" providerId="ADAL" clId="{1882B050-EA4A-4AC7-A736-09A2CA7EAF11}" dt="2024-09-22T17:46:06.247" v="1030" actId="20577"/>
          <ac:spMkLst>
            <pc:docMk/>
            <pc:sldMk cId="1630999156" sldId="11346"/>
            <ac:spMk id="3" creationId="{94ABC4D4-E956-83FB-7F51-05D6F632DD19}"/>
          </ac:spMkLst>
        </pc:spChg>
        <pc:spChg chg="mod">
          <ac:chgData name="Meerim Ashakeeva" userId="4931ba0c-d270-4489-9f9d-f02528cf16df" providerId="ADAL" clId="{1882B050-EA4A-4AC7-A736-09A2CA7EAF11}" dt="2024-09-22T17:43:42.725" v="984" actId="207"/>
          <ac:spMkLst>
            <pc:docMk/>
            <pc:sldMk cId="1630999156" sldId="11346"/>
            <ac:spMk id="96" creationId="{0A924A6E-65A5-6C58-B6ED-7A00436498E5}"/>
          </ac:spMkLst>
        </pc:spChg>
        <pc:grpChg chg="mod">
          <ac:chgData name="Meerim Ashakeeva" userId="4931ba0c-d270-4489-9f9d-f02528cf16df" providerId="ADAL" clId="{1882B050-EA4A-4AC7-A736-09A2CA7EAF11}" dt="2024-09-22T17:43:48.434" v="985" actId="1076"/>
          <ac:grpSpMkLst>
            <pc:docMk/>
            <pc:sldMk cId="1630999156" sldId="11346"/>
            <ac:grpSpMk id="2" creationId="{03CB7D61-3485-66ED-784F-65A0442562B8}"/>
          </ac:grpSpMkLst>
        </pc:grpChg>
      </pc:sldChg>
      <pc:sldChg chg="delSp modSp add mod ord delCm">
        <pc:chgData name="Meerim Ashakeeva" userId="4931ba0c-d270-4489-9f9d-f02528cf16df" providerId="ADAL" clId="{1882B050-EA4A-4AC7-A736-09A2CA7EAF11}" dt="2024-09-24T17:09:43.754" v="1818" actId="1076"/>
        <pc:sldMkLst>
          <pc:docMk/>
          <pc:sldMk cId="2076122524" sldId="11348"/>
        </pc:sldMkLst>
        <pc:spChg chg="mod">
          <ac:chgData name="Meerim Ashakeeva" userId="4931ba0c-d270-4489-9f9d-f02528cf16df" providerId="ADAL" clId="{1882B050-EA4A-4AC7-A736-09A2CA7EAF11}" dt="2024-09-24T17:09:43.754" v="1818" actId="1076"/>
          <ac:spMkLst>
            <pc:docMk/>
            <pc:sldMk cId="2076122524" sldId="11348"/>
            <ac:spMk id="2" creationId="{DE5DDE3F-A222-F6B5-FCE4-7A13B3799317}"/>
          </ac:spMkLst>
        </pc:spChg>
        <pc:spChg chg="mod">
          <ac:chgData name="Meerim Ashakeeva" userId="4931ba0c-d270-4489-9f9d-f02528cf16df" providerId="ADAL" clId="{1882B050-EA4A-4AC7-A736-09A2CA7EAF11}" dt="2024-09-24T17:08:50.631" v="1812" actId="2711"/>
          <ac:spMkLst>
            <pc:docMk/>
            <pc:sldMk cId="2076122524" sldId="11348"/>
            <ac:spMk id="6" creationId="{C56ABCAB-F4E0-54F9-DA57-0AC573AB5F6C}"/>
          </ac:spMkLst>
        </pc:spChg>
        <pc:spChg chg="del mod">
          <ac:chgData name="Meerim Ashakeeva" userId="4931ba0c-d270-4489-9f9d-f02528cf16df" providerId="ADAL" clId="{1882B050-EA4A-4AC7-A736-09A2CA7EAF11}" dt="2024-09-23T16:21:05.729" v="1269"/>
          <ac:spMkLst>
            <pc:docMk/>
            <pc:sldMk cId="2076122524" sldId="11348"/>
            <ac:spMk id="11" creationId="{2FB43B02-F595-1425-78E3-B5E58F02AE37}"/>
          </ac:spMkLst>
        </pc:spChg>
        <pc:spChg chg="mod">
          <ac:chgData name="Meerim Ashakeeva" userId="4931ba0c-d270-4489-9f9d-f02528cf16df" providerId="ADAL" clId="{1882B050-EA4A-4AC7-A736-09A2CA7EAF11}" dt="2024-09-24T17:09:04.214" v="1814" actId="255"/>
          <ac:spMkLst>
            <pc:docMk/>
            <pc:sldMk cId="2076122524" sldId="11348"/>
            <ac:spMk id="12" creationId="{C405E390-BBEC-4D86-39CD-F0F1E70FED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eerim Ashakeeva" userId="4931ba0c-d270-4489-9f9d-f02528cf16df" providerId="ADAL" clId="{1882B050-EA4A-4AC7-A736-09A2CA7EAF11}" dt="2024-09-19T10:36:21.816" v="12"/>
              <pc2:cmMkLst xmlns:pc2="http://schemas.microsoft.com/office/powerpoint/2019/9/main/command">
                <pc:docMk/>
                <pc:sldMk cId="2076122524" sldId="11348"/>
                <pc2:cmMk id="{5AFA96E9-5F72-4D9C-B17E-D46227C08AC2}"/>
              </pc2:cmMkLst>
            </pc226:cmChg>
          </p:ext>
        </pc:extLst>
      </pc:sldChg>
      <pc:sldChg chg="modSp add mod">
        <pc:chgData name="Meerim Ashakeeva" userId="4931ba0c-d270-4489-9f9d-f02528cf16df" providerId="ADAL" clId="{1882B050-EA4A-4AC7-A736-09A2CA7EAF11}" dt="2024-09-24T17:14:45.762" v="1820" actId="1076"/>
        <pc:sldMkLst>
          <pc:docMk/>
          <pc:sldMk cId="1752898930" sldId="11373"/>
        </pc:sldMkLst>
        <pc:spChg chg="mod">
          <ac:chgData name="Meerim Ashakeeva" userId="4931ba0c-d270-4489-9f9d-f02528cf16df" providerId="ADAL" clId="{1882B050-EA4A-4AC7-A736-09A2CA7EAF11}" dt="2024-09-24T17:14:45.762" v="1820" actId="1076"/>
          <ac:spMkLst>
            <pc:docMk/>
            <pc:sldMk cId="1752898930" sldId="11373"/>
            <ac:spMk id="2" creationId="{56219BD9-E18E-4746-B4A7-37C89B19626E}"/>
          </ac:spMkLst>
        </pc:spChg>
        <pc:spChg chg="mod">
          <ac:chgData name="Meerim Ashakeeva" userId="4931ba0c-d270-4489-9f9d-f02528cf16df" providerId="ADAL" clId="{1882B050-EA4A-4AC7-A736-09A2CA7EAF11}" dt="2024-09-23T16:22:19.048" v="1324" actId="27636"/>
          <ac:spMkLst>
            <pc:docMk/>
            <pc:sldMk cId="1752898930" sldId="11373"/>
            <ac:spMk id="7" creationId="{AB6403F6-C1EC-D73B-2F6D-3CCFEC83CE4F}"/>
          </ac:spMkLst>
        </pc:spChg>
      </pc:sldChg>
      <pc:sldChg chg="addSp delSp modSp add mod">
        <pc:chgData name="Meerim Ashakeeva" userId="4931ba0c-d270-4489-9f9d-f02528cf16df" providerId="ADAL" clId="{1882B050-EA4A-4AC7-A736-09A2CA7EAF11}" dt="2024-09-24T17:15:16.385" v="1823" actId="1076"/>
        <pc:sldMkLst>
          <pc:docMk/>
          <pc:sldMk cId="3220101527" sldId="11374"/>
        </pc:sldMkLst>
        <pc:spChg chg="mod">
          <ac:chgData name="Meerim Ashakeeva" userId="4931ba0c-d270-4489-9f9d-f02528cf16df" providerId="ADAL" clId="{1882B050-EA4A-4AC7-A736-09A2CA7EAF11}" dt="2024-09-24T17:15:16.385" v="1823" actId="1076"/>
          <ac:spMkLst>
            <pc:docMk/>
            <pc:sldMk cId="3220101527" sldId="11374"/>
            <ac:spMk id="2" creationId="{56219BD9-E18E-4746-B4A7-37C89B19626E}"/>
          </ac:spMkLst>
        </pc:spChg>
        <pc:spChg chg="add del mod">
          <ac:chgData name="Meerim Ashakeeva" userId="4931ba0c-d270-4489-9f9d-f02528cf16df" providerId="ADAL" clId="{1882B050-EA4A-4AC7-A736-09A2CA7EAF11}" dt="2024-09-22T17:34:26.490" v="878" actId="21"/>
          <ac:spMkLst>
            <pc:docMk/>
            <pc:sldMk cId="3220101527" sldId="11374"/>
            <ac:spMk id="3" creationId="{DB76F818-02F3-B37B-B63A-E2BE1F5BA7BC}"/>
          </ac:spMkLst>
        </pc:spChg>
        <pc:spChg chg="add mod">
          <ac:chgData name="Meerim Ashakeeva" userId="4931ba0c-d270-4489-9f9d-f02528cf16df" providerId="ADAL" clId="{1882B050-EA4A-4AC7-A736-09A2CA7EAF11}" dt="2024-09-22T17:34:17.873" v="876" actId="6549"/>
          <ac:spMkLst>
            <pc:docMk/>
            <pc:sldMk cId="3220101527" sldId="11374"/>
            <ac:spMk id="5" creationId="{4705FDEA-137D-CDE0-85A3-35C7672C602D}"/>
          </ac:spMkLst>
        </pc:spChg>
        <pc:spChg chg="add del mod">
          <ac:chgData name="Meerim Ashakeeva" userId="4931ba0c-d270-4489-9f9d-f02528cf16df" providerId="ADAL" clId="{1882B050-EA4A-4AC7-A736-09A2CA7EAF11}" dt="2024-09-22T17:33:57.198" v="873" actId="21"/>
          <ac:spMkLst>
            <pc:docMk/>
            <pc:sldMk cId="3220101527" sldId="11374"/>
            <ac:spMk id="6" creationId="{49B6C636-5F87-E698-DEC2-3F05E4A3815C}"/>
          </ac:spMkLst>
        </pc:spChg>
        <pc:spChg chg="mod">
          <ac:chgData name="Meerim Ashakeeva" userId="4931ba0c-d270-4489-9f9d-f02528cf16df" providerId="ADAL" clId="{1882B050-EA4A-4AC7-A736-09A2CA7EAF11}" dt="2024-09-23T16:12:31.335" v="1231" actId="27636"/>
          <ac:spMkLst>
            <pc:docMk/>
            <pc:sldMk cId="3220101527" sldId="11374"/>
            <ac:spMk id="7" creationId="{AB6403F6-C1EC-D73B-2F6D-3CCFEC83CE4F}"/>
          </ac:spMkLst>
        </pc:spChg>
        <pc:spChg chg="add del mod">
          <ac:chgData name="Meerim Ashakeeva" userId="4931ba0c-d270-4489-9f9d-f02528cf16df" providerId="ADAL" clId="{1882B050-EA4A-4AC7-A736-09A2CA7EAF11}" dt="2024-09-22T17:34:26.510" v="882"/>
          <ac:spMkLst>
            <pc:docMk/>
            <pc:sldMk cId="3220101527" sldId="11374"/>
            <ac:spMk id="9" creationId="{C9AB7EFC-4EE7-04C2-D9F6-AB52AC4C13AB}"/>
          </ac:spMkLst>
        </pc:spChg>
        <pc:spChg chg="add del mod">
          <ac:chgData name="Meerim Ashakeeva" userId="4931ba0c-d270-4489-9f9d-f02528cf16df" providerId="ADAL" clId="{1882B050-EA4A-4AC7-A736-09A2CA7EAF11}" dt="2024-09-22T17:34:26.508" v="880"/>
          <ac:spMkLst>
            <pc:docMk/>
            <pc:sldMk cId="3220101527" sldId="11374"/>
            <ac:spMk id="10" creationId="{5A1D8CBB-6D41-B854-BDD1-B599D09ADE9D}"/>
          </ac:spMkLst>
        </pc:spChg>
      </pc:sldChg>
      <pc:sldChg chg="modSp add mod">
        <pc:chgData name="Meerim Ashakeeva" userId="4931ba0c-d270-4489-9f9d-f02528cf16df" providerId="ADAL" clId="{1882B050-EA4A-4AC7-A736-09A2CA7EAF11}" dt="2024-09-24T17:16:57.981" v="1830" actId="255"/>
        <pc:sldMkLst>
          <pc:docMk/>
          <pc:sldMk cId="3656762820" sldId="11375"/>
        </pc:sldMkLst>
        <pc:spChg chg="mod">
          <ac:chgData name="Meerim Ashakeeva" userId="4931ba0c-d270-4489-9f9d-f02528cf16df" providerId="ADAL" clId="{1882B050-EA4A-4AC7-A736-09A2CA7EAF11}" dt="2024-09-24T17:16:57.981" v="1830" actId="255"/>
          <ac:spMkLst>
            <pc:docMk/>
            <pc:sldMk cId="3656762820" sldId="11375"/>
            <ac:spMk id="2" creationId="{6EBE2076-8054-591B-D06A-2B8B920ECF93}"/>
          </ac:spMkLst>
        </pc:spChg>
        <pc:spChg chg="mod">
          <ac:chgData name="Meerim Ashakeeva" userId="4931ba0c-d270-4489-9f9d-f02528cf16df" providerId="ADAL" clId="{1882B050-EA4A-4AC7-A736-09A2CA7EAF11}" dt="2024-09-23T16:19:46.586" v="1263" actId="27636"/>
          <ac:spMkLst>
            <pc:docMk/>
            <pc:sldMk cId="3656762820" sldId="11375"/>
            <ac:spMk id="3" creationId="{EE6F623F-2D50-7AD2-F544-01EE29EC3B34}"/>
          </ac:spMkLst>
        </pc:spChg>
        <pc:picChg chg="mod">
          <ac:chgData name="Meerim Ashakeeva" userId="4931ba0c-d270-4489-9f9d-f02528cf16df" providerId="ADAL" clId="{1882B050-EA4A-4AC7-A736-09A2CA7EAF11}" dt="2024-09-22T17:39:33.358" v="933" actId="1076"/>
          <ac:picMkLst>
            <pc:docMk/>
            <pc:sldMk cId="3656762820" sldId="11375"/>
            <ac:picMk id="6" creationId="{0BC08143-2F60-0EE8-F0CB-E21A438E28CA}"/>
          </ac:picMkLst>
        </pc:picChg>
      </pc:sldChg>
      <pc:sldChg chg="modSp new mod">
        <pc:chgData name="Meerim Ashakeeva" userId="4931ba0c-d270-4489-9f9d-f02528cf16df" providerId="ADAL" clId="{1882B050-EA4A-4AC7-A736-09A2CA7EAF11}" dt="2024-09-24T17:16:25.167" v="1827" actId="2711"/>
        <pc:sldMkLst>
          <pc:docMk/>
          <pc:sldMk cId="3696897233" sldId="11376"/>
        </pc:sldMkLst>
        <pc:spChg chg="mod">
          <ac:chgData name="Meerim Ashakeeva" userId="4931ba0c-d270-4489-9f9d-f02528cf16df" providerId="ADAL" clId="{1882B050-EA4A-4AC7-A736-09A2CA7EAF11}" dt="2024-09-24T17:16:18.031" v="1826" actId="255"/>
          <ac:spMkLst>
            <pc:docMk/>
            <pc:sldMk cId="3696897233" sldId="11376"/>
            <ac:spMk id="2" creationId="{E66EF94E-03F3-B30D-21E2-A8EB2EC79B96}"/>
          </ac:spMkLst>
        </pc:spChg>
        <pc:spChg chg="mod">
          <ac:chgData name="Meerim Ashakeeva" userId="4931ba0c-d270-4489-9f9d-f02528cf16df" providerId="ADAL" clId="{1882B050-EA4A-4AC7-A736-09A2CA7EAF11}" dt="2024-09-24T17:16:25.167" v="1827" actId="2711"/>
          <ac:spMkLst>
            <pc:docMk/>
            <pc:sldMk cId="3696897233" sldId="11376"/>
            <ac:spMk id="3" creationId="{F91D051D-B9C8-5DF5-D933-809029A57ED8}"/>
          </ac:spMkLst>
        </pc:spChg>
      </pc:sldChg>
      <pc:sldChg chg="modSp add del mod">
        <pc:chgData name="Meerim Ashakeeva" userId="4931ba0c-d270-4489-9f9d-f02528cf16df" providerId="ADAL" clId="{1882B050-EA4A-4AC7-A736-09A2CA7EAF11}" dt="2024-09-20T07:55:50.291" v="379" actId="47"/>
        <pc:sldMkLst>
          <pc:docMk/>
          <pc:sldMk cId="233917561" sldId="11377"/>
        </pc:sldMkLst>
        <pc:spChg chg="mod">
          <ac:chgData name="Meerim Ashakeeva" userId="4931ba0c-d270-4489-9f9d-f02528cf16df" providerId="ADAL" clId="{1882B050-EA4A-4AC7-A736-09A2CA7EAF11}" dt="2024-09-20T07:40:48.907" v="151" actId="13926"/>
          <ac:spMkLst>
            <pc:docMk/>
            <pc:sldMk cId="233917561" sldId="11377"/>
            <ac:spMk id="3" creationId="{E9ABFC2E-57A3-43AD-7181-E68C107183BE}"/>
          </ac:spMkLst>
        </pc:spChg>
      </pc:sldChg>
      <pc:sldChg chg="addSp delSp modSp mod">
        <pc:chgData name="Meerim Ashakeeva" userId="4931ba0c-d270-4489-9f9d-f02528cf16df" providerId="ADAL" clId="{1882B050-EA4A-4AC7-A736-09A2CA7EAF11}" dt="2024-09-24T17:04:04.670" v="1761" actId="2711"/>
        <pc:sldMkLst>
          <pc:docMk/>
          <pc:sldMk cId="3321900043" sldId="11377"/>
        </pc:sldMkLst>
        <pc:spChg chg="mod">
          <ac:chgData name="Meerim Ashakeeva" userId="4931ba0c-d270-4489-9f9d-f02528cf16df" providerId="ADAL" clId="{1882B050-EA4A-4AC7-A736-09A2CA7EAF11}" dt="2024-09-24T17:03:56.244" v="1760" actId="27636"/>
          <ac:spMkLst>
            <pc:docMk/>
            <pc:sldMk cId="3321900043" sldId="11377"/>
            <ac:spMk id="2" creationId="{AC7E5EA4-D2EB-48A4-B9B1-4BB5667E1D76}"/>
          </ac:spMkLst>
        </pc:spChg>
        <pc:spChg chg="mod">
          <ac:chgData name="Meerim Ashakeeva" userId="4931ba0c-d270-4489-9f9d-f02528cf16df" providerId="ADAL" clId="{1882B050-EA4A-4AC7-A736-09A2CA7EAF11}" dt="2024-09-24T17:04:04.670" v="1761" actId="2711"/>
          <ac:spMkLst>
            <pc:docMk/>
            <pc:sldMk cId="3321900043" sldId="11377"/>
            <ac:spMk id="3" creationId="{7B4FCFCC-07DB-EC45-4ADB-99FB36CA75C6}"/>
          </ac:spMkLst>
        </pc:spChg>
        <pc:picChg chg="add mod">
          <ac:chgData name="Meerim Ashakeeva" userId="4931ba0c-d270-4489-9f9d-f02528cf16df" providerId="ADAL" clId="{1882B050-EA4A-4AC7-A736-09A2CA7EAF11}" dt="2024-09-24T16:45:04.794" v="1697" actId="1076"/>
          <ac:picMkLst>
            <pc:docMk/>
            <pc:sldMk cId="3321900043" sldId="11377"/>
            <ac:picMk id="9" creationId="{16D336BD-C6C5-9EAE-B1A0-2E0760BBEDAF}"/>
          </ac:picMkLst>
        </pc:picChg>
        <pc:picChg chg="add del mod">
          <ac:chgData name="Meerim Ashakeeva" userId="4931ba0c-d270-4489-9f9d-f02528cf16df" providerId="ADAL" clId="{1882B050-EA4A-4AC7-A736-09A2CA7EAF11}" dt="2024-09-24T16:44:14.980" v="1656" actId="478"/>
          <ac:picMkLst>
            <pc:docMk/>
            <pc:sldMk cId="3321900043" sldId="11377"/>
            <ac:picMk id="10" creationId="{F5C12510-6BB7-31E8-9EC7-8EB3BBBBC45B}"/>
          </ac:picMkLst>
        </pc:picChg>
      </pc:sldChg>
      <pc:sldChg chg="ord">
        <pc:chgData name="Meerim Ashakeeva" userId="4931ba0c-d270-4489-9f9d-f02528cf16df" providerId="ADAL" clId="{1882B050-EA4A-4AC7-A736-09A2CA7EAF11}" dt="2024-09-23T16:47:15.468" v="1655"/>
        <pc:sldMkLst>
          <pc:docMk/>
          <pc:sldMk cId="3288506710" sldId="11378"/>
        </pc:sldMkLst>
      </pc:sldChg>
      <pc:sldChg chg="addSp modSp new mod ord">
        <pc:chgData name="Meerim Ashakeeva" userId="4931ba0c-d270-4489-9f9d-f02528cf16df" providerId="ADAL" clId="{1882B050-EA4A-4AC7-A736-09A2CA7EAF11}" dt="2024-09-25T04:46:03.718" v="1919" actId="20577"/>
        <pc:sldMkLst>
          <pc:docMk/>
          <pc:sldMk cId="1179404878" sldId="11379"/>
        </pc:sldMkLst>
        <pc:spChg chg="mod">
          <ac:chgData name="Meerim Ashakeeva" userId="4931ba0c-d270-4489-9f9d-f02528cf16df" providerId="ADAL" clId="{1882B050-EA4A-4AC7-A736-09A2CA7EAF11}" dt="2024-09-24T17:04:23.596" v="1763" actId="1076"/>
          <ac:spMkLst>
            <pc:docMk/>
            <pc:sldMk cId="1179404878" sldId="11379"/>
            <ac:spMk id="2" creationId="{892E728D-DE80-7C24-1B68-DB238CBF90A3}"/>
          </ac:spMkLst>
        </pc:spChg>
        <pc:spChg chg="mod">
          <ac:chgData name="Meerim Ashakeeva" userId="4931ba0c-d270-4489-9f9d-f02528cf16df" providerId="ADAL" clId="{1882B050-EA4A-4AC7-A736-09A2CA7EAF11}" dt="2024-09-25T04:46:03.718" v="1919" actId="20577"/>
          <ac:spMkLst>
            <pc:docMk/>
            <pc:sldMk cId="1179404878" sldId="11379"/>
            <ac:spMk id="3" creationId="{42235D1F-CC11-05AA-C2CD-2605E44200AA}"/>
          </ac:spMkLst>
        </pc:spChg>
        <pc:spChg chg="add mod">
          <ac:chgData name="Meerim Ashakeeva" userId="4931ba0c-d270-4489-9f9d-f02528cf16df" providerId="ADAL" clId="{1882B050-EA4A-4AC7-A736-09A2CA7EAF11}" dt="2024-09-24T17:04:56.669" v="1767" actId="1076"/>
          <ac:spMkLst>
            <pc:docMk/>
            <pc:sldMk cId="1179404878" sldId="11379"/>
            <ac:spMk id="9" creationId="{A6C04C09-7F6C-C164-F089-0DF0F0B8D679}"/>
          </ac:spMkLst>
        </pc:spChg>
        <pc:grpChg chg="add mod">
          <ac:chgData name="Meerim Ashakeeva" userId="4931ba0c-d270-4489-9f9d-f02528cf16df" providerId="ADAL" clId="{1882B050-EA4A-4AC7-A736-09A2CA7EAF11}" dt="2024-09-24T17:04:53.643" v="1766" actId="1076"/>
          <ac:grpSpMkLst>
            <pc:docMk/>
            <pc:sldMk cId="1179404878" sldId="11379"/>
            <ac:grpSpMk id="8" creationId="{41393909-183B-E72B-9682-EC23BC5F30F9}"/>
          </ac:grpSpMkLst>
        </pc:grpChg>
        <pc:picChg chg="mod">
          <ac:chgData name="Meerim Ashakeeva" userId="4931ba0c-d270-4489-9f9d-f02528cf16df" providerId="ADAL" clId="{1882B050-EA4A-4AC7-A736-09A2CA7EAF11}" dt="2024-09-23T16:44:16.085" v="1564"/>
          <ac:picMkLst>
            <pc:docMk/>
            <pc:sldMk cId="1179404878" sldId="11379"/>
            <ac:picMk id="4" creationId="{F8795DAC-1722-3BFC-1814-61895530DC58}"/>
          </ac:picMkLst>
        </pc:picChg>
        <pc:picChg chg="mod">
          <ac:chgData name="Meerim Ashakeeva" userId="4931ba0c-d270-4489-9f9d-f02528cf16df" providerId="ADAL" clId="{1882B050-EA4A-4AC7-A736-09A2CA7EAF11}" dt="2024-09-23T16:44:16.085" v="1564"/>
          <ac:picMkLst>
            <pc:docMk/>
            <pc:sldMk cId="1179404878" sldId="11379"/>
            <ac:picMk id="5" creationId="{E39DDE9B-6356-D505-8440-51EBF2BA9AB5}"/>
          </ac:picMkLst>
        </pc:picChg>
        <pc:picChg chg="mod">
          <ac:chgData name="Meerim Ashakeeva" userId="4931ba0c-d270-4489-9f9d-f02528cf16df" providerId="ADAL" clId="{1882B050-EA4A-4AC7-A736-09A2CA7EAF11}" dt="2024-09-23T16:44:16.085" v="1564"/>
          <ac:picMkLst>
            <pc:docMk/>
            <pc:sldMk cId="1179404878" sldId="11379"/>
            <ac:picMk id="6" creationId="{49C7D75F-8D45-1B0E-46F4-31AE7421845C}"/>
          </ac:picMkLst>
        </pc:picChg>
        <pc:picChg chg="mod">
          <ac:chgData name="Meerim Ashakeeva" userId="4931ba0c-d270-4489-9f9d-f02528cf16df" providerId="ADAL" clId="{1882B050-EA4A-4AC7-A736-09A2CA7EAF11}" dt="2024-09-23T16:44:16.085" v="1564"/>
          <ac:picMkLst>
            <pc:docMk/>
            <pc:sldMk cId="1179404878" sldId="11379"/>
            <ac:picMk id="7" creationId="{A5645225-11A7-5F44-BF79-6808DAFC473C}"/>
          </ac:picMkLst>
        </pc:picChg>
      </pc:sldChg>
      <pc:sldChg chg="new">
        <pc:chgData name="Meerim Ashakeeva" userId="4931ba0c-d270-4489-9f9d-f02528cf16df" providerId="ADAL" clId="{1882B050-EA4A-4AC7-A736-09A2CA7EAF11}" dt="2024-09-23T16:46:56.357" v="1645" actId="680"/>
        <pc:sldMkLst>
          <pc:docMk/>
          <pc:sldMk cId="1784236541" sldId="11380"/>
        </pc:sldMkLst>
      </pc:sldChg>
    </pc:docChg>
  </pc:docChgLst>
  <pc:docChgLst>
    <pc:chgData name="Meerim Ashakeeva" userId="S::mashakeeva@wmo.int::4931ba0c-d270-4489-9f9d-f02528cf16df" providerId="AD" clId="Web-{A2497C84-46D6-41C8-8BE0-3C607224EF7F}"/>
    <pc:docChg chg="modSld sldOrd">
      <pc:chgData name="Meerim Ashakeeva" userId="S::mashakeeva@wmo.int::4931ba0c-d270-4489-9f9d-f02528cf16df" providerId="AD" clId="Web-{A2497C84-46D6-41C8-8BE0-3C607224EF7F}" dt="2024-09-25T01:47:59.999" v="21" actId="20577"/>
      <pc:docMkLst>
        <pc:docMk/>
      </pc:docMkLst>
      <pc:sldChg chg="mod ord modShow">
        <pc:chgData name="Meerim Ashakeeva" userId="S::mashakeeva@wmo.int::4931ba0c-d270-4489-9f9d-f02528cf16df" providerId="AD" clId="Web-{A2497C84-46D6-41C8-8BE0-3C607224EF7F}" dt="2024-09-25T01:37:11.433" v="3"/>
        <pc:sldMkLst>
          <pc:docMk/>
          <pc:sldMk cId="2000995735" sldId="1558"/>
        </pc:sldMkLst>
      </pc:sldChg>
      <pc:sldChg chg="modSp">
        <pc:chgData name="Meerim Ashakeeva" userId="S::mashakeeva@wmo.int::4931ba0c-d270-4489-9f9d-f02528cf16df" providerId="AD" clId="Web-{A2497C84-46D6-41C8-8BE0-3C607224EF7F}" dt="2024-09-25T01:47:59.999" v="21" actId="20577"/>
        <pc:sldMkLst>
          <pc:docMk/>
          <pc:sldMk cId="1784236541" sldId="11380"/>
        </pc:sldMkLst>
        <pc:spChg chg="mod">
          <ac:chgData name="Meerim Ashakeeva" userId="S::mashakeeva@wmo.int::4931ba0c-d270-4489-9f9d-f02528cf16df" providerId="AD" clId="Web-{A2497C84-46D6-41C8-8BE0-3C607224EF7F}" dt="2024-09-25T01:42:33.646" v="7" actId="20577"/>
          <ac:spMkLst>
            <pc:docMk/>
            <pc:sldMk cId="1784236541" sldId="11380"/>
            <ac:spMk id="2" creationId="{057EFA0C-55FA-E573-A3C8-C3DF158684A8}"/>
          </ac:spMkLst>
        </pc:spChg>
        <pc:spChg chg="mod">
          <ac:chgData name="Meerim Ashakeeva" userId="S::mashakeeva@wmo.int::4931ba0c-d270-4489-9f9d-f02528cf16df" providerId="AD" clId="Web-{A2497C84-46D6-41C8-8BE0-3C607224EF7F}" dt="2024-09-25T01:47:59.999" v="21" actId="20577"/>
          <ac:spMkLst>
            <pc:docMk/>
            <pc:sldMk cId="1784236541" sldId="11380"/>
            <ac:spMk id="3" creationId="{D169E634-2C08-D18E-178A-466BD2C6B3C8}"/>
          </ac:spMkLst>
        </pc:spChg>
      </pc:sldChg>
    </pc:docChg>
  </pc:docChgLst>
  <pc:docChgLst>
    <pc:chgData name="Tshering Lhamo" userId="6010c263-cd21-4be1-a3d3-47f95daf464b" providerId="ADAL" clId="{82022788-279D-4EC6-8C98-43EE8675A552}"/>
    <pc:docChg chg="undo custSel addSld delSld modSld sldOrd">
      <pc:chgData name="Tshering Lhamo" userId="6010c263-cd21-4be1-a3d3-47f95daf464b" providerId="ADAL" clId="{82022788-279D-4EC6-8C98-43EE8675A552}" dt="2024-08-16T09:03:31.915" v="242" actId="47"/>
      <pc:docMkLst>
        <pc:docMk/>
      </pc:docMkLst>
      <pc:sldChg chg="modSp mod">
        <pc:chgData name="Tshering Lhamo" userId="6010c263-cd21-4be1-a3d3-47f95daf464b" providerId="ADAL" clId="{82022788-279D-4EC6-8C98-43EE8675A552}" dt="2024-08-16T08:49:55.928" v="66" actId="20577"/>
        <pc:sldMkLst>
          <pc:docMk/>
          <pc:sldMk cId="281851875" sldId="256"/>
        </pc:sldMkLst>
        <pc:spChg chg="mod">
          <ac:chgData name="Tshering Lhamo" userId="6010c263-cd21-4be1-a3d3-47f95daf464b" providerId="ADAL" clId="{82022788-279D-4EC6-8C98-43EE8675A552}" dt="2024-08-16T08:49:55.928" v="66" actId="20577"/>
          <ac:spMkLst>
            <pc:docMk/>
            <pc:sldMk cId="281851875" sldId="256"/>
            <ac:spMk id="2" creationId="{1257ACB5-6892-A143-A4B1-E4A0CC5B1D04}"/>
          </ac:spMkLst>
        </pc:spChg>
        <pc:spChg chg="mod">
          <ac:chgData name="Tshering Lhamo" userId="6010c263-cd21-4be1-a3d3-47f95daf464b" providerId="ADAL" clId="{82022788-279D-4EC6-8C98-43EE8675A552}" dt="2024-08-16T08:49:29.354" v="24" actId="20577"/>
          <ac:spMkLst>
            <pc:docMk/>
            <pc:sldMk cId="281851875" sldId="256"/>
            <ac:spMk id="5" creationId="{B49BAE2B-008E-72FB-BC7A-C3349764869C}"/>
          </ac:spMkLst>
        </pc:spChg>
      </pc:sldChg>
      <pc:sldChg chg="del">
        <pc:chgData name="Tshering Lhamo" userId="6010c263-cd21-4be1-a3d3-47f95daf464b" providerId="ADAL" clId="{82022788-279D-4EC6-8C98-43EE8675A552}" dt="2024-08-16T08:52:33.463" v="117" actId="47"/>
        <pc:sldMkLst>
          <pc:docMk/>
          <pc:sldMk cId="1913884841" sldId="1587"/>
        </pc:sldMkLst>
      </pc:sldChg>
      <pc:sldChg chg="modSp mod">
        <pc:chgData name="Tshering Lhamo" userId="6010c263-cd21-4be1-a3d3-47f95daf464b" providerId="ADAL" clId="{82022788-279D-4EC6-8C98-43EE8675A552}" dt="2024-08-16T08:50:35.935" v="85" actId="20577"/>
        <pc:sldMkLst>
          <pc:docMk/>
          <pc:sldMk cId="2852177521" sldId="1590"/>
        </pc:sldMkLst>
        <pc:spChg chg="mod">
          <ac:chgData name="Tshering Lhamo" userId="6010c263-cd21-4be1-a3d3-47f95daf464b" providerId="ADAL" clId="{82022788-279D-4EC6-8C98-43EE8675A552}" dt="2024-08-16T08:50:10.742" v="75" actId="20577"/>
          <ac:spMkLst>
            <pc:docMk/>
            <pc:sldMk cId="2852177521" sldId="1590"/>
            <ac:spMk id="2" creationId="{EF75DD43-3B34-3ADE-72CF-4D5AC79EEB29}"/>
          </ac:spMkLst>
        </pc:spChg>
        <pc:spChg chg="mod">
          <ac:chgData name="Tshering Lhamo" userId="6010c263-cd21-4be1-a3d3-47f95daf464b" providerId="ADAL" clId="{82022788-279D-4EC6-8C98-43EE8675A552}" dt="2024-08-16T08:50:35.935" v="85" actId="20577"/>
          <ac:spMkLst>
            <pc:docMk/>
            <pc:sldMk cId="2852177521" sldId="1590"/>
            <ac:spMk id="3" creationId="{4C809848-F7A4-FE0F-A098-63CC2CAA3FB2}"/>
          </ac:spMkLst>
        </pc:spChg>
      </pc:sldChg>
      <pc:sldChg chg="delSp modSp del mod ord">
        <pc:chgData name="Tshering Lhamo" userId="6010c263-cd21-4be1-a3d3-47f95daf464b" providerId="ADAL" clId="{82022788-279D-4EC6-8C98-43EE8675A552}" dt="2024-08-16T09:03:04.683" v="236" actId="47"/>
        <pc:sldMkLst>
          <pc:docMk/>
          <pc:sldMk cId="4246622991" sldId="1591"/>
        </pc:sldMkLst>
        <pc:spChg chg="mod">
          <ac:chgData name="Tshering Lhamo" userId="6010c263-cd21-4be1-a3d3-47f95daf464b" providerId="ADAL" clId="{82022788-279D-4EC6-8C98-43EE8675A552}" dt="2024-08-16T08:52:39.666" v="128" actId="20577"/>
          <ac:spMkLst>
            <pc:docMk/>
            <pc:sldMk cId="4246622991" sldId="1591"/>
            <ac:spMk id="2" creationId="{B0EB870E-9F25-129F-97EE-897B5B176EE5}"/>
          </ac:spMkLst>
        </pc:spChg>
        <pc:graphicFrameChg chg="del mod modGraphic">
          <ac:chgData name="Tshering Lhamo" userId="6010c263-cd21-4be1-a3d3-47f95daf464b" providerId="ADAL" clId="{82022788-279D-4EC6-8C98-43EE8675A552}" dt="2024-08-16T08:57:05.318" v="198" actId="21"/>
          <ac:graphicFrameMkLst>
            <pc:docMk/>
            <pc:sldMk cId="4246622991" sldId="1591"/>
            <ac:graphicFrameMk id="6" creationId="{57B8BEC8-9EE9-DA61-B9C5-06252E1BC0ED}"/>
          </ac:graphicFrameMkLst>
        </pc:graphicFrameChg>
      </pc:sldChg>
      <pc:sldChg chg="del">
        <pc:chgData name="Tshering Lhamo" userId="6010c263-cd21-4be1-a3d3-47f95daf464b" providerId="ADAL" clId="{82022788-279D-4EC6-8C98-43EE8675A552}" dt="2024-08-16T08:52:23.871" v="114" actId="47"/>
        <pc:sldMkLst>
          <pc:docMk/>
          <pc:sldMk cId="3790690836" sldId="1592"/>
        </pc:sldMkLst>
      </pc:sldChg>
      <pc:sldChg chg="del">
        <pc:chgData name="Tshering Lhamo" userId="6010c263-cd21-4be1-a3d3-47f95daf464b" providerId="ADAL" clId="{82022788-279D-4EC6-8C98-43EE8675A552}" dt="2024-08-16T08:52:30.231" v="115" actId="47"/>
        <pc:sldMkLst>
          <pc:docMk/>
          <pc:sldMk cId="3491061446" sldId="1593"/>
        </pc:sldMkLst>
      </pc:sldChg>
      <pc:sldChg chg="del">
        <pc:chgData name="Tshering Lhamo" userId="6010c263-cd21-4be1-a3d3-47f95daf464b" providerId="ADAL" clId="{82022788-279D-4EC6-8C98-43EE8675A552}" dt="2024-08-16T08:52:32.183" v="116" actId="47"/>
        <pc:sldMkLst>
          <pc:docMk/>
          <pc:sldMk cId="2863962180" sldId="1594"/>
        </pc:sldMkLst>
      </pc:sldChg>
      <pc:sldChg chg="delSp modSp mod">
        <pc:chgData name="Tshering Lhamo" userId="6010c263-cd21-4be1-a3d3-47f95daf464b" providerId="ADAL" clId="{82022788-279D-4EC6-8C98-43EE8675A552}" dt="2024-08-16T08:52:01.258" v="112" actId="15"/>
        <pc:sldMkLst>
          <pc:docMk/>
          <pc:sldMk cId="326596936" sldId="1595"/>
        </pc:sldMkLst>
        <pc:spChg chg="mod">
          <ac:chgData name="Tshering Lhamo" userId="6010c263-cd21-4be1-a3d3-47f95daf464b" providerId="ADAL" clId="{82022788-279D-4EC6-8C98-43EE8675A552}" dt="2024-08-16T08:51:20.915" v="95" actId="403"/>
          <ac:spMkLst>
            <pc:docMk/>
            <pc:sldMk cId="326596936" sldId="1595"/>
            <ac:spMk id="2" creationId="{B81D94E8-0B95-8250-B202-635C4224E2E3}"/>
          </ac:spMkLst>
        </pc:spChg>
        <pc:spChg chg="mod">
          <ac:chgData name="Tshering Lhamo" userId="6010c263-cd21-4be1-a3d3-47f95daf464b" providerId="ADAL" clId="{82022788-279D-4EC6-8C98-43EE8675A552}" dt="2024-08-16T08:52:01.258" v="112" actId="15"/>
          <ac:spMkLst>
            <pc:docMk/>
            <pc:sldMk cId="326596936" sldId="1595"/>
            <ac:spMk id="3" creationId="{D0A2542C-6EF3-FDD4-6503-CBDB57B172D0}"/>
          </ac:spMkLst>
        </pc:spChg>
        <pc:picChg chg="del">
          <ac:chgData name="Tshering Lhamo" userId="6010c263-cd21-4be1-a3d3-47f95daf464b" providerId="ADAL" clId="{82022788-279D-4EC6-8C98-43EE8675A552}" dt="2024-08-16T08:51:22.689" v="96" actId="478"/>
          <ac:picMkLst>
            <pc:docMk/>
            <pc:sldMk cId="326596936" sldId="1595"/>
            <ac:picMk id="5" creationId="{83370C01-EBBA-D404-7B47-4D9BDB328E02}"/>
          </ac:picMkLst>
        </pc:picChg>
      </pc:sldChg>
      <pc:sldChg chg="addSp modSp add mod">
        <pc:chgData name="Tshering Lhamo" userId="6010c263-cd21-4be1-a3d3-47f95daf464b" providerId="ADAL" clId="{82022788-279D-4EC6-8C98-43EE8675A552}" dt="2024-08-16T08:58:51.167" v="235" actId="403"/>
        <pc:sldMkLst>
          <pc:docMk/>
          <pc:sldMk cId="2868513973" sldId="1596"/>
        </pc:sldMkLst>
        <pc:spChg chg="mod">
          <ac:chgData name="Tshering Lhamo" userId="6010c263-cd21-4be1-a3d3-47f95daf464b" providerId="ADAL" clId="{82022788-279D-4EC6-8C98-43EE8675A552}" dt="2024-08-16T08:53:21.731" v="141" actId="1076"/>
          <ac:spMkLst>
            <pc:docMk/>
            <pc:sldMk cId="2868513973" sldId="1596"/>
            <ac:spMk id="2" creationId="{B81D94E8-0B95-8250-B202-635C4224E2E3}"/>
          </ac:spMkLst>
        </pc:spChg>
        <pc:spChg chg="mod">
          <ac:chgData name="Tshering Lhamo" userId="6010c263-cd21-4be1-a3d3-47f95daf464b" providerId="ADAL" clId="{82022788-279D-4EC6-8C98-43EE8675A552}" dt="2024-08-16T08:57:46.236" v="212" actId="6549"/>
          <ac:spMkLst>
            <pc:docMk/>
            <pc:sldMk cId="2868513973" sldId="1596"/>
            <ac:spMk id="3" creationId="{D0A2542C-6EF3-FDD4-6503-CBDB57B172D0}"/>
          </ac:spMkLst>
        </pc:spChg>
        <pc:graphicFrameChg chg="add mod modGraphic">
          <ac:chgData name="Tshering Lhamo" userId="6010c263-cd21-4be1-a3d3-47f95daf464b" providerId="ADAL" clId="{82022788-279D-4EC6-8C98-43EE8675A552}" dt="2024-08-16T08:58:51.167" v="235" actId="403"/>
          <ac:graphicFrameMkLst>
            <pc:docMk/>
            <pc:sldMk cId="2868513973" sldId="1596"/>
            <ac:graphicFrameMk id="4" creationId="{2330D10F-E503-9FE1-AA98-D8410A4ACC83}"/>
          </ac:graphicFrameMkLst>
        </pc:graphicFrameChg>
        <pc:graphicFrameChg chg="add mod modGraphic">
          <ac:chgData name="Tshering Lhamo" userId="6010c263-cd21-4be1-a3d3-47f95daf464b" providerId="ADAL" clId="{82022788-279D-4EC6-8C98-43EE8675A552}" dt="2024-08-16T08:58:01.109" v="217" actId="1076"/>
          <ac:graphicFrameMkLst>
            <pc:docMk/>
            <pc:sldMk cId="2868513973" sldId="1596"/>
            <ac:graphicFrameMk id="6" creationId="{57B8BEC8-9EE9-DA61-B9C5-06252E1BC0ED}"/>
          </ac:graphicFrameMkLst>
        </pc:graphicFrameChg>
      </pc:sldChg>
      <pc:sldChg chg="del">
        <pc:chgData name="Tshering Lhamo" userId="6010c263-cd21-4be1-a3d3-47f95daf464b" providerId="ADAL" clId="{82022788-279D-4EC6-8C98-43EE8675A552}" dt="2024-08-16T08:52:20.906" v="113" actId="47"/>
        <pc:sldMkLst>
          <pc:docMk/>
          <pc:sldMk cId="3509174442" sldId="1596"/>
        </pc:sldMkLst>
      </pc:sldChg>
      <pc:sldChg chg="addSp delSp modSp add mod">
        <pc:chgData name="Tshering Lhamo" userId="6010c263-cd21-4be1-a3d3-47f95daf464b" providerId="ADAL" clId="{82022788-279D-4EC6-8C98-43EE8675A552}" dt="2024-08-16T09:03:25.277" v="241" actId="1076"/>
        <pc:sldMkLst>
          <pc:docMk/>
          <pc:sldMk cId="1234890621" sldId="1597"/>
        </pc:sldMkLst>
        <pc:spChg chg="mod">
          <ac:chgData name="Tshering Lhamo" userId="6010c263-cd21-4be1-a3d3-47f95daf464b" providerId="ADAL" clId="{82022788-279D-4EC6-8C98-43EE8675A552}" dt="2024-08-16T09:03:20.279" v="239"/>
          <ac:spMkLst>
            <pc:docMk/>
            <pc:sldMk cId="1234890621" sldId="1597"/>
            <ac:spMk id="2" creationId="{B81D94E8-0B95-8250-B202-635C4224E2E3}"/>
          </ac:spMkLst>
        </pc:spChg>
        <pc:spChg chg="del">
          <ac:chgData name="Tshering Lhamo" userId="6010c263-cd21-4be1-a3d3-47f95daf464b" providerId="ADAL" clId="{82022788-279D-4EC6-8C98-43EE8675A552}" dt="2024-08-16T09:03:23.065" v="240" actId="478"/>
          <ac:spMkLst>
            <pc:docMk/>
            <pc:sldMk cId="1234890621" sldId="1597"/>
            <ac:spMk id="3" creationId="{D0A2542C-6EF3-FDD4-6503-CBDB57B172D0}"/>
          </ac:spMkLst>
        </pc:spChg>
        <pc:spChg chg="add mod">
          <ac:chgData name="Tshering Lhamo" userId="6010c263-cd21-4be1-a3d3-47f95daf464b" providerId="ADAL" clId="{82022788-279D-4EC6-8C98-43EE8675A552}" dt="2024-08-16T09:03:25.277" v="241" actId="1076"/>
          <ac:spMkLst>
            <pc:docMk/>
            <pc:sldMk cId="1234890621" sldId="1597"/>
            <ac:spMk id="5" creationId="{6C6CF9BD-84CE-23F4-A2EE-F04CDE5504A4}"/>
          </ac:spMkLst>
        </pc:spChg>
      </pc:sldChg>
      <pc:sldChg chg="add del">
        <pc:chgData name="Tshering Lhamo" userId="6010c263-cd21-4be1-a3d3-47f95daf464b" providerId="ADAL" clId="{82022788-279D-4EC6-8C98-43EE8675A552}" dt="2024-08-16T09:03:31.915" v="242" actId="47"/>
        <pc:sldMkLst>
          <pc:docMk/>
          <pc:sldMk cId="2581734181" sldId="1598"/>
        </pc:sldMkLst>
      </pc:sldChg>
    </pc:docChg>
  </pc:docChgLst>
  <pc:docChgLst>
    <pc:chgData name="Tshering Lhamo" userId="6010c263-cd21-4be1-a3d3-47f95daf464b" providerId="ADAL" clId="{8C3E9BEE-3584-4AD3-A31A-AD170B9C32A1}"/>
    <pc:docChg chg="undo custSel addSld modSld sldOrd">
      <pc:chgData name="Tshering Lhamo" userId="6010c263-cd21-4be1-a3d3-47f95daf464b" providerId="ADAL" clId="{8C3E9BEE-3584-4AD3-A31A-AD170B9C32A1}" dt="2024-09-23T12:43:36.788" v="603" actId="20577"/>
      <pc:docMkLst>
        <pc:docMk/>
      </pc:docMkLst>
      <pc:sldChg chg="mod modShow">
        <pc:chgData name="Tshering Lhamo" userId="6010c263-cd21-4be1-a3d3-47f95daf464b" providerId="ADAL" clId="{8C3E9BEE-3584-4AD3-A31A-AD170B9C32A1}" dt="2024-09-23T12:35:37.941" v="531" actId="729"/>
        <pc:sldMkLst>
          <pc:docMk/>
          <pc:sldMk cId="2000995735" sldId="1558"/>
        </pc:sldMkLst>
      </pc:sldChg>
      <pc:sldChg chg="addCm">
        <pc:chgData name="Tshering Lhamo" userId="6010c263-cd21-4be1-a3d3-47f95daf464b" providerId="ADAL" clId="{8C3E9BEE-3584-4AD3-A31A-AD170B9C32A1}" dt="2024-09-23T12:12:03.127" v="3"/>
        <pc:sldMkLst>
          <pc:docMk/>
          <pc:sldMk cId="1794479524" sldId="15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8C3E9BEE-3584-4AD3-A31A-AD170B9C32A1}" dt="2024-09-23T12:12:03.127" v="3"/>
              <pc2:cmMkLst xmlns:pc2="http://schemas.microsoft.com/office/powerpoint/2019/9/main/command">
                <pc:docMk/>
                <pc:sldMk cId="1794479524" sldId="1575"/>
                <pc2:cmMk id="{95B02781-57E0-40E1-9338-29D693573A5F}"/>
              </pc2:cmMkLst>
            </pc226:cmChg>
          </p:ext>
        </pc:extLst>
      </pc:sldChg>
      <pc:sldChg chg="modSp mod addCm">
        <pc:chgData name="Tshering Lhamo" userId="6010c263-cd21-4be1-a3d3-47f95daf464b" providerId="ADAL" clId="{8C3E9BEE-3584-4AD3-A31A-AD170B9C32A1}" dt="2024-09-23T12:28:50.824" v="371" actId="13926"/>
        <pc:sldMkLst>
          <pc:docMk/>
          <pc:sldMk cId="868277391" sldId="1594"/>
        </pc:sldMkLst>
        <pc:spChg chg="mod">
          <ac:chgData name="Tshering Lhamo" userId="6010c263-cd21-4be1-a3d3-47f95daf464b" providerId="ADAL" clId="{8C3E9BEE-3584-4AD3-A31A-AD170B9C32A1}" dt="2024-09-23T12:28:50.824" v="371" actId="13926"/>
          <ac:spMkLst>
            <pc:docMk/>
            <pc:sldMk cId="868277391" sldId="1594"/>
            <ac:spMk id="3" creationId="{437D5912-0D80-48D2-8291-46045514F6E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Tshering Lhamo" userId="6010c263-cd21-4be1-a3d3-47f95daf464b" providerId="ADAL" clId="{8C3E9BEE-3584-4AD3-A31A-AD170B9C32A1}" dt="2024-09-23T12:28:05.295" v="370"/>
              <pc2:cmMkLst xmlns:pc2="http://schemas.microsoft.com/office/powerpoint/2019/9/main/command">
                <pc:docMk/>
                <pc:sldMk cId="868277391" sldId="1594"/>
                <pc2:cmMk id="{91D1390E-8B15-4820-88FF-41A9D676E100}"/>
              </pc2:cmMkLst>
            </pc226:cmChg>
          </p:ext>
        </pc:extLst>
      </pc:sldChg>
      <pc:sldChg chg="addSp delSp mod">
        <pc:chgData name="Tshering Lhamo" userId="6010c263-cd21-4be1-a3d3-47f95daf464b" providerId="ADAL" clId="{8C3E9BEE-3584-4AD3-A31A-AD170B9C32A1}" dt="2024-09-23T12:09:51.232" v="1" actId="22"/>
        <pc:sldMkLst>
          <pc:docMk/>
          <pc:sldMk cId="1234890621" sldId="1597"/>
        </pc:sldMkLst>
        <pc:spChg chg="add del">
          <ac:chgData name="Tshering Lhamo" userId="6010c263-cd21-4be1-a3d3-47f95daf464b" providerId="ADAL" clId="{8C3E9BEE-3584-4AD3-A31A-AD170B9C32A1}" dt="2024-09-23T12:09:51.232" v="1" actId="22"/>
          <ac:spMkLst>
            <pc:docMk/>
            <pc:sldMk cId="1234890621" sldId="1597"/>
            <ac:spMk id="4" creationId="{0A8DF60C-E295-9695-A3E3-1A4263A35FAF}"/>
          </ac:spMkLst>
        </pc:spChg>
      </pc:sldChg>
      <pc:sldChg chg="modSp add mod">
        <pc:chgData name="Tshering Lhamo" userId="6010c263-cd21-4be1-a3d3-47f95daf464b" providerId="ADAL" clId="{8C3E9BEE-3584-4AD3-A31A-AD170B9C32A1}" dt="2024-09-23T12:43:36.788" v="603" actId="20577"/>
        <pc:sldMkLst>
          <pc:docMk/>
          <pc:sldMk cId="666161169" sldId="1622"/>
        </pc:sldMkLst>
        <pc:spChg chg="mod">
          <ac:chgData name="Tshering Lhamo" userId="6010c263-cd21-4be1-a3d3-47f95daf464b" providerId="ADAL" clId="{8C3E9BEE-3584-4AD3-A31A-AD170B9C32A1}" dt="2024-09-23T12:43:36.788" v="603" actId="20577"/>
          <ac:spMkLst>
            <pc:docMk/>
            <pc:sldMk cId="666161169" sldId="1622"/>
            <ac:spMk id="3" creationId="{4C809848-F7A4-FE0F-A098-63CC2CAA3FB2}"/>
          </ac:spMkLst>
        </pc:spChg>
      </pc:sldChg>
      <pc:sldChg chg="modSp mod">
        <pc:chgData name="Tshering Lhamo" userId="6010c263-cd21-4be1-a3d3-47f95daf464b" providerId="ADAL" clId="{8C3E9BEE-3584-4AD3-A31A-AD170B9C32A1}" dt="2024-09-23T12:38:31.727" v="533" actId="13926"/>
        <pc:sldMkLst>
          <pc:docMk/>
          <pc:sldMk cId="1752898930" sldId="11373"/>
        </pc:sldMkLst>
        <pc:spChg chg="mod">
          <ac:chgData name="Tshering Lhamo" userId="6010c263-cd21-4be1-a3d3-47f95daf464b" providerId="ADAL" clId="{8C3E9BEE-3584-4AD3-A31A-AD170B9C32A1}" dt="2024-09-23T12:38:31.727" v="533" actId="13926"/>
          <ac:spMkLst>
            <pc:docMk/>
            <pc:sldMk cId="1752898930" sldId="11373"/>
            <ac:spMk id="7" creationId="{AB6403F6-C1EC-D73B-2F6D-3CCFEC83CE4F}"/>
          </ac:spMkLst>
        </pc:spChg>
      </pc:sldChg>
      <pc:sldChg chg="modSp mod">
        <pc:chgData name="Tshering Lhamo" userId="6010c263-cd21-4be1-a3d3-47f95daf464b" providerId="ADAL" clId="{8C3E9BEE-3584-4AD3-A31A-AD170B9C32A1}" dt="2024-09-23T12:39:58.665" v="534" actId="13926"/>
        <pc:sldMkLst>
          <pc:docMk/>
          <pc:sldMk cId="3220101527" sldId="11374"/>
        </pc:sldMkLst>
        <pc:spChg chg="mod">
          <ac:chgData name="Tshering Lhamo" userId="6010c263-cd21-4be1-a3d3-47f95daf464b" providerId="ADAL" clId="{8C3E9BEE-3584-4AD3-A31A-AD170B9C32A1}" dt="2024-09-23T12:39:58.665" v="534" actId="13926"/>
          <ac:spMkLst>
            <pc:docMk/>
            <pc:sldMk cId="3220101527" sldId="11374"/>
            <ac:spMk id="7" creationId="{AB6403F6-C1EC-D73B-2F6D-3CCFEC83CE4F}"/>
          </ac:spMkLst>
        </pc:spChg>
      </pc:sldChg>
      <pc:sldChg chg="modSp new mod ord modNotesTx">
        <pc:chgData name="Tshering Lhamo" userId="6010c263-cd21-4be1-a3d3-47f95daf464b" providerId="ADAL" clId="{8C3E9BEE-3584-4AD3-A31A-AD170B9C32A1}" dt="2024-09-23T12:22:00.897" v="369" actId="27636"/>
        <pc:sldMkLst>
          <pc:docMk/>
          <pc:sldMk cId="3321900043" sldId="11377"/>
        </pc:sldMkLst>
        <pc:spChg chg="mod">
          <ac:chgData name="Tshering Lhamo" userId="6010c263-cd21-4be1-a3d3-47f95daf464b" providerId="ADAL" clId="{8C3E9BEE-3584-4AD3-A31A-AD170B9C32A1}" dt="2024-09-23T12:22:00.897" v="369" actId="27636"/>
          <ac:spMkLst>
            <pc:docMk/>
            <pc:sldMk cId="3321900043" sldId="11377"/>
            <ac:spMk id="2" creationId="{AC7E5EA4-D2EB-48A4-B9B1-4BB5667E1D76}"/>
          </ac:spMkLst>
        </pc:spChg>
        <pc:spChg chg="mod">
          <ac:chgData name="Tshering Lhamo" userId="6010c263-cd21-4be1-a3d3-47f95daf464b" providerId="ADAL" clId="{8C3E9BEE-3584-4AD3-A31A-AD170B9C32A1}" dt="2024-09-23T12:21:33.043" v="310" actId="20577"/>
          <ac:spMkLst>
            <pc:docMk/>
            <pc:sldMk cId="3321900043" sldId="11377"/>
            <ac:spMk id="3" creationId="{7B4FCFCC-07DB-EC45-4ADB-99FB36CA75C6}"/>
          </ac:spMkLst>
        </pc:spChg>
      </pc:sldChg>
      <pc:sldChg chg="modSp new mod">
        <pc:chgData name="Tshering Lhamo" userId="6010c263-cd21-4be1-a3d3-47f95daf464b" providerId="ADAL" clId="{8C3E9BEE-3584-4AD3-A31A-AD170B9C32A1}" dt="2024-09-23T12:33:08.150" v="530"/>
        <pc:sldMkLst>
          <pc:docMk/>
          <pc:sldMk cId="3288506710" sldId="11378"/>
        </pc:sldMkLst>
        <pc:spChg chg="mod">
          <ac:chgData name="Tshering Lhamo" userId="6010c263-cd21-4be1-a3d3-47f95daf464b" providerId="ADAL" clId="{8C3E9BEE-3584-4AD3-A31A-AD170B9C32A1}" dt="2024-09-23T12:31:52.143" v="463" actId="20577"/>
          <ac:spMkLst>
            <pc:docMk/>
            <pc:sldMk cId="3288506710" sldId="11378"/>
            <ac:spMk id="2" creationId="{F6730CC0-9C2A-C143-12BD-8E04A3A586F3}"/>
          </ac:spMkLst>
        </pc:spChg>
        <pc:spChg chg="mod">
          <ac:chgData name="Tshering Lhamo" userId="6010c263-cd21-4be1-a3d3-47f95daf464b" providerId="ADAL" clId="{8C3E9BEE-3584-4AD3-A31A-AD170B9C32A1}" dt="2024-09-23T12:33:08.150" v="530"/>
          <ac:spMkLst>
            <pc:docMk/>
            <pc:sldMk cId="3288506710" sldId="11378"/>
            <ac:spMk id="3" creationId="{AF276E1B-723B-3B49-A2D8-61B92E3491B7}"/>
          </ac:spMkLst>
        </pc:spChg>
      </pc:sldChg>
    </pc:docChg>
  </pc:docChgLst>
  <pc:docChgLst>
    <pc:chgData name="Tshering Lhamo" userId="6010c263-cd21-4be1-a3d3-47f95daf464b" providerId="ADAL" clId="{4314E274-F9D8-4E44-8895-3B3184DD331E}"/>
    <pc:docChg chg="undo custSel addSld delSld modSld">
      <pc:chgData name="Tshering Lhamo" userId="6010c263-cd21-4be1-a3d3-47f95daf464b" providerId="ADAL" clId="{4314E274-F9D8-4E44-8895-3B3184DD331E}" dt="2024-09-19T09:02:12.065" v="18" actId="20577"/>
      <pc:docMkLst>
        <pc:docMk/>
      </pc:docMkLst>
      <pc:sldChg chg="del">
        <pc:chgData name="Tshering Lhamo" userId="6010c263-cd21-4be1-a3d3-47f95daf464b" providerId="ADAL" clId="{4314E274-F9D8-4E44-8895-3B3184DD331E}" dt="2024-09-19T09:01:00.982" v="5" actId="47"/>
        <pc:sldMkLst>
          <pc:docMk/>
          <pc:sldMk cId="281851875" sldId="256"/>
        </pc:sldMkLst>
      </pc:sldChg>
      <pc:sldChg chg="del">
        <pc:chgData name="Tshering Lhamo" userId="6010c263-cd21-4be1-a3d3-47f95daf464b" providerId="ADAL" clId="{4314E274-F9D8-4E44-8895-3B3184DD331E}" dt="2024-09-19T08:55:55.073" v="0" actId="47"/>
        <pc:sldMkLst>
          <pc:docMk/>
          <pc:sldMk cId="2852177521" sldId="1590"/>
        </pc:sldMkLst>
      </pc:sldChg>
      <pc:sldChg chg="del">
        <pc:chgData name="Tshering Lhamo" userId="6010c263-cd21-4be1-a3d3-47f95daf464b" providerId="ADAL" clId="{4314E274-F9D8-4E44-8895-3B3184DD331E}" dt="2024-09-19T08:55:58.598" v="1" actId="47"/>
        <pc:sldMkLst>
          <pc:docMk/>
          <pc:sldMk cId="326596936" sldId="1595"/>
        </pc:sldMkLst>
      </pc:sldChg>
      <pc:sldChg chg="del">
        <pc:chgData name="Tshering Lhamo" userId="6010c263-cd21-4be1-a3d3-47f95daf464b" providerId="ADAL" clId="{4314E274-F9D8-4E44-8895-3B3184DD331E}" dt="2024-09-19T08:55:59.375" v="2" actId="47"/>
        <pc:sldMkLst>
          <pc:docMk/>
          <pc:sldMk cId="2868513973" sldId="1596"/>
        </pc:sldMkLst>
      </pc:sldChg>
      <pc:sldChg chg="modSp mod">
        <pc:chgData name="Tshering Lhamo" userId="6010c263-cd21-4be1-a3d3-47f95daf464b" providerId="ADAL" clId="{4314E274-F9D8-4E44-8895-3B3184DD331E}" dt="2024-09-19T09:02:12.065" v="18" actId="20577"/>
        <pc:sldMkLst>
          <pc:docMk/>
          <pc:sldMk cId="1234890621" sldId="1597"/>
        </pc:sldMkLst>
        <pc:spChg chg="mod">
          <ac:chgData name="Tshering Lhamo" userId="6010c263-cd21-4be1-a3d3-47f95daf464b" providerId="ADAL" clId="{4314E274-F9D8-4E44-8895-3B3184DD331E}" dt="2024-09-19T09:02:12.065" v="18" actId="20577"/>
          <ac:spMkLst>
            <pc:docMk/>
            <pc:sldMk cId="1234890621" sldId="1597"/>
            <ac:spMk id="2" creationId="{B81D94E8-0B95-8250-B202-635C4224E2E3}"/>
          </ac:spMkLst>
        </pc:spChg>
      </pc:sldChg>
      <pc:sldChg chg="modSp add mod">
        <pc:chgData name="Tshering Lhamo" userId="6010c263-cd21-4be1-a3d3-47f95daf464b" providerId="ADAL" clId="{4314E274-F9D8-4E44-8895-3B3184DD331E}" dt="2024-09-19T09:01:23.541" v="15" actId="6549"/>
        <pc:sldMkLst>
          <pc:docMk/>
          <pc:sldMk cId="1547373676" sldId="1650"/>
        </pc:sldMkLst>
        <pc:spChg chg="mod">
          <ac:chgData name="Tshering Lhamo" userId="6010c263-cd21-4be1-a3d3-47f95daf464b" providerId="ADAL" clId="{4314E274-F9D8-4E44-8895-3B3184DD331E}" dt="2024-09-19T09:01:23.541" v="15" actId="6549"/>
          <ac:spMkLst>
            <pc:docMk/>
            <pc:sldMk cId="1547373676" sldId="1650"/>
            <ac:spMk id="2" creationId="{1257ACB5-6892-A143-A4B1-E4A0CC5B1D0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AF17FE-9A73-41B7-B146-5DD61C3D8AF7}" type="doc">
      <dgm:prSet loTypeId="urn:microsoft.com/office/officeart/2005/8/layout/vList3" loCatId="picture" qsTypeId="urn:microsoft.com/office/officeart/2005/8/quickstyle/simple1" qsCatId="simple" csTypeId="urn:microsoft.com/office/officeart/2005/8/colors/accent0_2" csCatId="mainScheme" phldr="1"/>
      <dgm:spPr/>
    </dgm:pt>
    <dgm:pt modelId="{434173C3-46E6-40D7-BA7D-A304172C89D6}">
      <dgm:prSet phldrT="[Text]"/>
      <dgm:spPr/>
      <dgm:t>
        <a:bodyPr/>
        <a:lstStyle/>
        <a:p>
          <a:pPr algn="l">
            <a:buFont typeface="Wingdings" panose="05000000000000000000" pitchFamily="2" charset="2"/>
            <a:buChar char="q"/>
          </a:pPr>
          <a:r>
            <a:rPr lang="en-US" b="1">
              <a:solidFill>
                <a:srgbClr val="002060"/>
              </a:solidFill>
            </a:rPr>
            <a:t>Each WMO Member shall implement at least one WIS2 node to share data in WIS2</a:t>
          </a:r>
          <a:endParaRPr lang="en-CH" b="1"/>
        </a:p>
      </dgm:t>
    </dgm:pt>
    <dgm:pt modelId="{EFE6E3FE-7005-49F3-897F-213B21652A7D}" type="parTrans" cxnId="{4833255F-C2D9-4D68-A50F-362ECFBC291E}">
      <dgm:prSet/>
      <dgm:spPr/>
      <dgm:t>
        <a:bodyPr/>
        <a:lstStyle/>
        <a:p>
          <a:endParaRPr lang="en-GB"/>
        </a:p>
      </dgm:t>
    </dgm:pt>
    <dgm:pt modelId="{9C0DFAA8-F14E-4496-9576-779DDA0F29D6}" type="sibTrans" cxnId="{4833255F-C2D9-4D68-A50F-362ECFBC291E}">
      <dgm:prSet/>
      <dgm:spPr/>
      <dgm:t>
        <a:bodyPr/>
        <a:lstStyle/>
        <a:p>
          <a:endParaRPr lang="en-GB"/>
        </a:p>
      </dgm:t>
    </dgm:pt>
    <dgm:pt modelId="{28B20416-6239-9A4D-ADB2-1BD2BBB3C6C1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CH" b="1" dirty="0">
              <a:solidFill>
                <a:srgbClr val="002060"/>
              </a:solidFill>
            </a:rPr>
            <a:t>A WIS2 node replaces the GTS Message Switching System</a:t>
          </a:r>
        </a:p>
      </dgm:t>
    </dgm:pt>
    <dgm:pt modelId="{9D445340-344C-8D48-BF9C-702930C21F59}" type="parTrans" cxnId="{CAC58B36-07D1-CE4F-883E-CF6D60A5477E}">
      <dgm:prSet/>
      <dgm:spPr/>
      <dgm:t>
        <a:bodyPr/>
        <a:lstStyle/>
        <a:p>
          <a:endParaRPr lang="en-GB"/>
        </a:p>
      </dgm:t>
    </dgm:pt>
    <dgm:pt modelId="{140B277A-8E43-6443-A094-7ED4832A7A80}" type="sibTrans" cxnId="{CAC58B36-07D1-CE4F-883E-CF6D60A5477E}">
      <dgm:prSet/>
      <dgm:spPr/>
      <dgm:t>
        <a:bodyPr/>
        <a:lstStyle/>
        <a:p>
          <a:endParaRPr lang="en-GB"/>
        </a:p>
      </dgm:t>
    </dgm:pt>
    <dgm:pt modelId="{688A1699-4D02-E644-AE70-3DD631FB6FF5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dirty="0">
              <a:solidFill>
                <a:srgbClr val="002060"/>
              </a:solidFill>
            </a:rPr>
            <a:t>Data and discovery metadata are shared through a WIS2 node</a:t>
          </a:r>
          <a:endParaRPr lang="en-CH" dirty="0">
            <a:solidFill>
              <a:srgbClr val="002060"/>
            </a:solidFill>
          </a:endParaRPr>
        </a:p>
      </dgm:t>
    </dgm:pt>
    <dgm:pt modelId="{6215BEDC-046D-9B48-BB25-9D3A79C43314}" type="parTrans" cxnId="{577165A6-98D9-7C49-88DC-4F454A62BDCC}">
      <dgm:prSet/>
      <dgm:spPr/>
      <dgm:t>
        <a:bodyPr/>
        <a:lstStyle/>
        <a:p>
          <a:endParaRPr lang="en-GB"/>
        </a:p>
      </dgm:t>
    </dgm:pt>
    <dgm:pt modelId="{D1F3606F-44AE-9941-A78F-63A6E4C31963}" type="sibTrans" cxnId="{577165A6-98D9-7C49-88DC-4F454A62BDCC}">
      <dgm:prSet/>
      <dgm:spPr/>
      <dgm:t>
        <a:bodyPr/>
        <a:lstStyle/>
        <a:p>
          <a:endParaRPr lang="en-GB"/>
        </a:p>
      </dgm:t>
    </dgm:pt>
    <dgm:pt modelId="{4F9C9A9D-55A3-594B-9989-00F975623F90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 dirty="0">
              <a:solidFill>
                <a:srgbClr val="002060"/>
              </a:solidFill>
            </a:rPr>
            <a:t>A WIS2 Node shares data via an HTTPS service and sends notifications to MQTT subscribers</a:t>
          </a:r>
          <a:endParaRPr lang="en-CH" dirty="0">
            <a:solidFill>
              <a:srgbClr val="002060"/>
            </a:solidFill>
          </a:endParaRPr>
        </a:p>
      </dgm:t>
    </dgm:pt>
    <dgm:pt modelId="{7B81C9B2-124D-0640-802C-AB6391CD2A96}" type="parTrans" cxnId="{3B6AA4B1-D05D-A240-8390-9AA359A31C73}">
      <dgm:prSet/>
      <dgm:spPr/>
      <dgm:t>
        <a:bodyPr/>
        <a:lstStyle/>
        <a:p>
          <a:endParaRPr lang="en-GB"/>
        </a:p>
      </dgm:t>
    </dgm:pt>
    <dgm:pt modelId="{B74EC62A-87EE-E24E-A0D0-AA9AD441F123}" type="sibTrans" cxnId="{3B6AA4B1-D05D-A240-8390-9AA359A31C73}">
      <dgm:prSet/>
      <dgm:spPr/>
      <dgm:t>
        <a:bodyPr/>
        <a:lstStyle/>
        <a:p>
          <a:endParaRPr lang="en-GB"/>
        </a:p>
      </dgm:t>
    </dgm:pt>
    <dgm:pt modelId="{18F57640-9461-054E-AF64-F51FB4D0ABB7}">
      <dgm:prSet phldrT="[Text]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GB">
              <a:solidFill>
                <a:srgbClr val="002060"/>
              </a:solidFill>
            </a:rPr>
            <a:t>A WIS2 node shares data only with Global Services</a:t>
          </a:r>
          <a:endParaRPr lang="en-CH">
            <a:solidFill>
              <a:srgbClr val="002060"/>
            </a:solidFill>
          </a:endParaRPr>
        </a:p>
      </dgm:t>
    </dgm:pt>
    <dgm:pt modelId="{04E29D63-6A82-754A-A1AC-EA937DCC7944}" type="parTrans" cxnId="{2C2ACB0A-E754-4E47-B085-B7CAE0BDD6CA}">
      <dgm:prSet/>
      <dgm:spPr/>
      <dgm:t>
        <a:bodyPr/>
        <a:lstStyle/>
        <a:p>
          <a:endParaRPr lang="en-GB"/>
        </a:p>
      </dgm:t>
    </dgm:pt>
    <dgm:pt modelId="{B208BFA0-4148-6544-8B1D-602A2C37A536}" type="sibTrans" cxnId="{2C2ACB0A-E754-4E47-B085-B7CAE0BDD6CA}">
      <dgm:prSet/>
      <dgm:spPr/>
      <dgm:t>
        <a:bodyPr/>
        <a:lstStyle/>
        <a:p>
          <a:endParaRPr lang="en-GB"/>
        </a:p>
      </dgm:t>
    </dgm:pt>
    <dgm:pt modelId="{B5FEFA07-4EFC-41B9-B508-467877AD988A}" type="pres">
      <dgm:prSet presAssocID="{76AF17FE-9A73-41B7-B146-5DD61C3D8AF7}" presName="linearFlow" presStyleCnt="0">
        <dgm:presLayoutVars>
          <dgm:dir/>
          <dgm:resizeHandles val="exact"/>
        </dgm:presLayoutVars>
      </dgm:prSet>
      <dgm:spPr/>
    </dgm:pt>
    <dgm:pt modelId="{14D3804A-E38D-4244-A4DF-D9BEC890DDEA}" type="pres">
      <dgm:prSet presAssocID="{434173C3-46E6-40D7-BA7D-A304172C89D6}" presName="composite" presStyleCnt="0"/>
      <dgm:spPr/>
    </dgm:pt>
    <dgm:pt modelId="{2FD79F02-E460-4536-B255-602FED97B9DD}" type="pres">
      <dgm:prSet presAssocID="{434173C3-46E6-40D7-BA7D-A304172C89D6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430E623F-E623-4A47-9023-D9D3DA7CA424}" type="pres">
      <dgm:prSet presAssocID="{434173C3-46E6-40D7-BA7D-A304172C89D6}" presName="txShp" presStyleLbl="node1" presStyleIdx="0" presStyleCnt="5">
        <dgm:presLayoutVars>
          <dgm:bulletEnabled val="1"/>
        </dgm:presLayoutVars>
      </dgm:prSet>
      <dgm:spPr/>
    </dgm:pt>
    <dgm:pt modelId="{C9AE16D5-8369-4E8E-AC92-D9ABB0CEB9CF}" type="pres">
      <dgm:prSet presAssocID="{9C0DFAA8-F14E-4496-9576-779DDA0F29D6}" presName="spacing" presStyleCnt="0"/>
      <dgm:spPr/>
    </dgm:pt>
    <dgm:pt modelId="{CA65E36A-F0EC-E244-B940-16368FEFB7FA}" type="pres">
      <dgm:prSet presAssocID="{28B20416-6239-9A4D-ADB2-1BD2BBB3C6C1}" presName="composite" presStyleCnt="0"/>
      <dgm:spPr/>
    </dgm:pt>
    <dgm:pt modelId="{C7B8C7D8-40FC-7342-8E81-092A56755211}" type="pres">
      <dgm:prSet presAssocID="{28B20416-6239-9A4D-ADB2-1BD2BBB3C6C1}" presName="imgShp" presStyleLbl="fgImgPlace1" presStyleIdx="1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0B1AD0E-E724-6141-B783-AE4ECD659A6F}" type="pres">
      <dgm:prSet presAssocID="{28B20416-6239-9A4D-ADB2-1BD2BBB3C6C1}" presName="txShp" presStyleLbl="node1" presStyleIdx="1" presStyleCnt="5">
        <dgm:presLayoutVars>
          <dgm:bulletEnabled val="1"/>
        </dgm:presLayoutVars>
      </dgm:prSet>
      <dgm:spPr/>
    </dgm:pt>
    <dgm:pt modelId="{56E0F436-7F14-9B4C-BDA1-A6812AD756A0}" type="pres">
      <dgm:prSet presAssocID="{140B277A-8E43-6443-A094-7ED4832A7A80}" presName="spacing" presStyleCnt="0"/>
      <dgm:spPr/>
    </dgm:pt>
    <dgm:pt modelId="{D32E379E-A0FC-CD49-A63E-E78B78A51A06}" type="pres">
      <dgm:prSet presAssocID="{688A1699-4D02-E644-AE70-3DD631FB6FF5}" presName="composite" presStyleCnt="0"/>
      <dgm:spPr/>
    </dgm:pt>
    <dgm:pt modelId="{93BF86F2-C9BA-0042-974D-14291ABC6CF8}" type="pres">
      <dgm:prSet presAssocID="{688A1699-4D02-E644-AE70-3DD631FB6FF5}" presName="imgShp" presStyleLbl="fgImgPlace1" presStyleIdx="2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326EC4C9-A949-F041-BE79-4EE64A93EE37}" type="pres">
      <dgm:prSet presAssocID="{688A1699-4D02-E644-AE70-3DD631FB6FF5}" presName="txShp" presStyleLbl="node1" presStyleIdx="2" presStyleCnt="5">
        <dgm:presLayoutVars>
          <dgm:bulletEnabled val="1"/>
        </dgm:presLayoutVars>
      </dgm:prSet>
      <dgm:spPr/>
    </dgm:pt>
    <dgm:pt modelId="{709D0E70-18D8-4949-9900-E90C94614B51}" type="pres">
      <dgm:prSet presAssocID="{D1F3606F-44AE-9941-A78F-63A6E4C31963}" presName="spacing" presStyleCnt="0"/>
      <dgm:spPr/>
    </dgm:pt>
    <dgm:pt modelId="{DDA28F1B-7A52-FE48-B432-9FA5FB48B678}" type="pres">
      <dgm:prSet presAssocID="{4F9C9A9D-55A3-594B-9989-00F975623F90}" presName="composite" presStyleCnt="0"/>
      <dgm:spPr/>
    </dgm:pt>
    <dgm:pt modelId="{6C73D1C5-472B-1C4D-9050-CBD860749F3A}" type="pres">
      <dgm:prSet presAssocID="{4F9C9A9D-55A3-594B-9989-00F975623F90}" presName="imgShp" presStyleLbl="fgImgPlace1" presStyleIdx="3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37964D3-3DE7-0A4B-9C64-A13D8100AD1C}" type="pres">
      <dgm:prSet presAssocID="{4F9C9A9D-55A3-594B-9989-00F975623F90}" presName="txShp" presStyleLbl="node1" presStyleIdx="3" presStyleCnt="5">
        <dgm:presLayoutVars>
          <dgm:bulletEnabled val="1"/>
        </dgm:presLayoutVars>
      </dgm:prSet>
      <dgm:spPr/>
    </dgm:pt>
    <dgm:pt modelId="{7CF39557-6BB8-424E-B567-E99198750EEA}" type="pres">
      <dgm:prSet presAssocID="{B74EC62A-87EE-E24E-A0D0-AA9AD441F123}" presName="spacing" presStyleCnt="0"/>
      <dgm:spPr/>
    </dgm:pt>
    <dgm:pt modelId="{3FFAF9F9-95DE-6142-BFF6-BEC371F73538}" type="pres">
      <dgm:prSet presAssocID="{18F57640-9461-054E-AF64-F51FB4D0ABB7}" presName="composite" presStyleCnt="0"/>
      <dgm:spPr/>
    </dgm:pt>
    <dgm:pt modelId="{50570A3A-9C60-F147-BA5B-8397E4060A78}" type="pres">
      <dgm:prSet presAssocID="{18F57640-9461-054E-AF64-F51FB4D0ABB7}" presName="imgShp" presStyleLbl="fgImgPlace1" presStyleIdx="4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4BCE33D-8C84-9042-ACC9-810C04664A46}" type="pres">
      <dgm:prSet presAssocID="{18F57640-9461-054E-AF64-F51FB4D0ABB7}" presName="txShp" presStyleLbl="node1" presStyleIdx="4" presStyleCnt="5">
        <dgm:presLayoutVars>
          <dgm:bulletEnabled val="1"/>
        </dgm:presLayoutVars>
      </dgm:prSet>
      <dgm:spPr/>
    </dgm:pt>
  </dgm:ptLst>
  <dgm:cxnLst>
    <dgm:cxn modelId="{2C2ACB0A-E754-4E47-B085-B7CAE0BDD6CA}" srcId="{76AF17FE-9A73-41B7-B146-5DD61C3D8AF7}" destId="{18F57640-9461-054E-AF64-F51FB4D0ABB7}" srcOrd="4" destOrd="0" parTransId="{04E29D63-6A82-754A-A1AC-EA937DCC7944}" sibTransId="{B208BFA0-4148-6544-8B1D-602A2C37A536}"/>
    <dgm:cxn modelId="{CAC58B36-07D1-CE4F-883E-CF6D60A5477E}" srcId="{76AF17FE-9A73-41B7-B146-5DD61C3D8AF7}" destId="{28B20416-6239-9A4D-ADB2-1BD2BBB3C6C1}" srcOrd="1" destOrd="0" parTransId="{9D445340-344C-8D48-BF9C-702930C21F59}" sibTransId="{140B277A-8E43-6443-A094-7ED4832A7A80}"/>
    <dgm:cxn modelId="{A6ECEA39-D341-C94D-8A76-D62D03E8DA70}" type="presOf" srcId="{28B20416-6239-9A4D-ADB2-1BD2BBB3C6C1}" destId="{60B1AD0E-E724-6141-B783-AE4ECD659A6F}" srcOrd="0" destOrd="0" presId="urn:microsoft.com/office/officeart/2005/8/layout/vList3"/>
    <dgm:cxn modelId="{11ECBC40-6311-C140-9140-9F28FF32B577}" type="presOf" srcId="{18F57640-9461-054E-AF64-F51FB4D0ABB7}" destId="{94BCE33D-8C84-9042-ACC9-810C04664A46}" srcOrd="0" destOrd="0" presId="urn:microsoft.com/office/officeart/2005/8/layout/vList3"/>
    <dgm:cxn modelId="{4833255F-C2D9-4D68-A50F-362ECFBC291E}" srcId="{76AF17FE-9A73-41B7-B146-5DD61C3D8AF7}" destId="{434173C3-46E6-40D7-BA7D-A304172C89D6}" srcOrd="0" destOrd="0" parTransId="{EFE6E3FE-7005-49F3-897F-213B21652A7D}" sibTransId="{9C0DFAA8-F14E-4496-9576-779DDA0F29D6}"/>
    <dgm:cxn modelId="{3E1B4544-7CE5-4F34-8417-DD43C06E6801}" type="presOf" srcId="{76AF17FE-9A73-41B7-B146-5DD61C3D8AF7}" destId="{B5FEFA07-4EFC-41B9-B508-467877AD988A}" srcOrd="0" destOrd="0" presId="urn:microsoft.com/office/officeart/2005/8/layout/vList3"/>
    <dgm:cxn modelId="{E7495F4C-CC1E-E046-BFB8-7DC1E5B80C01}" type="presOf" srcId="{4F9C9A9D-55A3-594B-9989-00F975623F90}" destId="{637964D3-3DE7-0A4B-9C64-A13D8100AD1C}" srcOrd="0" destOrd="0" presId="urn:microsoft.com/office/officeart/2005/8/layout/vList3"/>
    <dgm:cxn modelId="{32E381A1-6378-4961-9075-2F51EC8656AE}" type="presOf" srcId="{434173C3-46E6-40D7-BA7D-A304172C89D6}" destId="{430E623F-E623-4A47-9023-D9D3DA7CA424}" srcOrd="0" destOrd="0" presId="urn:microsoft.com/office/officeart/2005/8/layout/vList3"/>
    <dgm:cxn modelId="{577165A6-98D9-7C49-88DC-4F454A62BDCC}" srcId="{76AF17FE-9A73-41B7-B146-5DD61C3D8AF7}" destId="{688A1699-4D02-E644-AE70-3DD631FB6FF5}" srcOrd="2" destOrd="0" parTransId="{6215BEDC-046D-9B48-BB25-9D3A79C43314}" sibTransId="{D1F3606F-44AE-9941-A78F-63A6E4C31963}"/>
    <dgm:cxn modelId="{3B6AA4B1-D05D-A240-8390-9AA359A31C73}" srcId="{76AF17FE-9A73-41B7-B146-5DD61C3D8AF7}" destId="{4F9C9A9D-55A3-594B-9989-00F975623F90}" srcOrd="3" destOrd="0" parTransId="{7B81C9B2-124D-0640-802C-AB6391CD2A96}" sibTransId="{B74EC62A-87EE-E24E-A0D0-AA9AD441F123}"/>
    <dgm:cxn modelId="{5D1D76C2-5A78-7C47-AB13-CC67E349CBB2}" type="presOf" srcId="{688A1699-4D02-E644-AE70-3DD631FB6FF5}" destId="{326EC4C9-A949-F041-BE79-4EE64A93EE37}" srcOrd="0" destOrd="0" presId="urn:microsoft.com/office/officeart/2005/8/layout/vList3"/>
    <dgm:cxn modelId="{96BFB4D7-106D-40D4-9A72-5DA731031861}" type="presParOf" srcId="{B5FEFA07-4EFC-41B9-B508-467877AD988A}" destId="{14D3804A-E38D-4244-A4DF-D9BEC890DDEA}" srcOrd="0" destOrd="0" presId="urn:microsoft.com/office/officeart/2005/8/layout/vList3"/>
    <dgm:cxn modelId="{483B871D-913F-4C45-8723-D62697951E53}" type="presParOf" srcId="{14D3804A-E38D-4244-A4DF-D9BEC890DDEA}" destId="{2FD79F02-E460-4536-B255-602FED97B9DD}" srcOrd="0" destOrd="0" presId="urn:microsoft.com/office/officeart/2005/8/layout/vList3"/>
    <dgm:cxn modelId="{F41D9523-4E11-4B9D-9E52-ECFF04EF367D}" type="presParOf" srcId="{14D3804A-E38D-4244-A4DF-D9BEC890DDEA}" destId="{430E623F-E623-4A47-9023-D9D3DA7CA424}" srcOrd="1" destOrd="0" presId="urn:microsoft.com/office/officeart/2005/8/layout/vList3"/>
    <dgm:cxn modelId="{42C0AAF1-91C9-43F3-94E4-CD73FF685577}" type="presParOf" srcId="{B5FEFA07-4EFC-41B9-B508-467877AD988A}" destId="{C9AE16D5-8369-4E8E-AC92-D9ABB0CEB9CF}" srcOrd="1" destOrd="0" presId="urn:microsoft.com/office/officeart/2005/8/layout/vList3"/>
    <dgm:cxn modelId="{0DEAC261-5ECF-514A-8CF0-969512993C76}" type="presParOf" srcId="{B5FEFA07-4EFC-41B9-B508-467877AD988A}" destId="{CA65E36A-F0EC-E244-B940-16368FEFB7FA}" srcOrd="2" destOrd="0" presId="urn:microsoft.com/office/officeart/2005/8/layout/vList3"/>
    <dgm:cxn modelId="{A811AE67-2A2D-C043-944C-0172A2A25B0D}" type="presParOf" srcId="{CA65E36A-F0EC-E244-B940-16368FEFB7FA}" destId="{C7B8C7D8-40FC-7342-8E81-092A56755211}" srcOrd="0" destOrd="0" presId="urn:microsoft.com/office/officeart/2005/8/layout/vList3"/>
    <dgm:cxn modelId="{E0DCFCB9-A67C-974E-AE5A-54EBD68EB141}" type="presParOf" srcId="{CA65E36A-F0EC-E244-B940-16368FEFB7FA}" destId="{60B1AD0E-E724-6141-B783-AE4ECD659A6F}" srcOrd="1" destOrd="0" presId="urn:microsoft.com/office/officeart/2005/8/layout/vList3"/>
    <dgm:cxn modelId="{589AD982-3FFA-B44B-9816-7820FCB78217}" type="presParOf" srcId="{B5FEFA07-4EFC-41B9-B508-467877AD988A}" destId="{56E0F436-7F14-9B4C-BDA1-A6812AD756A0}" srcOrd="3" destOrd="0" presId="urn:microsoft.com/office/officeart/2005/8/layout/vList3"/>
    <dgm:cxn modelId="{DCBF7D0B-0E60-DD49-A9ED-FE7EF73B3A2F}" type="presParOf" srcId="{B5FEFA07-4EFC-41B9-B508-467877AD988A}" destId="{D32E379E-A0FC-CD49-A63E-E78B78A51A06}" srcOrd="4" destOrd="0" presId="urn:microsoft.com/office/officeart/2005/8/layout/vList3"/>
    <dgm:cxn modelId="{D1E8F8C8-5039-1D43-8BA0-31894775C546}" type="presParOf" srcId="{D32E379E-A0FC-CD49-A63E-E78B78A51A06}" destId="{93BF86F2-C9BA-0042-974D-14291ABC6CF8}" srcOrd="0" destOrd="0" presId="urn:microsoft.com/office/officeart/2005/8/layout/vList3"/>
    <dgm:cxn modelId="{94AB1E6F-346E-7946-9513-56E981DB1D53}" type="presParOf" srcId="{D32E379E-A0FC-CD49-A63E-E78B78A51A06}" destId="{326EC4C9-A949-F041-BE79-4EE64A93EE37}" srcOrd="1" destOrd="0" presId="urn:microsoft.com/office/officeart/2005/8/layout/vList3"/>
    <dgm:cxn modelId="{C9BE7E83-CB7E-4644-AD27-6EC8D8497D46}" type="presParOf" srcId="{B5FEFA07-4EFC-41B9-B508-467877AD988A}" destId="{709D0E70-18D8-4949-9900-E90C94614B51}" srcOrd="5" destOrd="0" presId="urn:microsoft.com/office/officeart/2005/8/layout/vList3"/>
    <dgm:cxn modelId="{DA4B185C-1B00-D543-9F43-633D940C0330}" type="presParOf" srcId="{B5FEFA07-4EFC-41B9-B508-467877AD988A}" destId="{DDA28F1B-7A52-FE48-B432-9FA5FB48B678}" srcOrd="6" destOrd="0" presId="urn:microsoft.com/office/officeart/2005/8/layout/vList3"/>
    <dgm:cxn modelId="{113FC936-72D1-3243-8BFD-59CA80A5AE08}" type="presParOf" srcId="{DDA28F1B-7A52-FE48-B432-9FA5FB48B678}" destId="{6C73D1C5-472B-1C4D-9050-CBD860749F3A}" srcOrd="0" destOrd="0" presId="urn:microsoft.com/office/officeart/2005/8/layout/vList3"/>
    <dgm:cxn modelId="{E8D3E360-EFEC-8D46-9AED-0E56CD1BADC4}" type="presParOf" srcId="{DDA28F1B-7A52-FE48-B432-9FA5FB48B678}" destId="{637964D3-3DE7-0A4B-9C64-A13D8100AD1C}" srcOrd="1" destOrd="0" presId="urn:microsoft.com/office/officeart/2005/8/layout/vList3"/>
    <dgm:cxn modelId="{8A25B4E3-5C09-6B45-A0B2-71080589A32B}" type="presParOf" srcId="{B5FEFA07-4EFC-41B9-B508-467877AD988A}" destId="{7CF39557-6BB8-424E-B567-E99198750EEA}" srcOrd="7" destOrd="0" presId="urn:microsoft.com/office/officeart/2005/8/layout/vList3"/>
    <dgm:cxn modelId="{ABAB98C3-6A1C-4346-97E4-846DE3BFD88A}" type="presParOf" srcId="{B5FEFA07-4EFC-41B9-B508-467877AD988A}" destId="{3FFAF9F9-95DE-6142-BFF6-BEC371F73538}" srcOrd="8" destOrd="0" presId="urn:microsoft.com/office/officeart/2005/8/layout/vList3"/>
    <dgm:cxn modelId="{A78C06D9-EB57-734B-9497-85C78260FC73}" type="presParOf" srcId="{3FFAF9F9-95DE-6142-BFF6-BEC371F73538}" destId="{50570A3A-9C60-F147-BA5B-8397E4060A78}" srcOrd="0" destOrd="0" presId="urn:microsoft.com/office/officeart/2005/8/layout/vList3"/>
    <dgm:cxn modelId="{87DBA632-4D45-8F42-8C15-C40D32E87B4E}" type="presParOf" srcId="{3FFAF9F9-95DE-6142-BFF6-BEC371F73538}" destId="{94BCE33D-8C84-9042-ACC9-810C04664A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DA9885-CCA1-4F62-96B4-7B5E424C3CAB}" type="doc">
      <dgm:prSet loTypeId="urn:microsoft.com/office/officeart/2008/layout/SquareAccent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B960D31-C3CB-43B0-90D0-EF6ADC361B8F}">
      <dgm:prSet/>
      <dgm:spPr/>
      <dgm:t>
        <a:bodyPr/>
        <a:lstStyle/>
        <a:p>
          <a:r>
            <a:rPr lang="en-US"/>
            <a:t>Infrastructure</a:t>
          </a:r>
        </a:p>
      </dgm:t>
    </dgm:pt>
    <dgm:pt modelId="{60CC594E-2211-4105-BF19-67FF443C9B25}" type="parTrans" cxnId="{EECF2030-D420-4CD1-81B5-28D983CA7567}">
      <dgm:prSet/>
      <dgm:spPr/>
      <dgm:t>
        <a:bodyPr/>
        <a:lstStyle/>
        <a:p>
          <a:endParaRPr lang="en-US"/>
        </a:p>
      </dgm:t>
    </dgm:pt>
    <dgm:pt modelId="{2D2449B7-3927-4F3F-8EC3-5483336C9493}" type="sibTrans" cxnId="{EECF2030-D420-4CD1-81B5-28D983CA7567}">
      <dgm:prSet/>
      <dgm:spPr/>
      <dgm:t>
        <a:bodyPr/>
        <a:lstStyle/>
        <a:p>
          <a:endParaRPr lang="en-US"/>
        </a:p>
      </dgm:t>
    </dgm:pt>
    <dgm:pt modelId="{85F93DB2-1B48-407F-9E75-AB865DD44280}">
      <dgm:prSet/>
      <dgm:spPr/>
      <dgm:t>
        <a:bodyPr/>
        <a:lstStyle/>
        <a:p>
          <a:r>
            <a:rPr lang="en-US"/>
            <a:t>Software</a:t>
          </a:r>
        </a:p>
      </dgm:t>
    </dgm:pt>
    <dgm:pt modelId="{1F6431A2-B500-40E6-94D2-5C2393304FA9}" type="parTrans" cxnId="{5D57CA9D-84B9-4BAD-A946-BE86C6FB490F}">
      <dgm:prSet/>
      <dgm:spPr/>
      <dgm:t>
        <a:bodyPr/>
        <a:lstStyle/>
        <a:p>
          <a:endParaRPr lang="en-US"/>
        </a:p>
      </dgm:t>
    </dgm:pt>
    <dgm:pt modelId="{4E689C47-FBE7-41BC-8EFB-EAABB3F313D2}" type="sibTrans" cxnId="{5D57CA9D-84B9-4BAD-A946-BE86C6FB490F}">
      <dgm:prSet/>
      <dgm:spPr/>
      <dgm:t>
        <a:bodyPr/>
        <a:lstStyle/>
        <a:p>
          <a:endParaRPr lang="en-US"/>
        </a:p>
      </dgm:t>
    </dgm:pt>
    <dgm:pt modelId="{DE4418B6-27D2-479D-9AE4-53D296BDE163}">
      <dgm:prSet/>
      <dgm:spPr/>
      <dgm:t>
        <a:bodyPr/>
        <a:lstStyle/>
        <a:p>
          <a:r>
            <a:rPr lang="en-CH"/>
            <a:t>Operation</a:t>
          </a:r>
          <a:endParaRPr lang="en-US"/>
        </a:p>
      </dgm:t>
    </dgm:pt>
    <dgm:pt modelId="{F9A776D6-7F60-4234-A788-6F8FAFF60188}" type="parTrans" cxnId="{41B40508-579B-4F80-8489-EF22A41CB09B}">
      <dgm:prSet/>
      <dgm:spPr/>
      <dgm:t>
        <a:bodyPr/>
        <a:lstStyle/>
        <a:p>
          <a:endParaRPr lang="en-US"/>
        </a:p>
      </dgm:t>
    </dgm:pt>
    <dgm:pt modelId="{98B83472-36CA-44A0-A03D-33D7632AF9D2}" type="sibTrans" cxnId="{41B40508-579B-4F80-8489-EF22A41CB09B}">
      <dgm:prSet/>
      <dgm:spPr/>
      <dgm:t>
        <a:bodyPr/>
        <a:lstStyle/>
        <a:p>
          <a:endParaRPr lang="en-US"/>
        </a:p>
      </dgm:t>
    </dgm:pt>
    <dgm:pt modelId="{88EDEDF3-D589-BA41-9251-4A4B852D2E29}">
      <dgm:prSet custT="1"/>
      <dgm:spPr/>
      <dgm:t>
        <a:bodyPr/>
        <a:lstStyle/>
        <a:p>
          <a:r>
            <a:rPr lang="en-US" sz="1200" b="1"/>
            <a:t>On-premise</a:t>
          </a:r>
          <a:r>
            <a:rPr lang="en-US" sz="1800" b="1"/>
            <a:t>	               </a:t>
          </a:r>
          <a:r>
            <a:rPr lang="en-US" sz="1200" b="1">
              <a:solidFill>
                <a:srgbClr val="FF0000"/>
              </a:solidFill>
            </a:rPr>
            <a:t> </a:t>
          </a:r>
        </a:p>
      </dgm:t>
    </dgm:pt>
    <dgm:pt modelId="{32BA0BEB-6386-F841-9553-ABEDE3486C35}" type="parTrans" cxnId="{D6AEA4DB-8B85-CE4A-9CCD-CD486801B617}">
      <dgm:prSet/>
      <dgm:spPr/>
      <dgm:t>
        <a:bodyPr/>
        <a:lstStyle/>
        <a:p>
          <a:endParaRPr lang="en-GB"/>
        </a:p>
      </dgm:t>
    </dgm:pt>
    <dgm:pt modelId="{EAD6BF10-3C15-924B-8DEE-C407555711D7}" type="sibTrans" cxnId="{D6AEA4DB-8B85-CE4A-9CCD-CD486801B617}">
      <dgm:prSet/>
      <dgm:spPr/>
      <dgm:t>
        <a:bodyPr/>
        <a:lstStyle/>
        <a:p>
          <a:endParaRPr lang="en-GB"/>
        </a:p>
      </dgm:t>
    </dgm:pt>
    <dgm:pt modelId="{5648EE79-A821-3042-BB43-C5F448019D97}">
      <dgm:prSet custT="1"/>
      <dgm:spPr/>
      <dgm:t>
        <a:bodyPr/>
        <a:lstStyle/>
        <a:p>
          <a:r>
            <a:rPr lang="en-US" sz="1200" b="1"/>
            <a:t>Public cloud (AWS, Azure, Google,...)                                </a:t>
          </a:r>
          <a:endParaRPr lang="en-US" sz="1200" b="1">
            <a:solidFill>
              <a:srgbClr val="FF0000"/>
            </a:solidFill>
          </a:endParaRPr>
        </a:p>
      </dgm:t>
    </dgm:pt>
    <dgm:pt modelId="{F5004FF4-74B0-B84B-B0C6-6F51F312415C}" type="parTrans" cxnId="{FB4BD3A0-6F54-DD40-BD94-9CD5AC704036}">
      <dgm:prSet/>
      <dgm:spPr/>
      <dgm:t>
        <a:bodyPr/>
        <a:lstStyle/>
        <a:p>
          <a:endParaRPr lang="en-GB"/>
        </a:p>
      </dgm:t>
    </dgm:pt>
    <dgm:pt modelId="{C1E8C919-82F3-474A-896F-60A5BA59BED3}" type="sibTrans" cxnId="{FB4BD3A0-6F54-DD40-BD94-9CD5AC704036}">
      <dgm:prSet/>
      <dgm:spPr/>
      <dgm:t>
        <a:bodyPr/>
        <a:lstStyle/>
        <a:p>
          <a:endParaRPr lang="en-GB"/>
        </a:p>
      </dgm:t>
    </dgm:pt>
    <dgm:pt modelId="{8EF918AC-7D90-CD4E-94DE-B22F49C4A29C}">
      <dgm:prSet custT="1"/>
      <dgm:spPr/>
      <dgm:t>
        <a:bodyPr/>
        <a:lstStyle/>
        <a:p>
          <a:r>
            <a:rPr lang="en-US" sz="1200" b="1"/>
            <a:t>Open source (wis2box)  </a:t>
          </a:r>
          <a:endParaRPr lang="en-US" sz="1200" b="1">
            <a:solidFill>
              <a:srgbClr val="FF0000"/>
            </a:solidFill>
          </a:endParaRPr>
        </a:p>
      </dgm:t>
    </dgm:pt>
    <dgm:pt modelId="{487D429E-F628-E849-AE71-6BA07F8BCC38}" type="parTrans" cxnId="{21CC3698-027C-AC4C-AC4F-D36A6CB06E8E}">
      <dgm:prSet/>
      <dgm:spPr/>
      <dgm:t>
        <a:bodyPr/>
        <a:lstStyle/>
        <a:p>
          <a:endParaRPr lang="en-GB"/>
        </a:p>
      </dgm:t>
    </dgm:pt>
    <dgm:pt modelId="{D033C32A-1001-8C42-BFA9-221176E0B6D2}" type="sibTrans" cxnId="{21CC3698-027C-AC4C-AC4F-D36A6CB06E8E}">
      <dgm:prSet/>
      <dgm:spPr/>
      <dgm:t>
        <a:bodyPr/>
        <a:lstStyle/>
        <a:p>
          <a:endParaRPr lang="en-GB"/>
        </a:p>
      </dgm:t>
    </dgm:pt>
    <dgm:pt modelId="{5361F565-3D12-8449-823E-D5D6AF9EE503}">
      <dgm:prSet custT="1"/>
      <dgm:spPr/>
      <dgm:t>
        <a:bodyPr/>
        <a:lstStyle/>
        <a:p>
          <a:r>
            <a:rPr lang="en-US" sz="1200" b="1"/>
            <a:t>Commercial (IBL …)         </a:t>
          </a:r>
          <a:endParaRPr lang="en-US" sz="1200" b="1">
            <a:solidFill>
              <a:srgbClr val="FF0000"/>
            </a:solidFill>
          </a:endParaRPr>
        </a:p>
      </dgm:t>
    </dgm:pt>
    <dgm:pt modelId="{46E6635A-7DFB-3C4D-830E-5CDC00EFDD05}" type="parTrans" cxnId="{D3F603AE-A000-CA40-AE26-F3E0A31F9BB5}">
      <dgm:prSet/>
      <dgm:spPr/>
      <dgm:t>
        <a:bodyPr/>
        <a:lstStyle/>
        <a:p>
          <a:endParaRPr lang="en-GB"/>
        </a:p>
      </dgm:t>
    </dgm:pt>
    <dgm:pt modelId="{189C0BB0-6D36-DB46-AFF3-53FD4C690EFA}" type="sibTrans" cxnId="{D3F603AE-A000-CA40-AE26-F3E0A31F9BB5}">
      <dgm:prSet/>
      <dgm:spPr/>
      <dgm:t>
        <a:bodyPr/>
        <a:lstStyle/>
        <a:p>
          <a:endParaRPr lang="en-GB"/>
        </a:p>
      </dgm:t>
    </dgm:pt>
    <dgm:pt modelId="{0EE8DCB7-AE42-334B-94AF-3C311D78F887}">
      <dgm:prSet custT="1"/>
      <dgm:spPr/>
      <dgm:t>
        <a:bodyPr/>
        <a:lstStyle/>
        <a:p>
          <a:r>
            <a:rPr lang="en-US" sz="1200" b="1"/>
            <a:t>Custom                               </a:t>
          </a:r>
          <a:endParaRPr lang="en-US" sz="1800" b="1">
            <a:solidFill>
              <a:srgbClr val="FF0000"/>
            </a:solidFill>
          </a:endParaRPr>
        </a:p>
      </dgm:t>
    </dgm:pt>
    <dgm:pt modelId="{507A34AD-6350-1840-A9FB-B50FCDF58C4A}" type="parTrans" cxnId="{8BF9CD6B-C56B-2A40-BE17-E774F010801C}">
      <dgm:prSet/>
      <dgm:spPr/>
      <dgm:t>
        <a:bodyPr/>
        <a:lstStyle/>
        <a:p>
          <a:endParaRPr lang="en-GB"/>
        </a:p>
      </dgm:t>
    </dgm:pt>
    <dgm:pt modelId="{460AD0CC-2E2A-AD42-AAF8-92A202E1540B}" type="sibTrans" cxnId="{8BF9CD6B-C56B-2A40-BE17-E774F010801C}">
      <dgm:prSet/>
      <dgm:spPr/>
      <dgm:t>
        <a:bodyPr/>
        <a:lstStyle/>
        <a:p>
          <a:endParaRPr lang="en-GB"/>
        </a:p>
      </dgm:t>
    </dgm:pt>
    <dgm:pt modelId="{4D0008E8-F156-4547-9D06-19EAC0E0B2F8}">
      <dgm:prSet custT="1"/>
      <dgm:spPr/>
      <dgm:t>
        <a:bodyPr/>
        <a:lstStyle/>
        <a:p>
          <a:r>
            <a:rPr lang="en-US" sz="1200" b="1"/>
            <a:t>NMHS                               </a:t>
          </a:r>
          <a:endParaRPr lang="en-US" sz="1200" b="1">
            <a:solidFill>
              <a:srgbClr val="FF0000"/>
            </a:solidFill>
          </a:endParaRPr>
        </a:p>
      </dgm:t>
    </dgm:pt>
    <dgm:pt modelId="{EAD6E47C-DB68-9547-9D5A-B9E77E55B429}" type="parTrans" cxnId="{37A3314E-6E53-B249-8556-D81F84FD6858}">
      <dgm:prSet/>
      <dgm:spPr/>
      <dgm:t>
        <a:bodyPr/>
        <a:lstStyle/>
        <a:p>
          <a:endParaRPr lang="en-GB"/>
        </a:p>
      </dgm:t>
    </dgm:pt>
    <dgm:pt modelId="{72701673-1DD7-DC4F-A6CA-4B4470732899}" type="sibTrans" cxnId="{37A3314E-6E53-B249-8556-D81F84FD6858}">
      <dgm:prSet/>
      <dgm:spPr/>
      <dgm:t>
        <a:bodyPr/>
        <a:lstStyle/>
        <a:p>
          <a:endParaRPr lang="en-GB"/>
        </a:p>
      </dgm:t>
    </dgm:pt>
    <dgm:pt modelId="{1F39CFAA-B404-4743-87B1-D3933D5E7C2C}">
      <dgm:prSet custT="1"/>
      <dgm:spPr/>
      <dgm:t>
        <a:bodyPr/>
        <a:lstStyle/>
        <a:p>
          <a:r>
            <a:rPr lang="en-US" sz="1200" b="1"/>
            <a:t>Regional, sub-regional  </a:t>
          </a:r>
          <a:endParaRPr lang="en-US" sz="1200" b="1">
            <a:solidFill>
              <a:srgbClr val="FF0000"/>
            </a:solidFill>
          </a:endParaRPr>
        </a:p>
      </dgm:t>
    </dgm:pt>
    <dgm:pt modelId="{8F80AE35-88A2-824B-971C-3C398EA19442}" type="parTrans" cxnId="{F0B35D9C-57AA-6A40-9B15-121FEBA5AAC6}">
      <dgm:prSet/>
      <dgm:spPr/>
      <dgm:t>
        <a:bodyPr/>
        <a:lstStyle/>
        <a:p>
          <a:endParaRPr lang="en-GB"/>
        </a:p>
      </dgm:t>
    </dgm:pt>
    <dgm:pt modelId="{5638E3DC-27D9-5241-B8A9-3B9BDEDDDD10}" type="sibTrans" cxnId="{F0B35D9C-57AA-6A40-9B15-121FEBA5AAC6}">
      <dgm:prSet/>
      <dgm:spPr/>
      <dgm:t>
        <a:bodyPr/>
        <a:lstStyle/>
        <a:p>
          <a:endParaRPr lang="en-GB"/>
        </a:p>
      </dgm:t>
    </dgm:pt>
    <dgm:pt modelId="{59D6F219-7E2B-3A40-8230-F3E627D95E61}">
      <dgm:prSet custT="1"/>
      <dgm:spPr/>
      <dgm:t>
        <a:bodyPr/>
        <a:lstStyle/>
        <a:p>
          <a:r>
            <a:rPr lang="en-US" sz="1200" b="1"/>
            <a:t>Private company </a:t>
          </a:r>
        </a:p>
        <a:p>
          <a:r>
            <a:rPr lang="en-US" sz="1200" b="1"/>
            <a:t>(Synoptic …)                      </a:t>
          </a:r>
          <a:endParaRPr lang="en-US" sz="1200" b="1">
            <a:solidFill>
              <a:srgbClr val="FF0000"/>
            </a:solidFill>
          </a:endParaRPr>
        </a:p>
      </dgm:t>
    </dgm:pt>
    <dgm:pt modelId="{72E6703C-4942-F74E-8941-43846070A164}" type="parTrans" cxnId="{BBFC638D-AE88-FE4D-8363-7EF3B03CBAED}">
      <dgm:prSet/>
      <dgm:spPr/>
      <dgm:t>
        <a:bodyPr/>
        <a:lstStyle/>
        <a:p>
          <a:endParaRPr lang="en-GB"/>
        </a:p>
      </dgm:t>
    </dgm:pt>
    <dgm:pt modelId="{16C1009B-AAF8-BB4B-B908-46D3514EF7A7}" type="sibTrans" cxnId="{BBFC638D-AE88-FE4D-8363-7EF3B03CBAED}">
      <dgm:prSet/>
      <dgm:spPr/>
      <dgm:t>
        <a:bodyPr/>
        <a:lstStyle/>
        <a:p>
          <a:endParaRPr lang="en-GB"/>
        </a:p>
      </dgm:t>
    </dgm:pt>
    <dgm:pt modelId="{561ED033-8393-504E-A4AE-7C68719AB9F8}">
      <dgm:prSet custT="1"/>
      <dgm:spPr/>
      <dgm:t>
        <a:bodyPr/>
        <a:lstStyle/>
        <a:p>
          <a:r>
            <a:rPr lang="en-US" sz="1200" b="1"/>
            <a:t>Private cloud        (EWC/GISC-Casablanca)                              </a:t>
          </a:r>
          <a:endParaRPr lang="en-US" sz="1200" b="1">
            <a:solidFill>
              <a:srgbClr val="FF0000"/>
            </a:solidFill>
          </a:endParaRPr>
        </a:p>
      </dgm:t>
    </dgm:pt>
    <dgm:pt modelId="{4106222F-60CA-1647-B37F-120DABEBD962}" type="parTrans" cxnId="{E9CBD542-52D7-B949-A7F3-9057E0A42BE1}">
      <dgm:prSet/>
      <dgm:spPr/>
      <dgm:t>
        <a:bodyPr/>
        <a:lstStyle/>
        <a:p>
          <a:endParaRPr lang="en-GB"/>
        </a:p>
      </dgm:t>
    </dgm:pt>
    <dgm:pt modelId="{79E710DB-AC69-CA42-A466-92F9AAB8187E}" type="sibTrans" cxnId="{E9CBD542-52D7-B949-A7F3-9057E0A42BE1}">
      <dgm:prSet/>
      <dgm:spPr/>
      <dgm:t>
        <a:bodyPr/>
        <a:lstStyle/>
        <a:p>
          <a:endParaRPr lang="en-GB"/>
        </a:p>
      </dgm:t>
    </dgm:pt>
    <dgm:pt modelId="{02F49F15-A3AD-0741-991A-248BB863B923}" type="pres">
      <dgm:prSet presAssocID="{57DA9885-CCA1-4F62-96B4-7B5E424C3CAB}" presName="layout" presStyleCnt="0">
        <dgm:presLayoutVars>
          <dgm:chMax/>
          <dgm:chPref/>
          <dgm:dir/>
          <dgm:resizeHandles/>
        </dgm:presLayoutVars>
      </dgm:prSet>
      <dgm:spPr/>
    </dgm:pt>
    <dgm:pt modelId="{1C18E119-74E4-C049-9105-51FDEA32D5AE}" type="pres">
      <dgm:prSet presAssocID="{8B960D31-C3CB-43B0-90D0-EF6ADC361B8F}" presName="root" presStyleCnt="0">
        <dgm:presLayoutVars>
          <dgm:chMax/>
          <dgm:chPref/>
        </dgm:presLayoutVars>
      </dgm:prSet>
      <dgm:spPr/>
    </dgm:pt>
    <dgm:pt modelId="{893416DC-2D4A-8847-B67C-E357357CAD88}" type="pres">
      <dgm:prSet presAssocID="{8B960D31-C3CB-43B0-90D0-EF6ADC361B8F}" presName="rootComposite" presStyleCnt="0">
        <dgm:presLayoutVars/>
      </dgm:prSet>
      <dgm:spPr/>
    </dgm:pt>
    <dgm:pt modelId="{09019D6D-33B3-3040-B06B-79CFFAC2F475}" type="pres">
      <dgm:prSet presAssocID="{8B960D31-C3CB-43B0-90D0-EF6ADC361B8F}" presName="ParentAccent" presStyleLbl="alignNode1" presStyleIdx="0" presStyleCnt="3" custScaleX="122465" custScaleY="98877" custLinFactNeighborX="-106" custLinFactNeighborY="62442"/>
      <dgm:spPr>
        <a:solidFill>
          <a:schemeClr val="accent5"/>
        </a:solidFill>
        <a:ln>
          <a:solidFill>
            <a:schemeClr val="accent5"/>
          </a:solidFill>
        </a:ln>
      </dgm:spPr>
    </dgm:pt>
    <dgm:pt modelId="{2E0310B3-520F-D043-8299-8F886B56E2CA}" type="pres">
      <dgm:prSet presAssocID="{8B960D31-C3CB-43B0-90D0-EF6ADC361B8F}" presName="ParentSmallAccent" presStyleLbl="fgAcc1" presStyleIdx="0" presStyleCnt="3" custScaleX="336370" custScaleY="336370" custLinFactX="800000" custLinFactY="-100000" custLinFactNeighborX="896353" custLinFactNeighborY="-126235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</dgm:spPr>
    </dgm:pt>
    <dgm:pt modelId="{493F4DAE-5BD8-3A4A-96FE-53E5E10747AC}" type="pres">
      <dgm:prSet presAssocID="{8B960D31-C3CB-43B0-90D0-EF6ADC361B8F}" presName="Parent" presStyleLbl="revTx" presStyleIdx="0" presStyleCnt="12" custScaleX="77389" custLinFactNeighborX="10156" custLinFactNeighborY="8809">
        <dgm:presLayoutVars>
          <dgm:chMax/>
          <dgm:chPref val="4"/>
          <dgm:bulletEnabled val="1"/>
        </dgm:presLayoutVars>
      </dgm:prSet>
      <dgm:spPr/>
    </dgm:pt>
    <dgm:pt modelId="{DF413CA3-488F-EA43-A7E9-66192F6929CB}" type="pres">
      <dgm:prSet presAssocID="{8B960D31-C3CB-43B0-90D0-EF6ADC361B8F}" presName="childShape" presStyleCnt="0">
        <dgm:presLayoutVars>
          <dgm:chMax val="0"/>
          <dgm:chPref val="0"/>
        </dgm:presLayoutVars>
      </dgm:prSet>
      <dgm:spPr/>
    </dgm:pt>
    <dgm:pt modelId="{18977911-8AB6-244E-853D-D2685C0EEC54}" type="pres">
      <dgm:prSet presAssocID="{88EDEDF3-D589-BA41-9251-4A4B852D2E29}" presName="childComposite" presStyleCnt="0">
        <dgm:presLayoutVars>
          <dgm:chMax val="0"/>
          <dgm:chPref val="0"/>
        </dgm:presLayoutVars>
      </dgm:prSet>
      <dgm:spPr/>
    </dgm:pt>
    <dgm:pt modelId="{67854332-668D-D344-BC28-EF9F31249DDC}" type="pres">
      <dgm:prSet presAssocID="{88EDEDF3-D589-BA41-9251-4A4B852D2E29}" presName="ChildAccent" presStyleLbl="solidFgAcc1" presStyleIdx="0" presStyleCnt="9" custLinFactNeighborX="52815"/>
      <dgm:spPr/>
    </dgm:pt>
    <dgm:pt modelId="{66A7D3D0-4BBF-5040-9A85-9B7F7ECD8520}" type="pres">
      <dgm:prSet presAssocID="{88EDEDF3-D589-BA41-9251-4A4B852D2E29}" presName="Child" presStyleLbl="revTx" presStyleIdx="1" presStyleCnt="12" custScaleX="108039" custLinFactNeighborX="8344" custLinFactNeighborY="2385">
        <dgm:presLayoutVars>
          <dgm:chMax val="0"/>
          <dgm:chPref val="0"/>
          <dgm:bulletEnabled val="1"/>
        </dgm:presLayoutVars>
      </dgm:prSet>
      <dgm:spPr/>
    </dgm:pt>
    <dgm:pt modelId="{2564E9FE-AC9B-4242-9D66-6D7827587D8D}" type="pres">
      <dgm:prSet presAssocID="{5648EE79-A821-3042-BB43-C5F448019D97}" presName="childComposite" presStyleCnt="0">
        <dgm:presLayoutVars>
          <dgm:chMax val="0"/>
          <dgm:chPref val="0"/>
        </dgm:presLayoutVars>
      </dgm:prSet>
      <dgm:spPr/>
    </dgm:pt>
    <dgm:pt modelId="{3174B3FF-BCF6-514F-A8F3-88B48A2FC65D}" type="pres">
      <dgm:prSet presAssocID="{5648EE79-A821-3042-BB43-C5F448019D97}" presName="ChildAccent" presStyleLbl="solidFgAcc1" presStyleIdx="1" presStyleCnt="9" custLinFactNeighborX="92838" custLinFactNeighborY="-17342"/>
      <dgm:spPr/>
    </dgm:pt>
    <dgm:pt modelId="{19938FF6-96AE-5343-9B21-F461FA46B4BC}" type="pres">
      <dgm:prSet presAssocID="{5648EE79-A821-3042-BB43-C5F448019D97}" presName="Child" presStyleLbl="revTx" presStyleIdx="2" presStyleCnt="12" custScaleX="114427" custLinFactNeighborX="15222">
        <dgm:presLayoutVars>
          <dgm:chMax val="0"/>
          <dgm:chPref val="0"/>
          <dgm:bulletEnabled val="1"/>
        </dgm:presLayoutVars>
      </dgm:prSet>
      <dgm:spPr/>
    </dgm:pt>
    <dgm:pt modelId="{1471512B-F71D-834A-874B-B58189D055FF}" type="pres">
      <dgm:prSet presAssocID="{561ED033-8393-504E-A4AE-7C68719AB9F8}" presName="childComposite" presStyleCnt="0">
        <dgm:presLayoutVars>
          <dgm:chMax val="0"/>
          <dgm:chPref val="0"/>
        </dgm:presLayoutVars>
      </dgm:prSet>
      <dgm:spPr/>
    </dgm:pt>
    <dgm:pt modelId="{6C44011E-94A2-FF41-BDDF-60AA9D98206C}" type="pres">
      <dgm:prSet presAssocID="{561ED033-8393-504E-A4AE-7C68719AB9F8}" presName="ChildAccent" presStyleLbl="solidFgAcc1" presStyleIdx="2" presStyleCnt="9" custLinFactNeighborX="55596" custLinFactNeighborY="-2779"/>
      <dgm:spPr/>
    </dgm:pt>
    <dgm:pt modelId="{E1C3A9F7-7005-EB40-8B4D-AB2EDE732987}" type="pres">
      <dgm:prSet presAssocID="{561ED033-8393-504E-A4AE-7C68719AB9F8}" presName="Child" presStyleLbl="revTx" presStyleIdx="3" presStyleCnt="12" custScaleX="108783" custLinFactNeighborX="10540" custLinFactNeighborY="5953">
        <dgm:presLayoutVars>
          <dgm:chMax val="0"/>
          <dgm:chPref val="0"/>
          <dgm:bulletEnabled val="1"/>
        </dgm:presLayoutVars>
      </dgm:prSet>
      <dgm:spPr/>
    </dgm:pt>
    <dgm:pt modelId="{7C5C4E69-EEF7-9648-80BD-39CFBFFF72D5}" type="pres">
      <dgm:prSet presAssocID="{85F93DB2-1B48-407F-9E75-AB865DD44280}" presName="root" presStyleCnt="0">
        <dgm:presLayoutVars>
          <dgm:chMax/>
          <dgm:chPref/>
        </dgm:presLayoutVars>
      </dgm:prSet>
      <dgm:spPr/>
    </dgm:pt>
    <dgm:pt modelId="{8F387D3F-998A-8A43-84C8-1CA56E64EF09}" type="pres">
      <dgm:prSet presAssocID="{85F93DB2-1B48-407F-9E75-AB865DD44280}" presName="rootComposite" presStyleCnt="0">
        <dgm:presLayoutVars/>
      </dgm:prSet>
      <dgm:spPr/>
    </dgm:pt>
    <dgm:pt modelId="{7902D5CF-5850-7A40-B00B-3BEE6FF22907}" type="pres">
      <dgm:prSet presAssocID="{85F93DB2-1B48-407F-9E75-AB865DD44280}" presName="ParentAccent" presStyleLbl="alignNode1" presStyleIdx="1" presStyleCnt="3" custScaleX="122406" custScaleY="98439" custLinFactNeighborX="-1035" custLinFactNeighborY="62222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D016B028-5E9B-1747-B435-709033A7F605}" type="pres">
      <dgm:prSet presAssocID="{85F93DB2-1B48-407F-9E75-AB865DD44280}" presName="ParentSmallAccent" presStyleLbl="fgAcc1" presStyleIdx="1" presStyleCnt="3" custScaleX="336370" custScaleY="336370" custLinFactX="-833788" custLinFactY="-100000" custLinFactNeighborX="-900000" custLinFactNeighborY="-104408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4C4204E-8B79-8545-91FA-C161012473D8}" type="pres">
      <dgm:prSet presAssocID="{85F93DB2-1B48-407F-9E75-AB865DD44280}" presName="Parent" presStyleLbl="revTx" presStyleIdx="4" presStyleCnt="12" custScaleX="83073" custLinFactNeighborX="8895" custLinFactNeighborY="9645">
        <dgm:presLayoutVars>
          <dgm:chMax/>
          <dgm:chPref val="4"/>
          <dgm:bulletEnabled val="1"/>
        </dgm:presLayoutVars>
      </dgm:prSet>
      <dgm:spPr/>
    </dgm:pt>
    <dgm:pt modelId="{8A4DF96B-1A6B-D546-AFEE-A64FF08F3301}" type="pres">
      <dgm:prSet presAssocID="{85F93DB2-1B48-407F-9E75-AB865DD44280}" presName="childShape" presStyleCnt="0">
        <dgm:presLayoutVars>
          <dgm:chMax val="0"/>
          <dgm:chPref val="0"/>
        </dgm:presLayoutVars>
      </dgm:prSet>
      <dgm:spPr/>
    </dgm:pt>
    <dgm:pt modelId="{5CEB68EA-BD0F-4A4C-AF27-FA94885A0003}" type="pres">
      <dgm:prSet presAssocID="{8EF918AC-7D90-CD4E-94DE-B22F49C4A29C}" presName="childComposite" presStyleCnt="0">
        <dgm:presLayoutVars>
          <dgm:chMax val="0"/>
          <dgm:chPref val="0"/>
        </dgm:presLayoutVars>
      </dgm:prSet>
      <dgm:spPr/>
    </dgm:pt>
    <dgm:pt modelId="{7E3C6A9D-0122-864C-A5D2-51615610C6CC}" type="pres">
      <dgm:prSet presAssocID="{8EF918AC-7D90-CD4E-94DE-B22F49C4A29C}" presName="ChildAccent" presStyleLbl="solidFgAcc1" presStyleIdx="3" presStyleCnt="9" custLinFactNeighborX="48050" custLinFactNeighborY="-1708"/>
      <dgm:spPr/>
    </dgm:pt>
    <dgm:pt modelId="{93855482-4996-7846-9669-BD1FA006D804}" type="pres">
      <dgm:prSet presAssocID="{8EF918AC-7D90-CD4E-94DE-B22F49C4A29C}" presName="Child" presStyleLbl="revTx" presStyleIdx="5" presStyleCnt="12" custScaleX="108710" custLinFactNeighborX="9662" custLinFactNeighborY="1874">
        <dgm:presLayoutVars>
          <dgm:chMax val="0"/>
          <dgm:chPref val="0"/>
          <dgm:bulletEnabled val="1"/>
        </dgm:presLayoutVars>
      </dgm:prSet>
      <dgm:spPr/>
    </dgm:pt>
    <dgm:pt modelId="{DE801D89-3AFA-AB49-8315-E801FA6C1B08}" type="pres">
      <dgm:prSet presAssocID="{5361F565-3D12-8449-823E-D5D6AF9EE503}" presName="childComposite" presStyleCnt="0">
        <dgm:presLayoutVars>
          <dgm:chMax val="0"/>
          <dgm:chPref val="0"/>
        </dgm:presLayoutVars>
      </dgm:prSet>
      <dgm:spPr/>
    </dgm:pt>
    <dgm:pt modelId="{876E1541-B3CB-6F48-8E69-34199FD12D8A}" type="pres">
      <dgm:prSet presAssocID="{5361F565-3D12-8449-823E-D5D6AF9EE503}" presName="ChildAccent" presStyleLbl="solidFgAcc1" presStyleIdx="4" presStyleCnt="9"/>
      <dgm:spPr/>
    </dgm:pt>
    <dgm:pt modelId="{3C03228C-0A03-CC49-BF68-431552B0FC0E}" type="pres">
      <dgm:prSet presAssocID="{5361F565-3D12-8449-823E-D5D6AF9EE503}" presName="Child" presStyleLbl="revTx" presStyleIdx="6" presStyleCnt="12">
        <dgm:presLayoutVars>
          <dgm:chMax val="0"/>
          <dgm:chPref val="0"/>
          <dgm:bulletEnabled val="1"/>
        </dgm:presLayoutVars>
      </dgm:prSet>
      <dgm:spPr/>
    </dgm:pt>
    <dgm:pt modelId="{BC6FBACA-F0FD-434F-9732-155C18E55660}" type="pres">
      <dgm:prSet presAssocID="{0EE8DCB7-AE42-334B-94AF-3C311D78F887}" presName="childComposite" presStyleCnt="0">
        <dgm:presLayoutVars>
          <dgm:chMax val="0"/>
          <dgm:chPref val="0"/>
        </dgm:presLayoutVars>
      </dgm:prSet>
      <dgm:spPr/>
    </dgm:pt>
    <dgm:pt modelId="{47F915CC-139A-3C4A-8050-A1E5C23C8E4F}" type="pres">
      <dgm:prSet presAssocID="{0EE8DCB7-AE42-334B-94AF-3C311D78F887}" presName="ChildAccent" presStyleLbl="solidFgAcc1" presStyleIdx="5" presStyleCnt="9"/>
      <dgm:spPr/>
    </dgm:pt>
    <dgm:pt modelId="{C1DBF0AC-6774-DA40-ACC7-D400366AE779}" type="pres">
      <dgm:prSet presAssocID="{0EE8DCB7-AE42-334B-94AF-3C311D78F887}" presName="Child" presStyleLbl="revTx" presStyleIdx="7" presStyleCnt="12">
        <dgm:presLayoutVars>
          <dgm:chMax val="0"/>
          <dgm:chPref val="0"/>
          <dgm:bulletEnabled val="1"/>
        </dgm:presLayoutVars>
      </dgm:prSet>
      <dgm:spPr/>
    </dgm:pt>
    <dgm:pt modelId="{363E2A16-8FB8-9E44-A2B8-DCD6DF1E6AFA}" type="pres">
      <dgm:prSet presAssocID="{DE4418B6-27D2-479D-9AE4-53D296BDE163}" presName="root" presStyleCnt="0">
        <dgm:presLayoutVars>
          <dgm:chMax/>
          <dgm:chPref/>
        </dgm:presLayoutVars>
      </dgm:prSet>
      <dgm:spPr/>
    </dgm:pt>
    <dgm:pt modelId="{D355CF9E-629F-6B40-A48B-D7B4BF46FAF8}" type="pres">
      <dgm:prSet presAssocID="{DE4418B6-27D2-479D-9AE4-53D296BDE163}" presName="rootComposite" presStyleCnt="0">
        <dgm:presLayoutVars/>
      </dgm:prSet>
      <dgm:spPr/>
    </dgm:pt>
    <dgm:pt modelId="{58512956-6D3D-8741-9F2E-5B505E85EB96}" type="pres">
      <dgm:prSet presAssocID="{DE4418B6-27D2-479D-9AE4-53D296BDE163}" presName="ParentAccent" presStyleLbl="alignNode1" presStyleIdx="2" presStyleCnt="3" custScaleX="121963" custLinFactNeighborX="-1244" custLinFactNeighborY="62774"/>
      <dgm:spPr>
        <a:solidFill>
          <a:schemeClr val="accent2"/>
        </a:solidFill>
        <a:ln>
          <a:solidFill>
            <a:schemeClr val="accent2"/>
          </a:solidFill>
        </a:ln>
      </dgm:spPr>
    </dgm:pt>
    <dgm:pt modelId="{16D585B4-4B1B-6B47-8F0B-78D09CCA863D}" type="pres">
      <dgm:prSet presAssocID="{DE4418B6-27D2-479D-9AE4-53D296BDE163}" presName="ParentSmallAccent" presStyleLbl="fgAcc1" presStyleIdx="2" presStyleCnt="3" custScaleX="336750" custScaleY="336750" custLinFactY="-84169" custLinFactNeighborX="-52520" custLinFactNeighborY="-100000"/>
      <dgm:spPr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</dgm:spPr>
    </dgm:pt>
    <dgm:pt modelId="{50EDF8F8-6EBD-BF46-93A6-7AE171B957CD}" type="pres">
      <dgm:prSet presAssocID="{DE4418B6-27D2-479D-9AE4-53D296BDE163}" presName="Parent" presStyleLbl="revTx" presStyleIdx="8" presStyleCnt="12" custScaleX="72616" custLinFactNeighborX="2252" custLinFactNeighborY="8809">
        <dgm:presLayoutVars>
          <dgm:chMax/>
          <dgm:chPref val="4"/>
          <dgm:bulletEnabled val="1"/>
        </dgm:presLayoutVars>
      </dgm:prSet>
      <dgm:spPr/>
    </dgm:pt>
    <dgm:pt modelId="{CF1BC25A-DA70-9E49-8CB1-22832F1E8840}" type="pres">
      <dgm:prSet presAssocID="{DE4418B6-27D2-479D-9AE4-53D296BDE163}" presName="childShape" presStyleCnt="0">
        <dgm:presLayoutVars>
          <dgm:chMax val="0"/>
          <dgm:chPref val="0"/>
        </dgm:presLayoutVars>
      </dgm:prSet>
      <dgm:spPr/>
    </dgm:pt>
    <dgm:pt modelId="{20240D9C-7D1A-5642-91A1-C0006757528B}" type="pres">
      <dgm:prSet presAssocID="{4D0008E8-F156-4547-9D06-19EAC0E0B2F8}" presName="childComposite" presStyleCnt="0">
        <dgm:presLayoutVars>
          <dgm:chMax val="0"/>
          <dgm:chPref val="0"/>
        </dgm:presLayoutVars>
      </dgm:prSet>
      <dgm:spPr/>
    </dgm:pt>
    <dgm:pt modelId="{C7F32CC5-6947-6346-B629-93FF14702A30}" type="pres">
      <dgm:prSet presAssocID="{4D0008E8-F156-4547-9D06-19EAC0E0B2F8}" presName="ChildAccent" presStyleLbl="solidFgAcc1" presStyleIdx="6" presStyleCnt="9"/>
      <dgm:spPr/>
    </dgm:pt>
    <dgm:pt modelId="{619FE944-A315-F249-BE71-DBB827225122}" type="pres">
      <dgm:prSet presAssocID="{4D0008E8-F156-4547-9D06-19EAC0E0B2F8}" presName="Child" presStyleLbl="revTx" presStyleIdx="9" presStyleCnt="12">
        <dgm:presLayoutVars>
          <dgm:chMax val="0"/>
          <dgm:chPref val="0"/>
          <dgm:bulletEnabled val="1"/>
        </dgm:presLayoutVars>
      </dgm:prSet>
      <dgm:spPr/>
    </dgm:pt>
    <dgm:pt modelId="{21D806DA-CDC7-4F4B-A548-745CC0F80216}" type="pres">
      <dgm:prSet presAssocID="{1F39CFAA-B404-4743-87B1-D3933D5E7C2C}" presName="childComposite" presStyleCnt="0">
        <dgm:presLayoutVars>
          <dgm:chMax val="0"/>
          <dgm:chPref val="0"/>
        </dgm:presLayoutVars>
      </dgm:prSet>
      <dgm:spPr/>
    </dgm:pt>
    <dgm:pt modelId="{D85303C4-10CA-2649-9A3C-BAAAEE4407FE}" type="pres">
      <dgm:prSet presAssocID="{1F39CFAA-B404-4743-87B1-D3933D5E7C2C}" presName="ChildAccent" presStyleLbl="solidFgAcc1" presStyleIdx="7" presStyleCnt="9"/>
      <dgm:spPr/>
    </dgm:pt>
    <dgm:pt modelId="{97B35EBC-1B9B-F24E-984E-76D2BF72C219}" type="pres">
      <dgm:prSet presAssocID="{1F39CFAA-B404-4743-87B1-D3933D5E7C2C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</dgm:pt>
    <dgm:pt modelId="{9138B040-6606-AE4B-B39B-E89380BDE05D}" type="pres">
      <dgm:prSet presAssocID="{59D6F219-7E2B-3A40-8230-F3E627D95E61}" presName="childComposite" presStyleCnt="0">
        <dgm:presLayoutVars>
          <dgm:chMax val="0"/>
          <dgm:chPref val="0"/>
        </dgm:presLayoutVars>
      </dgm:prSet>
      <dgm:spPr/>
    </dgm:pt>
    <dgm:pt modelId="{F4378D35-2B87-2A4F-BE1E-57E1695BB35A}" type="pres">
      <dgm:prSet presAssocID="{59D6F219-7E2B-3A40-8230-F3E627D95E61}" presName="ChildAccent" presStyleLbl="solidFgAcc1" presStyleIdx="8" presStyleCnt="9"/>
      <dgm:spPr/>
    </dgm:pt>
    <dgm:pt modelId="{C7EB23FE-A769-A64D-8DE7-B5D0797C3A52}" type="pres">
      <dgm:prSet presAssocID="{59D6F219-7E2B-3A40-8230-F3E627D95E61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</dgm:pt>
  </dgm:ptLst>
  <dgm:cxnLst>
    <dgm:cxn modelId="{41B40508-579B-4F80-8489-EF22A41CB09B}" srcId="{57DA9885-CCA1-4F62-96B4-7B5E424C3CAB}" destId="{DE4418B6-27D2-479D-9AE4-53D296BDE163}" srcOrd="2" destOrd="0" parTransId="{F9A776D6-7F60-4234-A788-6F8FAFF60188}" sibTransId="{98B83472-36CA-44A0-A03D-33D7632AF9D2}"/>
    <dgm:cxn modelId="{6DF7CC0A-57A6-1140-9018-DD1774D0AEDD}" type="presOf" srcId="{85F93DB2-1B48-407F-9E75-AB865DD44280}" destId="{A4C4204E-8B79-8545-91FA-C161012473D8}" srcOrd="0" destOrd="0" presId="urn:microsoft.com/office/officeart/2008/layout/SquareAccentList"/>
    <dgm:cxn modelId="{4AC7EC0B-C4D0-2E41-A9C9-2C91ECD08F56}" type="presOf" srcId="{59D6F219-7E2B-3A40-8230-F3E627D95E61}" destId="{C7EB23FE-A769-A64D-8DE7-B5D0797C3A52}" srcOrd="0" destOrd="0" presId="urn:microsoft.com/office/officeart/2008/layout/SquareAccentList"/>
    <dgm:cxn modelId="{727A350E-753F-5641-B9BE-2401E58528C0}" type="presOf" srcId="{561ED033-8393-504E-A4AE-7C68719AB9F8}" destId="{E1C3A9F7-7005-EB40-8B4D-AB2EDE732987}" srcOrd="0" destOrd="0" presId="urn:microsoft.com/office/officeart/2008/layout/SquareAccentList"/>
    <dgm:cxn modelId="{401E9919-1A48-F745-8C2B-A83944FF614D}" type="presOf" srcId="{4D0008E8-F156-4547-9D06-19EAC0E0B2F8}" destId="{619FE944-A315-F249-BE71-DBB827225122}" srcOrd="0" destOrd="0" presId="urn:microsoft.com/office/officeart/2008/layout/SquareAccentList"/>
    <dgm:cxn modelId="{EECF2030-D420-4CD1-81B5-28D983CA7567}" srcId="{57DA9885-CCA1-4F62-96B4-7B5E424C3CAB}" destId="{8B960D31-C3CB-43B0-90D0-EF6ADC361B8F}" srcOrd="0" destOrd="0" parTransId="{60CC594E-2211-4105-BF19-67FF443C9B25}" sibTransId="{2D2449B7-3927-4F3F-8EC3-5483336C9493}"/>
    <dgm:cxn modelId="{E9CBD542-52D7-B949-A7F3-9057E0A42BE1}" srcId="{8B960D31-C3CB-43B0-90D0-EF6ADC361B8F}" destId="{561ED033-8393-504E-A4AE-7C68719AB9F8}" srcOrd="2" destOrd="0" parTransId="{4106222F-60CA-1647-B37F-120DABEBD962}" sibTransId="{79E710DB-AC69-CA42-A466-92F9AAB8187E}"/>
    <dgm:cxn modelId="{F1A7F844-D1C9-3840-907B-3042383422C6}" type="presOf" srcId="{DE4418B6-27D2-479D-9AE4-53D296BDE163}" destId="{50EDF8F8-6EBD-BF46-93A6-7AE171B957CD}" srcOrd="0" destOrd="0" presId="urn:microsoft.com/office/officeart/2008/layout/SquareAccentList"/>
    <dgm:cxn modelId="{8BF9CD6B-C56B-2A40-BE17-E774F010801C}" srcId="{85F93DB2-1B48-407F-9E75-AB865DD44280}" destId="{0EE8DCB7-AE42-334B-94AF-3C311D78F887}" srcOrd="2" destOrd="0" parTransId="{507A34AD-6350-1840-A9FB-B50FCDF58C4A}" sibTransId="{460AD0CC-2E2A-AD42-AAF8-92A202E1540B}"/>
    <dgm:cxn modelId="{37A3314E-6E53-B249-8556-D81F84FD6858}" srcId="{DE4418B6-27D2-479D-9AE4-53D296BDE163}" destId="{4D0008E8-F156-4547-9D06-19EAC0E0B2F8}" srcOrd="0" destOrd="0" parTransId="{EAD6E47C-DB68-9547-9D5A-B9E77E55B429}" sibTransId="{72701673-1DD7-DC4F-A6CA-4B4470732899}"/>
    <dgm:cxn modelId="{0E5A8271-3C75-3744-883F-9829A6001F72}" type="presOf" srcId="{88EDEDF3-D589-BA41-9251-4A4B852D2E29}" destId="{66A7D3D0-4BBF-5040-9A85-9B7F7ECD8520}" srcOrd="0" destOrd="0" presId="urn:microsoft.com/office/officeart/2008/layout/SquareAccentList"/>
    <dgm:cxn modelId="{E3A72A7D-9C94-0846-BA6B-3A6758FDCA6F}" type="presOf" srcId="{1F39CFAA-B404-4743-87B1-D3933D5E7C2C}" destId="{97B35EBC-1B9B-F24E-984E-76D2BF72C219}" srcOrd="0" destOrd="0" presId="urn:microsoft.com/office/officeart/2008/layout/SquareAccentList"/>
    <dgm:cxn modelId="{BBFC638D-AE88-FE4D-8363-7EF3B03CBAED}" srcId="{DE4418B6-27D2-479D-9AE4-53D296BDE163}" destId="{59D6F219-7E2B-3A40-8230-F3E627D95E61}" srcOrd="2" destOrd="0" parTransId="{72E6703C-4942-F74E-8941-43846070A164}" sibTransId="{16C1009B-AAF8-BB4B-B908-46D3514EF7A7}"/>
    <dgm:cxn modelId="{2B155695-750B-4849-BFCB-279A9ADFC94F}" type="presOf" srcId="{8B960D31-C3CB-43B0-90D0-EF6ADC361B8F}" destId="{493F4DAE-5BD8-3A4A-96FE-53E5E10747AC}" srcOrd="0" destOrd="0" presId="urn:microsoft.com/office/officeart/2008/layout/SquareAccentList"/>
    <dgm:cxn modelId="{21CC3698-027C-AC4C-AC4F-D36A6CB06E8E}" srcId="{85F93DB2-1B48-407F-9E75-AB865DD44280}" destId="{8EF918AC-7D90-CD4E-94DE-B22F49C4A29C}" srcOrd="0" destOrd="0" parTransId="{487D429E-F628-E849-AE71-6BA07F8BCC38}" sibTransId="{D033C32A-1001-8C42-BFA9-221176E0B6D2}"/>
    <dgm:cxn modelId="{F0B35D9C-57AA-6A40-9B15-121FEBA5AAC6}" srcId="{DE4418B6-27D2-479D-9AE4-53D296BDE163}" destId="{1F39CFAA-B404-4743-87B1-D3933D5E7C2C}" srcOrd="1" destOrd="0" parTransId="{8F80AE35-88A2-824B-971C-3C398EA19442}" sibTransId="{5638E3DC-27D9-5241-B8A9-3B9BDEDDDD10}"/>
    <dgm:cxn modelId="{5D57CA9D-84B9-4BAD-A946-BE86C6FB490F}" srcId="{57DA9885-CCA1-4F62-96B4-7B5E424C3CAB}" destId="{85F93DB2-1B48-407F-9E75-AB865DD44280}" srcOrd="1" destOrd="0" parTransId="{1F6431A2-B500-40E6-94D2-5C2393304FA9}" sibTransId="{4E689C47-FBE7-41BC-8EFB-EAABB3F313D2}"/>
    <dgm:cxn modelId="{FB4BD3A0-6F54-DD40-BD94-9CD5AC704036}" srcId="{8B960D31-C3CB-43B0-90D0-EF6ADC361B8F}" destId="{5648EE79-A821-3042-BB43-C5F448019D97}" srcOrd="1" destOrd="0" parTransId="{F5004FF4-74B0-B84B-B0C6-6F51F312415C}" sibTransId="{C1E8C919-82F3-474A-896F-60A5BA59BED3}"/>
    <dgm:cxn modelId="{0A1C78A6-17B1-874C-9905-612B40AF4E06}" type="presOf" srcId="{5648EE79-A821-3042-BB43-C5F448019D97}" destId="{19938FF6-96AE-5343-9B21-F461FA46B4BC}" srcOrd="0" destOrd="0" presId="urn:microsoft.com/office/officeart/2008/layout/SquareAccentList"/>
    <dgm:cxn modelId="{D3F603AE-A000-CA40-AE26-F3E0A31F9BB5}" srcId="{85F93DB2-1B48-407F-9E75-AB865DD44280}" destId="{5361F565-3D12-8449-823E-D5D6AF9EE503}" srcOrd="1" destOrd="0" parTransId="{46E6635A-7DFB-3C4D-830E-5CDC00EFDD05}" sibTransId="{189C0BB0-6D36-DB46-AFF3-53FD4C690EFA}"/>
    <dgm:cxn modelId="{27DA2EAE-E08D-4D42-899F-81CB5FED7C8A}" type="presOf" srcId="{8EF918AC-7D90-CD4E-94DE-B22F49C4A29C}" destId="{93855482-4996-7846-9669-BD1FA006D804}" srcOrd="0" destOrd="0" presId="urn:microsoft.com/office/officeart/2008/layout/SquareAccentList"/>
    <dgm:cxn modelId="{5C086BBC-F8BA-354B-90B8-FC7F79ACEC77}" type="presOf" srcId="{57DA9885-CCA1-4F62-96B4-7B5E424C3CAB}" destId="{02F49F15-A3AD-0741-991A-248BB863B923}" srcOrd="0" destOrd="0" presId="urn:microsoft.com/office/officeart/2008/layout/SquareAccentList"/>
    <dgm:cxn modelId="{A8CFC7D3-4D11-F84F-93B4-72289B6E6E84}" type="presOf" srcId="{0EE8DCB7-AE42-334B-94AF-3C311D78F887}" destId="{C1DBF0AC-6774-DA40-ACC7-D400366AE779}" srcOrd="0" destOrd="0" presId="urn:microsoft.com/office/officeart/2008/layout/SquareAccentList"/>
    <dgm:cxn modelId="{D6AEA4DB-8B85-CE4A-9CCD-CD486801B617}" srcId="{8B960D31-C3CB-43B0-90D0-EF6ADC361B8F}" destId="{88EDEDF3-D589-BA41-9251-4A4B852D2E29}" srcOrd="0" destOrd="0" parTransId="{32BA0BEB-6386-F841-9553-ABEDE3486C35}" sibTransId="{EAD6BF10-3C15-924B-8DEE-C407555711D7}"/>
    <dgm:cxn modelId="{AEEEDCE2-DD02-094D-9275-B0141DECCA1B}" type="presOf" srcId="{5361F565-3D12-8449-823E-D5D6AF9EE503}" destId="{3C03228C-0A03-CC49-BF68-431552B0FC0E}" srcOrd="0" destOrd="0" presId="urn:microsoft.com/office/officeart/2008/layout/SquareAccentList"/>
    <dgm:cxn modelId="{1673068E-A3B0-BE42-94D9-FA167727B45F}" type="presParOf" srcId="{02F49F15-A3AD-0741-991A-248BB863B923}" destId="{1C18E119-74E4-C049-9105-51FDEA32D5AE}" srcOrd="0" destOrd="0" presId="urn:microsoft.com/office/officeart/2008/layout/SquareAccentList"/>
    <dgm:cxn modelId="{538E7605-9352-C94E-B887-6BA8B482C4AD}" type="presParOf" srcId="{1C18E119-74E4-C049-9105-51FDEA32D5AE}" destId="{893416DC-2D4A-8847-B67C-E357357CAD88}" srcOrd="0" destOrd="0" presId="urn:microsoft.com/office/officeart/2008/layout/SquareAccentList"/>
    <dgm:cxn modelId="{B1631055-29BB-3449-937B-39DDA6A762A8}" type="presParOf" srcId="{893416DC-2D4A-8847-B67C-E357357CAD88}" destId="{09019D6D-33B3-3040-B06B-79CFFAC2F475}" srcOrd="0" destOrd="0" presId="urn:microsoft.com/office/officeart/2008/layout/SquareAccentList"/>
    <dgm:cxn modelId="{BC9590B2-2592-7F48-8870-B812007DC56F}" type="presParOf" srcId="{893416DC-2D4A-8847-B67C-E357357CAD88}" destId="{2E0310B3-520F-D043-8299-8F886B56E2CA}" srcOrd="1" destOrd="0" presId="urn:microsoft.com/office/officeart/2008/layout/SquareAccentList"/>
    <dgm:cxn modelId="{26F3FF9C-CE47-7540-9BE7-58A5491A3DB1}" type="presParOf" srcId="{893416DC-2D4A-8847-B67C-E357357CAD88}" destId="{493F4DAE-5BD8-3A4A-96FE-53E5E10747AC}" srcOrd="2" destOrd="0" presId="urn:microsoft.com/office/officeart/2008/layout/SquareAccentList"/>
    <dgm:cxn modelId="{B57FCC72-2C31-AF44-9413-F29808DCF5BB}" type="presParOf" srcId="{1C18E119-74E4-C049-9105-51FDEA32D5AE}" destId="{DF413CA3-488F-EA43-A7E9-66192F6929CB}" srcOrd="1" destOrd="0" presId="urn:microsoft.com/office/officeart/2008/layout/SquareAccentList"/>
    <dgm:cxn modelId="{19B9D250-1320-7440-BD31-8D400B350653}" type="presParOf" srcId="{DF413CA3-488F-EA43-A7E9-66192F6929CB}" destId="{18977911-8AB6-244E-853D-D2685C0EEC54}" srcOrd="0" destOrd="0" presId="urn:microsoft.com/office/officeart/2008/layout/SquareAccentList"/>
    <dgm:cxn modelId="{4AF48E6F-6E84-1345-906D-192965433E05}" type="presParOf" srcId="{18977911-8AB6-244E-853D-D2685C0EEC54}" destId="{67854332-668D-D344-BC28-EF9F31249DDC}" srcOrd="0" destOrd="0" presId="urn:microsoft.com/office/officeart/2008/layout/SquareAccentList"/>
    <dgm:cxn modelId="{88751D05-A109-CA48-BC0A-F3FC55D45766}" type="presParOf" srcId="{18977911-8AB6-244E-853D-D2685C0EEC54}" destId="{66A7D3D0-4BBF-5040-9A85-9B7F7ECD8520}" srcOrd="1" destOrd="0" presId="urn:microsoft.com/office/officeart/2008/layout/SquareAccentList"/>
    <dgm:cxn modelId="{DB7E0720-361F-B340-9B11-D18BBCEB2B29}" type="presParOf" srcId="{DF413CA3-488F-EA43-A7E9-66192F6929CB}" destId="{2564E9FE-AC9B-4242-9D66-6D7827587D8D}" srcOrd="1" destOrd="0" presId="urn:microsoft.com/office/officeart/2008/layout/SquareAccentList"/>
    <dgm:cxn modelId="{BD4032C7-1A2F-7C46-8196-107FE55BADA4}" type="presParOf" srcId="{2564E9FE-AC9B-4242-9D66-6D7827587D8D}" destId="{3174B3FF-BCF6-514F-A8F3-88B48A2FC65D}" srcOrd="0" destOrd="0" presId="urn:microsoft.com/office/officeart/2008/layout/SquareAccentList"/>
    <dgm:cxn modelId="{25317F7E-D252-364D-A064-43227470F145}" type="presParOf" srcId="{2564E9FE-AC9B-4242-9D66-6D7827587D8D}" destId="{19938FF6-96AE-5343-9B21-F461FA46B4BC}" srcOrd="1" destOrd="0" presId="urn:microsoft.com/office/officeart/2008/layout/SquareAccentList"/>
    <dgm:cxn modelId="{CAF30BB8-4325-F446-BD4B-F6BB1190637C}" type="presParOf" srcId="{DF413CA3-488F-EA43-A7E9-66192F6929CB}" destId="{1471512B-F71D-834A-874B-B58189D055FF}" srcOrd="2" destOrd="0" presId="urn:microsoft.com/office/officeart/2008/layout/SquareAccentList"/>
    <dgm:cxn modelId="{9EBD694E-5E3D-6F4F-B890-A793636271B3}" type="presParOf" srcId="{1471512B-F71D-834A-874B-B58189D055FF}" destId="{6C44011E-94A2-FF41-BDDF-60AA9D98206C}" srcOrd="0" destOrd="0" presId="urn:microsoft.com/office/officeart/2008/layout/SquareAccentList"/>
    <dgm:cxn modelId="{386254FC-8962-494D-A755-46A93557573D}" type="presParOf" srcId="{1471512B-F71D-834A-874B-B58189D055FF}" destId="{E1C3A9F7-7005-EB40-8B4D-AB2EDE732987}" srcOrd="1" destOrd="0" presId="urn:microsoft.com/office/officeart/2008/layout/SquareAccentList"/>
    <dgm:cxn modelId="{8A92282B-375D-2242-9F17-7AF2F793AD7C}" type="presParOf" srcId="{02F49F15-A3AD-0741-991A-248BB863B923}" destId="{7C5C4E69-EEF7-9648-80BD-39CFBFFF72D5}" srcOrd="1" destOrd="0" presId="urn:microsoft.com/office/officeart/2008/layout/SquareAccentList"/>
    <dgm:cxn modelId="{DE5FFF31-FC4A-0B4E-B438-F559A3E35560}" type="presParOf" srcId="{7C5C4E69-EEF7-9648-80BD-39CFBFFF72D5}" destId="{8F387D3F-998A-8A43-84C8-1CA56E64EF09}" srcOrd="0" destOrd="0" presId="urn:microsoft.com/office/officeart/2008/layout/SquareAccentList"/>
    <dgm:cxn modelId="{000B6437-EE99-724A-AC90-5140D8EBE67A}" type="presParOf" srcId="{8F387D3F-998A-8A43-84C8-1CA56E64EF09}" destId="{7902D5CF-5850-7A40-B00B-3BEE6FF22907}" srcOrd="0" destOrd="0" presId="urn:microsoft.com/office/officeart/2008/layout/SquareAccentList"/>
    <dgm:cxn modelId="{6AC322B8-275E-0C41-8E3E-CAC717D393A5}" type="presParOf" srcId="{8F387D3F-998A-8A43-84C8-1CA56E64EF09}" destId="{D016B028-5E9B-1747-B435-709033A7F605}" srcOrd="1" destOrd="0" presId="urn:microsoft.com/office/officeart/2008/layout/SquareAccentList"/>
    <dgm:cxn modelId="{CAED22EC-D4B6-F744-BF03-1165CB268B6F}" type="presParOf" srcId="{8F387D3F-998A-8A43-84C8-1CA56E64EF09}" destId="{A4C4204E-8B79-8545-91FA-C161012473D8}" srcOrd="2" destOrd="0" presId="urn:microsoft.com/office/officeart/2008/layout/SquareAccentList"/>
    <dgm:cxn modelId="{B82D22C6-5DA2-964C-875B-946BC9BC9AD1}" type="presParOf" srcId="{7C5C4E69-EEF7-9648-80BD-39CFBFFF72D5}" destId="{8A4DF96B-1A6B-D546-AFEE-A64FF08F3301}" srcOrd="1" destOrd="0" presId="urn:microsoft.com/office/officeart/2008/layout/SquareAccentList"/>
    <dgm:cxn modelId="{38B0E28D-BB61-5342-B478-72F997DABC41}" type="presParOf" srcId="{8A4DF96B-1A6B-D546-AFEE-A64FF08F3301}" destId="{5CEB68EA-BD0F-4A4C-AF27-FA94885A0003}" srcOrd="0" destOrd="0" presId="urn:microsoft.com/office/officeart/2008/layout/SquareAccentList"/>
    <dgm:cxn modelId="{5113C558-1B76-FF48-B197-D72E7DABBDAE}" type="presParOf" srcId="{5CEB68EA-BD0F-4A4C-AF27-FA94885A0003}" destId="{7E3C6A9D-0122-864C-A5D2-51615610C6CC}" srcOrd="0" destOrd="0" presId="urn:microsoft.com/office/officeart/2008/layout/SquareAccentList"/>
    <dgm:cxn modelId="{1763F340-2EBC-E449-9FE4-C140018B9293}" type="presParOf" srcId="{5CEB68EA-BD0F-4A4C-AF27-FA94885A0003}" destId="{93855482-4996-7846-9669-BD1FA006D804}" srcOrd="1" destOrd="0" presId="urn:microsoft.com/office/officeart/2008/layout/SquareAccentList"/>
    <dgm:cxn modelId="{D96A4625-E272-1B4D-AFEF-C7E83B758532}" type="presParOf" srcId="{8A4DF96B-1A6B-D546-AFEE-A64FF08F3301}" destId="{DE801D89-3AFA-AB49-8315-E801FA6C1B08}" srcOrd="1" destOrd="0" presId="urn:microsoft.com/office/officeart/2008/layout/SquareAccentList"/>
    <dgm:cxn modelId="{74E264BA-3274-A848-957E-5E0A8DE087D8}" type="presParOf" srcId="{DE801D89-3AFA-AB49-8315-E801FA6C1B08}" destId="{876E1541-B3CB-6F48-8E69-34199FD12D8A}" srcOrd="0" destOrd="0" presId="urn:microsoft.com/office/officeart/2008/layout/SquareAccentList"/>
    <dgm:cxn modelId="{F576C82F-42F6-E740-940B-9DEB66F5E269}" type="presParOf" srcId="{DE801D89-3AFA-AB49-8315-E801FA6C1B08}" destId="{3C03228C-0A03-CC49-BF68-431552B0FC0E}" srcOrd="1" destOrd="0" presId="urn:microsoft.com/office/officeart/2008/layout/SquareAccentList"/>
    <dgm:cxn modelId="{D00602F7-E228-6347-8B1E-6F91FF2B5323}" type="presParOf" srcId="{8A4DF96B-1A6B-D546-AFEE-A64FF08F3301}" destId="{BC6FBACA-F0FD-434F-9732-155C18E55660}" srcOrd="2" destOrd="0" presId="urn:microsoft.com/office/officeart/2008/layout/SquareAccentList"/>
    <dgm:cxn modelId="{39FA32BC-AEEE-944A-830E-DDCD25755080}" type="presParOf" srcId="{BC6FBACA-F0FD-434F-9732-155C18E55660}" destId="{47F915CC-139A-3C4A-8050-A1E5C23C8E4F}" srcOrd="0" destOrd="0" presId="urn:microsoft.com/office/officeart/2008/layout/SquareAccentList"/>
    <dgm:cxn modelId="{D8F62151-1F91-6843-9AEC-CD854C18CB9D}" type="presParOf" srcId="{BC6FBACA-F0FD-434F-9732-155C18E55660}" destId="{C1DBF0AC-6774-DA40-ACC7-D400366AE779}" srcOrd="1" destOrd="0" presId="urn:microsoft.com/office/officeart/2008/layout/SquareAccentList"/>
    <dgm:cxn modelId="{F3B9CB87-D915-6C4E-AE52-10402C83F7EE}" type="presParOf" srcId="{02F49F15-A3AD-0741-991A-248BB863B923}" destId="{363E2A16-8FB8-9E44-A2B8-DCD6DF1E6AFA}" srcOrd="2" destOrd="0" presId="urn:microsoft.com/office/officeart/2008/layout/SquareAccentList"/>
    <dgm:cxn modelId="{CBF9FA9D-5E08-D248-BEDD-FD89EED46695}" type="presParOf" srcId="{363E2A16-8FB8-9E44-A2B8-DCD6DF1E6AFA}" destId="{D355CF9E-629F-6B40-A48B-D7B4BF46FAF8}" srcOrd="0" destOrd="0" presId="urn:microsoft.com/office/officeart/2008/layout/SquareAccentList"/>
    <dgm:cxn modelId="{63E78FC1-519D-A948-9BFC-B5CD12143685}" type="presParOf" srcId="{D355CF9E-629F-6B40-A48B-D7B4BF46FAF8}" destId="{58512956-6D3D-8741-9F2E-5B505E85EB96}" srcOrd="0" destOrd="0" presId="urn:microsoft.com/office/officeart/2008/layout/SquareAccentList"/>
    <dgm:cxn modelId="{AFD46FF3-F032-5046-B2CF-3968A033BFC0}" type="presParOf" srcId="{D355CF9E-629F-6B40-A48B-D7B4BF46FAF8}" destId="{16D585B4-4B1B-6B47-8F0B-78D09CCA863D}" srcOrd="1" destOrd="0" presId="urn:microsoft.com/office/officeart/2008/layout/SquareAccentList"/>
    <dgm:cxn modelId="{674E7D20-D1CE-4C40-8FB8-6E0A3216B6E6}" type="presParOf" srcId="{D355CF9E-629F-6B40-A48B-D7B4BF46FAF8}" destId="{50EDF8F8-6EBD-BF46-93A6-7AE171B957CD}" srcOrd="2" destOrd="0" presId="urn:microsoft.com/office/officeart/2008/layout/SquareAccentList"/>
    <dgm:cxn modelId="{8866B6DA-4D5F-8646-994D-3E82DC5C42C9}" type="presParOf" srcId="{363E2A16-8FB8-9E44-A2B8-DCD6DF1E6AFA}" destId="{CF1BC25A-DA70-9E49-8CB1-22832F1E8840}" srcOrd="1" destOrd="0" presId="urn:microsoft.com/office/officeart/2008/layout/SquareAccentList"/>
    <dgm:cxn modelId="{A7882246-9F52-9C45-8FF9-374805C72C4F}" type="presParOf" srcId="{CF1BC25A-DA70-9E49-8CB1-22832F1E8840}" destId="{20240D9C-7D1A-5642-91A1-C0006757528B}" srcOrd="0" destOrd="0" presId="urn:microsoft.com/office/officeart/2008/layout/SquareAccentList"/>
    <dgm:cxn modelId="{6FBDEE7F-7491-A44A-A2AD-9FBF4AA376A9}" type="presParOf" srcId="{20240D9C-7D1A-5642-91A1-C0006757528B}" destId="{C7F32CC5-6947-6346-B629-93FF14702A30}" srcOrd="0" destOrd="0" presId="urn:microsoft.com/office/officeart/2008/layout/SquareAccentList"/>
    <dgm:cxn modelId="{D22C6974-E0EE-0048-B03B-1B4D7E4CA23F}" type="presParOf" srcId="{20240D9C-7D1A-5642-91A1-C0006757528B}" destId="{619FE944-A315-F249-BE71-DBB827225122}" srcOrd="1" destOrd="0" presId="urn:microsoft.com/office/officeart/2008/layout/SquareAccentList"/>
    <dgm:cxn modelId="{CBDA1CC2-EE68-4E42-927B-F060D14AEB22}" type="presParOf" srcId="{CF1BC25A-DA70-9E49-8CB1-22832F1E8840}" destId="{21D806DA-CDC7-4F4B-A548-745CC0F80216}" srcOrd="1" destOrd="0" presId="urn:microsoft.com/office/officeart/2008/layout/SquareAccentList"/>
    <dgm:cxn modelId="{ACB60572-372A-9840-B99F-25A3837D2427}" type="presParOf" srcId="{21D806DA-CDC7-4F4B-A548-745CC0F80216}" destId="{D85303C4-10CA-2649-9A3C-BAAAEE4407FE}" srcOrd="0" destOrd="0" presId="urn:microsoft.com/office/officeart/2008/layout/SquareAccentList"/>
    <dgm:cxn modelId="{694139EC-DE09-0A44-8DE6-1E079CEA54CC}" type="presParOf" srcId="{21D806DA-CDC7-4F4B-A548-745CC0F80216}" destId="{97B35EBC-1B9B-F24E-984E-76D2BF72C219}" srcOrd="1" destOrd="0" presId="urn:microsoft.com/office/officeart/2008/layout/SquareAccentList"/>
    <dgm:cxn modelId="{6F43A1F8-4872-9549-9A0A-65C6C235D938}" type="presParOf" srcId="{CF1BC25A-DA70-9E49-8CB1-22832F1E8840}" destId="{9138B040-6606-AE4B-B39B-E89380BDE05D}" srcOrd="2" destOrd="0" presId="urn:microsoft.com/office/officeart/2008/layout/SquareAccentList"/>
    <dgm:cxn modelId="{7D1AA878-F876-0145-85A2-E05F88B7598F}" type="presParOf" srcId="{9138B040-6606-AE4B-B39B-E89380BDE05D}" destId="{F4378D35-2B87-2A4F-BE1E-57E1695BB35A}" srcOrd="0" destOrd="0" presId="urn:microsoft.com/office/officeart/2008/layout/SquareAccentList"/>
    <dgm:cxn modelId="{FE739E5D-F8F2-5F40-80D5-2DDE6004AEDC}" type="presParOf" srcId="{9138B040-6606-AE4B-B39B-E89380BDE05D}" destId="{C7EB23FE-A769-A64D-8DE7-B5D0797C3A52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649FF-AA55-4EEC-A3F1-0CD590165251}" type="doc">
      <dgm:prSet loTypeId="urn:microsoft.com/office/officeart/2005/8/layout/hProcess7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n-CH"/>
        </a:p>
      </dgm:t>
    </dgm:pt>
    <dgm:pt modelId="{3DA9BE0C-CDC1-4040-9033-649C7EBA02BC}">
      <dgm:prSet phldrT="[Text]" custT="1"/>
      <dgm:spPr/>
      <dgm:t>
        <a:bodyPr tIns="0" rIns="72000"/>
        <a:lstStyle/>
        <a:p>
          <a:r>
            <a:rPr lang="en-US" sz="2400" b="0" cap="none" spc="0">
              <a:ln/>
              <a:solidFill>
                <a:schemeClr val="accent5">
                  <a:lumMod val="50000"/>
                </a:schemeClr>
              </a:solidFill>
              <a:effectLst/>
            </a:rPr>
            <a:t>2023</a:t>
          </a:r>
          <a:endParaRPr lang="en-CH" sz="2400" b="0" cap="none" spc="0">
            <a:ln/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7725A47D-4E88-45D7-A197-C6A08CF553F4}" type="parTrans" cxnId="{A7CC0A44-D8B8-4DAC-A5B9-6E4986BA8F07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6CC5A54D-0EF1-4AF3-9A13-888D42DCAE1D}" type="sibTrans" cxnId="{A7CC0A44-D8B8-4DAC-A5B9-6E4986BA8F07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5BB48333-3FB5-4E72-B5BB-D46FC3A0CFD3}">
      <dgm:prSet phldrT="[Text]" custT="1"/>
      <dgm:spPr/>
      <dgm:t>
        <a:bodyPr tIns="180000"/>
        <a:lstStyle/>
        <a:p>
          <a:endParaRPr lang="en-CH" sz="2200" b="1" cap="none" spc="0">
            <a:ln/>
            <a:solidFill>
              <a:schemeClr val="accent5">
                <a:lumMod val="75000"/>
              </a:schemeClr>
            </a:solidFill>
            <a:effectLst/>
          </a:endParaRPr>
        </a:p>
      </dgm:t>
    </dgm:pt>
    <dgm:pt modelId="{D71AC7A8-75C7-47FC-BEE7-1F6BCD40EDE1}" type="parTrans" cxnId="{7447000A-5BB8-4B24-A60D-8410B83A1666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208B2B3B-5926-4379-9535-A8DB155E7D89}" type="sibTrans" cxnId="{7447000A-5BB8-4B24-A60D-8410B83A1666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B1938E7D-0E0C-4FC6-9A29-6DA3ABF16A70}">
      <dgm:prSet phldrT="[Text]" custT="1"/>
      <dgm:spPr/>
      <dgm:t>
        <a:bodyPr tIns="0" rIns="72000"/>
        <a:lstStyle/>
        <a:p>
          <a:r>
            <a:rPr lang="en-US" sz="2400" b="0" cap="none" spc="0">
              <a:ln/>
              <a:solidFill>
                <a:schemeClr val="accent4">
                  <a:lumMod val="50000"/>
                </a:schemeClr>
              </a:solidFill>
              <a:effectLst/>
            </a:rPr>
            <a:t>2024</a:t>
          </a:r>
          <a:endParaRPr lang="en-CH" sz="2400" b="0" cap="none" spc="0">
            <a:ln/>
            <a:solidFill>
              <a:schemeClr val="accent4">
                <a:lumMod val="50000"/>
              </a:schemeClr>
            </a:solidFill>
            <a:effectLst/>
          </a:endParaRPr>
        </a:p>
      </dgm:t>
    </dgm:pt>
    <dgm:pt modelId="{CE85AE12-FBCC-4B06-8708-5D86B7117DCE}" type="parTrans" cxnId="{A6B083A3-230C-49CD-AA1D-58EC3712D0F5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41D35251-2FBC-4E9B-9DF2-3CF6EA9F1463}" type="sibTrans" cxnId="{A6B083A3-230C-49CD-AA1D-58EC3712D0F5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513E4606-33C1-4B0A-A962-E63800750102}">
      <dgm:prSet phldrT="[Text]" custT="1"/>
      <dgm:spPr/>
      <dgm:t>
        <a:bodyPr tIns="180000"/>
        <a:lstStyle/>
        <a:p>
          <a:pPr marL="0" indent="0"/>
          <a:endParaRPr lang="en-CH" sz="2200" b="1" cap="none" spc="0">
            <a:ln/>
            <a:solidFill>
              <a:schemeClr val="accent4">
                <a:lumMod val="75000"/>
              </a:schemeClr>
            </a:solidFill>
            <a:effectLst/>
          </a:endParaRPr>
        </a:p>
      </dgm:t>
    </dgm:pt>
    <dgm:pt modelId="{0B648054-6722-446B-BDD1-CFA0240CCF9C}" type="parTrans" cxnId="{6CEDD3F2-AD5D-47F6-9846-51CB334A311B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ED59DDA9-7E15-4F78-87C3-F8955E3EFACC}" type="sibTrans" cxnId="{6CEDD3F2-AD5D-47F6-9846-51CB334A311B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2542DB9D-9263-423B-8684-61C1EB326BA5}">
      <dgm:prSet phldrT="[Text]" custT="1"/>
      <dgm:spPr/>
      <dgm:t>
        <a:bodyPr lIns="0" tIns="0" rIns="72000" bIns="0"/>
        <a:lstStyle/>
        <a:p>
          <a:r>
            <a:rPr lang="en-US" sz="2400" b="0" cap="none" spc="0">
              <a:ln/>
              <a:effectLst/>
            </a:rPr>
            <a:t>2025</a:t>
          </a:r>
          <a:endParaRPr lang="en-CH" sz="2400" b="0" cap="none" spc="0">
            <a:ln/>
            <a:effectLst/>
          </a:endParaRPr>
        </a:p>
      </dgm:t>
    </dgm:pt>
    <dgm:pt modelId="{4830C172-DC62-4E0B-AFC8-6F094BA33C1D}" type="parTrans" cxnId="{5575770E-EE49-4DD9-AA37-849F66BB7057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0C869A5B-2299-4E0D-9E06-3D8F7DC948EE}" type="sibTrans" cxnId="{5575770E-EE49-4DD9-AA37-849F66BB7057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A509BA3D-7215-4F14-90DC-1A2674F65718}">
      <dgm:prSet phldrT="[Text]" custT="1"/>
      <dgm:spPr/>
      <dgm:t>
        <a:bodyPr tIns="180000"/>
        <a:lstStyle/>
        <a:p>
          <a:endParaRPr lang="en-CH" sz="2200" b="1" cap="none" spc="0">
            <a:ln/>
            <a:solidFill>
              <a:schemeClr val="accent6">
                <a:lumMod val="75000"/>
              </a:schemeClr>
            </a:solidFill>
            <a:effectLst/>
          </a:endParaRPr>
        </a:p>
      </dgm:t>
    </dgm:pt>
    <dgm:pt modelId="{211EBB8A-DE77-440F-BBB6-C310872CD325}" type="parTrans" cxnId="{C050DF06-5F4B-45B8-AB91-E4CEB4A0DBE9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1D54BD09-FD1D-44E7-80B4-3D54B7F737E4}" type="sibTrans" cxnId="{C050DF06-5F4B-45B8-AB91-E4CEB4A0DBE9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30C55124-FAA2-48F7-81A6-E09CF0AB25A3}">
      <dgm:prSet phldrT="[Text]" custT="1"/>
      <dgm:spPr/>
      <dgm:t>
        <a:bodyPr tIns="0" rIns="72000"/>
        <a:lstStyle/>
        <a:p>
          <a:r>
            <a:rPr lang="en-US" sz="2400" b="0" cap="none" spc="0">
              <a:ln/>
              <a:effectLst/>
            </a:rPr>
            <a:t>2022</a:t>
          </a:r>
          <a:endParaRPr lang="en-CH" sz="2400" b="0" cap="none" spc="0">
            <a:ln/>
            <a:effectLst/>
          </a:endParaRPr>
        </a:p>
      </dgm:t>
    </dgm:pt>
    <dgm:pt modelId="{3675502B-00D2-4A64-B3CD-E5D938E41D1F}" type="parTrans" cxnId="{1CF4A9D3-CCB7-4EEE-B3D0-3D67DF2F0776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A51BF573-2F02-4A5F-AFF2-41A2DBA3F74F}" type="sibTrans" cxnId="{1CF4A9D3-CCB7-4EEE-B3D0-3D67DF2F0776}">
      <dgm:prSet/>
      <dgm:spPr/>
      <dgm:t>
        <a:bodyPr/>
        <a:lstStyle/>
        <a:p>
          <a:endParaRPr lang="en-CH" b="1" cap="none" spc="0">
            <a:ln/>
            <a:solidFill>
              <a:srgbClr val="FFC000"/>
            </a:solidFill>
            <a:effectLst/>
          </a:endParaRPr>
        </a:p>
      </dgm:t>
    </dgm:pt>
    <dgm:pt modelId="{E96C3902-0D3D-4B6F-B9E8-C009560F28E3}">
      <dgm:prSet phldrT="[Text]" custT="1"/>
      <dgm:spPr/>
      <dgm:t>
        <a:bodyPr tIns="180000" rIns="36000"/>
        <a:lstStyle/>
        <a:p>
          <a:endParaRPr lang="en-CH" sz="2200" b="1" cap="none" spc="0">
            <a:ln/>
            <a:solidFill>
              <a:schemeClr val="accent3">
                <a:lumMod val="75000"/>
              </a:schemeClr>
            </a:solidFill>
            <a:effectLst/>
          </a:endParaRPr>
        </a:p>
      </dgm:t>
    </dgm:pt>
    <dgm:pt modelId="{670EF88D-B829-4FD0-8F5E-4B1835242693}" type="parTrans" cxnId="{56CC9091-01F9-4539-8837-3A0850BF6921}">
      <dgm:prSet/>
      <dgm:spPr/>
      <dgm:t>
        <a:bodyPr/>
        <a:lstStyle/>
        <a:p>
          <a:endParaRPr lang="en-CH"/>
        </a:p>
      </dgm:t>
    </dgm:pt>
    <dgm:pt modelId="{646B3742-7DBD-4CCA-B156-1F4F221EC765}" type="sibTrans" cxnId="{56CC9091-01F9-4539-8837-3A0850BF6921}">
      <dgm:prSet/>
      <dgm:spPr/>
      <dgm:t>
        <a:bodyPr/>
        <a:lstStyle/>
        <a:p>
          <a:endParaRPr lang="en-CH"/>
        </a:p>
      </dgm:t>
    </dgm:pt>
    <dgm:pt modelId="{86E4407D-F28B-410D-9F03-6A6BA6AC0A40}" type="pres">
      <dgm:prSet presAssocID="{81E649FF-AA55-4EEC-A3F1-0CD590165251}" presName="Name0" presStyleCnt="0">
        <dgm:presLayoutVars>
          <dgm:dir/>
          <dgm:animLvl val="lvl"/>
          <dgm:resizeHandles val="exact"/>
        </dgm:presLayoutVars>
      </dgm:prSet>
      <dgm:spPr/>
    </dgm:pt>
    <dgm:pt modelId="{28B195F3-7732-43EE-8FFA-7ED8C41BBBE1}" type="pres">
      <dgm:prSet presAssocID="{30C55124-FAA2-48F7-81A6-E09CF0AB25A3}" presName="compositeNode" presStyleCnt="0">
        <dgm:presLayoutVars>
          <dgm:bulletEnabled val="1"/>
        </dgm:presLayoutVars>
      </dgm:prSet>
      <dgm:spPr/>
    </dgm:pt>
    <dgm:pt modelId="{DDFEEA35-C680-4A2E-9A77-76D66DCED030}" type="pres">
      <dgm:prSet presAssocID="{30C55124-FAA2-48F7-81A6-E09CF0AB25A3}" presName="bgRect" presStyleLbl="node1" presStyleIdx="0" presStyleCnt="4" custScaleY="182963" custLinFactNeighborX="1392" custLinFactNeighborY="-3393"/>
      <dgm:spPr/>
    </dgm:pt>
    <dgm:pt modelId="{EF832B17-F1E6-49A2-B935-A44DA89012A6}" type="pres">
      <dgm:prSet presAssocID="{30C55124-FAA2-48F7-81A6-E09CF0AB25A3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6EBEFC88-F2FD-454C-B533-C0684D5EC9B6}" type="pres">
      <dgm:prSet presAssocID="{30C55124-FAA2-48F7-81A6-E09CF0AB25A3}" presName="childNode" presStyleLbl="node1" presStyleIdx="0" presStyleCnt="4">
        <dgm:presLayoutVars>
          <dgm:bulletEnabled val="1"/>
        </dgm:presLayoutVars>
      </dgm:prSet>
      <dgm:spPr/>
    </dgm:pt>
    <dgm:pt modelId="{5223BAA7-6C5D-4BB3-BF89-53E9CA20B477}" type="pres">
      <dgm:prSet presAssocID="{A51BF573-2F02-4A5F-AFF2-41A2DBA3F74F}" presName="hSp" presStyleCnt="0"/>
      <dgm:spPr/>
    </dgm:pt>
    <dgm:pt modelId="{29AA4129-4389-4D84-9BD6-2DFDA4BE827B}" type="pres">
      <dgm:prSet presAssocID="{A51BF573-2F02-4A5F-AFF2-41A2DBA3F74F}" presName="vProcSp" presStyleCnt="0"/>
      <dgm:spPr/>
    </dgm:pt>
    <dgm:pt modelId="{AF800C3E-4989-484E-9DCE-0FD512832473}" type="pres">
      <dgm:prSet presAssocID="{A51BF573-2F02-4A5F-AFF2-41A2DBA3F74F}" presName="vSp1" presStyleCnt="0"/>
      <dgm:spPr/>
    </dgm:pt>
    <dgm:pt modelId="{60A89CF9-F8DB-43F8-BFF4-619D5AC88D7E}" type="pres">
      <dgm:prSet presAssocID="{A51BF573-2F02-4A5F-AFF2-41A2DBA3F74F}" presName="simulatedConn" presStyleLbl="solidFgAcc1" presStyleIdx="0" presStyleCnt="3" custLinFactNeighborX="39289" custLinFactNeighborY="73585"/>
      <dgm:spPr>
        <a:ln>
          <a:noFill/>
        </a:ln>
      </dgm:spPr>
    </dgm:pt>
    <dgm:pt modelId="{4ED9CBD0-903A-41C8-BB84-B6CD9286A5A8}" type="pres">
      <dgm:prSet presAssocID="{A51BF573-2F02-4A5F-AFF2-41A2DBA3F74F}" presName="vSp2" presStyleCnt="0"/>
      <dgm:spPr/>
    </dgm:pt>
    <dgm:pt modelId="{88DB5AA9-78D3-4482-BC98-5000387B1BD6}" type="pres">
      <dgm:prSet presAssocID="{A51BF573-2F02-4A5F-AFF2-41A2DBA3F74F}" presName="sibTrans" presStyleCnt="0"/>
      <dgm:spPr/>
    </dgm:pt>
    <dgm:pt modelId="{9EC8F30A-786C-4D45-89C1-C6D9FB8D8243}" type="pres">
      <dgm:prSet presAssocID="{3DA9BE0C-CDC1-4040-9033-649C7EBA02BC}" presName="compositeNode" presStyleCnt="0">
        <dgm:presLayoutVars>
          <dgm:bulletEnabled val="1"/>
        </dgm:presLayoutVars>
      </dgm:prSet>
      <dgm:spPr/>
    </dgm:pt>
    <dgm:pt modelId="{167F66EE-28E8-49D4-A92B-736745749944}" type="pres">
      <dgm:prSet presAssocID="{3DA9BE0C-CDC1-4040-9033-649C7EBA02BC}" presName="bgRect" presStyleLbl="node1" presStyleIdx="1" presStyleCnt="4" custScaleY="182963" custLinFactNeighborX="-1295" custLinFactNeighborY="-3440"/>
      <dgm:spPr/>
    </dgm:pt>
    <dgm:pt modelId="{2213CD52-6EC3-4934-ACAC-64FA0A206B4C}" type="pres">
      <dgm:prSet presAssocID="{3DA9BE0C-CDC1-4040-9033-649C7EBA02BC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3AACDC35-5981-46FA-9B2F-C216A0C12F3E}" type="pres">
      <dgm:prSet presAssocID="{3DA9BE0C-CDC1-4040-9033-649C7EBA02BC}" presName="childNode" presStyleLbl="node1" presStyleIdx="1" presStyleCnt="4">
        <dgm:presLayoutVars>
          <dgm:bulletEnabled val="1"/>
        </dgm:presLayoutVars>
      </dgm:prSet>
      <dgm:spPr/>
    </dgm:pt>
    <dgm:pt modelId="{D7B230E6-7A91-41AA-92F6-82B6042DB4C9}" type="pres">
      <dgm:prSet presAssocID="{6CC5A54D-0EF1-4AF3-9A13-888D42DCAE1D}" presName="hSp" presStyleCnt="0"/>
      <dgm:spPr/>
    </dgm:pt>
    <dgm:pt modelId="{FD2EEC31-2A12-44FB-BEAB-4B4501BA5402}" type="pres">
      <dgm:prSet presAssocID="{6CC5A54D-0EF1-4AF3-9A13-888D42DCAE1D}" presName="vProcSp" presStyleCnt="0"/>
      <dgm:spPr/>
    </dgm:pt>
    <dgm:pt modelId="{786F2BDC-5D57-4363-9C76-DD9182033E51}" type="pres">
      <dgm:prSet presAssocID="{6CC5A54D-0EF1-4AF3-9A13-888D42DCAE1D}" presName="vSp1" presStyleCnt="0"/>
      <dgm:spPr/>
    </dgm:pt>
    <dgm:pt modelId="{D5E4F43A-8D20-481B-95AF-671B3A576E60}" type="pres">
      <dgm:prSet presAssocID="{6CC5A54D-0EF1-4AF3-9A13-888D42DCAE1D}" presName="simulatedConn" presStyleLbl="solidFgAcc1" presStyleIdx="1" presStyleCnt="3" custLinFactNeighborX="21111" custLinFactNeighborY="73585"/>
      <dgm:spPr>
        <a:ln>
          <a:noFill/>
        </a:ln>
      </dgm:spPr>
    </dgm:pt>
    <dgm:pt modelId="{3122F699-362E-4A95-B20A-502D12FEDAE8}" type="pres">
      <dgm:prSet presAssocID="{6CC5A54D-0EF1-4AF3-9A13-888D42DCAE1D}" presName="vSp2" presStyleCnt="0"/>
      <dgm:spPr/>
    </dgm:pt>
    <dgm:pt modelId="{C871F38F-F5A0-4A11-BAAA-13D44E456492}" type="pres">
      <dgm:prSet presAssocID="{6CC5A54D-0EF1-4AF3-9A13-888D42DCAE1D}" presName="sibTrans" presStyleCnt="0"/>
      <dgm:spPr/>
    </dgm:pt>
    <dgm:pt modelId="{F1DE4FF3-5207-4238-8F53-CA3A6F375B69}" type="pres">
      <dgm:prSet presAssocID="{B1938E7D-0E0C-4FC6-9A29-6DA3ABF16A70}" presName="compositeNode" presStyleCnt="0">
        <dgm:presLayoutVars>
          <dgm:bulletEnabled val="1"/>
        </dgm:presLayoutVars>
      </dgm:prSet>
      <dgm:spPr/>
    </dgm:pt>
    <dgm:pt modelId="{4D0A1B63-8683-468E-A511-0292AB01A789}" type="pres">
      <dgm:prSet presAssocID="{B1938E7D-0E0C-4FC6-9A29-6DA3ABF16A70}" presName="bgRect" presStyleLbl="node1" presStyleIdx="2" presStyleCnt="4" custScaleY="182963" custLinFactNeighborX="-4146" custLinFactNeighborY="-3397"/>
      <dgm:spPr/>
    </dgm:pt>
    <dgm:pt modelId="{A9E8695A-00C3-4DF0-95ED-1FA937D10F54}" type="pres">
      <dgm:prSet presAssocID="{B1938E7D-0E0C-4FC6-9A29-6DA3ABF16A70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8033D0AD-954D-49CC-95D7-E72AA62E0D2B}" type="pres">
      <dgm:prSet presAssocID="{B1938E7D-0E0C-4FC6-9A29-6DA3ABF16A70}" presName="childNode" presStyleLbl="node1" presStyleIdx="2" presStyleCnt="4">
        <dgm:presLayoutVars>
          <dgm:bulletEnabled val="1"/>
        </dgm:presLayoutVars>
      </dgm:prSet>
      <dgm:spPr/>
    </dgm:pt>
    <dgm:pt modelId="{2B428A5B-687B-4D41-8886-ECB04ADE6FCD}" type="pres">
      <dgm:prSet presAssocID="{41D35251-2FBC-4E9B-9DF2-3CF6EA9F1463}" presName="hSp" presStyleCnt="0"/>
      <dgm:spPr/>
    </dgm:pt>
    <dgm:pt modelId="{6DB9EDA6-21B0-4297-B491-AF853B5B9793}" type="pres">
      <dgm:prSet presAssocID="{41D35251-2FBC-4E9B-9DF2-3CF6EA9F1463}" presName="vProcSp" presStyleCnt="0"/>
      <dgm:spPr/>
    </dgm:pt>
    <dgm:pt modelId="{4EA7DF54-E99B-49D6-A96C-40A56A3D7FB9}" type="pres">
      <dgm:prSet presAssocID="{41D35251-2FBC-4E9B-9DF2-3CF6EA9F1463}" presName="vSp1" presStyleCnt="0"/>
      <dgm:spPr/>
    </dgm:pt>
    <dgm:pt modelId="{4CFA4CA7-43A4-4A98-A71F-8A81B891B4A9}" type="pres">
      <dgm:prSet presAssocID="{41D35251-2FBC-4E9B-9DF2-3CF6EA9F1463}" presName="simulatedConn" presStyleLbl="solidFgAcc1" presStyleIdx="2" presStyleCnt="3" custLinFactNeighborX="-2167" custLinFactNeighborY="73712"/>
      <dgm:spPr>
        <a:ln>
          <a:noFill/>
        </a:ln>
      </dgm:spPr>
    </dgm:pt>
    <dgm:pt modelId="{C6050AE5-F6B9-41E5-951D-F109C0825D1D}" type="pres">
      <dgm:prSet presAssocID="{41D35251-2FBC-4E9B-9DF2-3CF6EA9F1463}" presName="vSp2" presStyleCnt="0"/>
      <dgm:spPr/>
    </dgm:pt>
    <dgm:pt modelId="{0C4B939B-6B89-4560-AE5D-85DE62723A72}" type="pres">
      <dgm:prSet presAssocID="{41D35251-2FBC-4E9B-9DF2-3CF6EA9F1463}" presName="sibTrans" presStyleCnt="0"/>
      <dgm:spPr/>
    </dgm:pt>
    <dgm:pt modelId="{D9E3F406-7022-4A16-8688-9A2BEF44B373}" type="pres">
      <dgm:prSet presAssocID="{2542DB9D-9263-423B-8684-61C1EB326BA5}" presName="compositeNode" presStyleCnt="0">
        <dgm:presLayoutVars>
          <dgm:bulletEnabled val="1"/>
        </dgm:presLayoutVars>
      </dgm:prSet>
      <dgm:spPr/>
    </dgm:pt>
    <dgm:pt modelId="{AEE2A8D3-007A-4E2F-9514-482633232E63}" type="pres">
      <dgm:prSet presAssocID="{2542DB9D-9263-423B-8684-61C1EB326BA5}" presName="bgRect" presStyleLbl="node1" presStyleIdx="3" presStyleCnt="4" custScaleX="157782" custScaleY="182963" custLinFactNeighborX="-7255" custLinFactNeighborY="-3440"/>
      <dgm:spPr/>
    </dgm:pt>
    <dgm:pt modelId="{9FE2BA3B-FD2C-4DE5-9A77-0440BC12547A}" type="pres">
      <dgm:prSet presAssocID="{2542DB9D-9263-423B-8684-61C1EB326BA5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649BF6E2-9623-4DBE-9EE8-00F1CA980A54}" type="pres">
      <dgm:prSet presAssocID="{2542DB9D-9263-423B-8684-61C1EB326BA5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C050DF06-5F4B-45B8-AB91-E4CEB4A0DBE9}" srcId="{2542DB9D-9263-423B-8684-61C1EB326BA5}" destId="{A509BA3D-7215-4F14-90DC-1A2674F65718}" srcOrd="0" destOrd="0" parTransId="{211EBB8A-DE77-440F-BBB6-C310872CD325}" sibTransId="{1D54BD09-FD1D-44E7-80B4-3D54B7F737E4}"/>
    <dgm:cxn modelId="{7447000A-5BB8-4B24-A60D-8410B83A1666}" srcId="{3DA9BE0C-CDC1-4040-9033-649C7EBA02BC}" destId="{5BB48333-3FB5-4E72-B5BB-D46FC3A0CFD3}" srcOrd="0" destOrd="0" parTransId="{D71AC7A8-75C7-47FC-BEE7-1F6BCD40EDE1}" sibTransId="{208B2B3B-5926-4379-9535-A8DB155E7D89}"/>
    <dgm:cxn modelId="{5575770E-EE49-4DD9-AA37-849F66BB7057}" srcId="{81E649FF-AA55-4EEC-A3F1-0CD590165251}" destId="{2542DB9D-9263-423B-8684-61C1EB326BA5}" srcOrd="3" destOrd="0" parTransId="{4830C172-DC62-4E0B-AFC8-6F094BA33C1D}" sibTransId="{0C869A5B-2299-4E0D-9E06-3D8F7DC948EE}"/>
    <dgm:cxn modelId="{4A305516-EAD9-49DA-9A8E-E6E4E6A8B110}" type="presOf" srcId="{A509BA3D-7215-4F14-90DC-1A2674F65718}" destId="{649BF6E2-9623-4DBE-9EE8-00F1CA980A54}" srcOrd="0" destOrd="0" presId="urn:microsoft.com/office/officeart/2005/8/layout/hProcess7"/>
    <dgm:cxn modelId="{29CB9C25-DEB3-42CC-BADB-AC5A025E5BA2}" type="presOf" srcId="{2542DB9D-9263-423B-8684-61C1EB326BA5}" destId="{9FE2BA3B-FD2C-4DE5-9A77-0440BC12547A}" srcOrd="1" destOrd="0" presId="urn:microsoft.com/office/officeart/2005/8/layout/hProcess7"/>
    <dgm:cxn modelId="{B0033C29-6999-462F-95A1-D632BDF8F4F5}" type="presOf" srcId="{E96C3902-0D3D-4B6F-B9E8-C009560F28E3}" destId="{6EBEFC88-F2FD-454C-B533-C0684D5EC9B6}" srcOrd="0" destOrd="0" presId="urn:microsoft.com/office/officeart/2005/8/layout/hProcess7"/>
    <dgm:cxn modelId="{664A292C-B69F-4863-8923-34512F58A961}" type="presOf" srcId="{3DA9BE0C-CDC1-4040-9033-649C7EBA02BC}" destId="{167F66EE-28E8-49D4-A92B-736745749944}" srcOrd="0" destOrd="0" presId="urn:microsoft.com/office/officeart/2005/8/layout/hProcess7"/>
    <dgm:cxn modelId="{4380BE2F-5B8C-4750-B167-4C289008FB9F}" type="presOf" srcId="{30C55124-FAA2-48F7-81A6-E09CF0AB25A3}" destId="{EF832B17-F1E6-49A2-B935-A44DA89012A6}" srcOrd="1" destOrd="0" presId="urn:microsoft.com/office/officeart/2005/8/layout/hProcess7"/>
    <dgm:cxn modelId="{C9F1D232-F348-4EDE-998B-E436F36FE522}" type="presOf" srcId="{81E649FF-AA55-4EEC-A3F1-0CD590165251}" destId="{86E4407D-F28B-410D-9F03-6A6BA6AC0A40}" srcOrd="0" destOrd="0" presId="urn:microsoft.com/office/officeart/2005/8/layout/hProcess7"/>
    <dgm:cxn modelId="{24AF9742-058B-4D91-958C-B19DBDBC102A}" type="presOf" srcId="{3DA9BE0C-CDC1-4040-9033-649C7EBA02BC}" destId="{2213CD52-6EC3-4934-ACAC-64FA0A206B4C}" srcOrd="1" destOrd="0" presId="urn:microsoft.com/office/officeart/2005/8/layout/hProcess7"/>
    <dgm:cxn modelId="{A7CC0A44-D8B8-4DAC-A5B9-6E4986BA8F07}" srcId="{81E649FF-AA55-4EEC-A3F1-0CD590165251}" destId="{3DA9BE0C-CDC1-4040-9033-649C7EBA02BC}" srcOrd="1" destOrd="0" parTransId="{7725A47D-4E88-45D7-A197-C6A08CF553F4}" sibTransId="{6CC5A54D-0EF1-4AF3-9A13-888D42DCAE1D}"/>
    <dgm:cxn modelId="{73149569-70FF-4E58-8359-475619861AD3}" type="presOf" srcId="{30C55124-FAA2-48F7-81A6-E09CF0AB25A3}" destId="{DDFEEA35-C680-4A2E-9A77-76D66DCED030}" srcOrd="0" destOrd="0" presId="urn:microsoft.com/office/officeart/2005/8/layout/hProcess7"/>
    <dgm:cxn modelId="{FBC1F872-BB0C-4B63-834A-D38FA45125AF}" type="presOf" srcId="{B1938E7D-0E0C-4FC6-9A29-6DA3ABF16A70}" destId="{4D0A1B63-8683-468E-A511-0292AB01A789}" srcOrd="0" destOrd="0" presId="urn:microsoft.com/office/officeart/2005/8/layout/hProcess7"/>
    <dgm:cxn modelId="{56CC9091-01F9-4539-8837-3A0850BF6921}" srcId="{30C55124-FAA2-48F7-81A6-E09CF0AB25A3}" destId="{E96C3902-0D3D-4B6F-B9E8-C009560F28E3}" srcOrd="0" destOrd="0" parTransId="{670EF88D-B829-4FD0-8F5E-4B1835242693}" sibTransId="{646B3742-7DBD-4CCA-B156-1F4F221EC765}"/>
    <dgm:cxn modelId="{A6B083A3-230C-49CD-AA1D-58EC3712D0F5}" srcId="{81E649FF-AA55-4EEC-A3F1-0CD590165251}" destId="{B1938E7D-0E0C-4FC6-9A29-6DA3ABF16A70}" srcOrd="2" destOrd="0" parTransId="{CE85AE12-FBCC-4B06-8708-5D86B7117DCE}" sibTransId="{41D35251-2FBC-4E9B-9DF2-3CF6EA9F1463}"/>
    <dgm:cxn modelId="{8E1836BF-DEB1-4109-8C23-965A5BB789C1}" type="presOf" srcId="{513E4606-33C1-4B0A-A962-E63800750102}" destId="{8033D0AD-954D-49CC-95D7-E72AA62E0D2B}" srcOrd="0" destOrd="0" presId="urn:microsoft.com/office/officeart/2005/8/layout/hProcess7"/>
    <dgm:cxn modelId="{1CF4A9D3-CCB7-4EEE-B3D0-3D67DF2F0776}" srcId="{81E649FF-AA55-4EEC-A3F1-0CD590165251}" destId="{30C55124-FAA2-48F7-81A6-E09CF0AB25A3}" srcOrd="0" destOrd="0" parTransId="{3675502B-00D2-4A64-B3CD-E5D938E41D1F}" sibTransId="{A51BF573-2F02-4A5F-AFF2-41A2DBA3F74F}"/>
    <dgm:cxn modelId="{DE0557DA-8A3D-4E04-B7EB-82BCE4CC5477}" type="presOf" srcId="{5BB48333-3FB5-4E72-B5BB-D46FC3A0CFD3}" destId="{3AACDC35-5981-46FA-9B2F-C216A0C12F3E}" srcOrd="0" destOrd="0" presId="urn:microsoft.com/office/officeart/2005/8/layout/hProcess7"/>
    <dgm:cxn modelId="{D6E4DFDA-4F2D-4C85-9DD0-1466978738BD}" type="presOf" srcId="{2542DB9D-9263-423B-8684-61C1EB326BA5}" destId="{AEE2A8D3-007A-4E2F-9514-482633232E63}" srcOrd="0" destOrd="0" presId="urn:microsoft.com/office/officeart/2005/8/layout/hProcess7"/>
    <dgm:cxn modelId="{E9C7CDE8-AA40-4996-B59C-4909992C643E}" type="presOf" srcId="{B1938E7D-0E0C-4FC6-9A29-6DA3ABF16A70}" destId="{A9E8695A-00C3-4DF0-95ED-1FA937D10F54}" srcOrd="1" destOrd="0" presId="urn:microsoft.com/office/officeart/2005/8/layout/hProcess7"/>
    <dgm:cxn modelId="{6CEDD3F2-AD5D-47F6-9846-51CB334A311B}" srcId="{B1938E7D-0E0C-4FC6-9A29-6DA3ABF16A70}" destId="{513E4606-33C1-4B0A-A962-E63800750102}" srcOrd="0" destOrd="0" parTransId="{0B648054-6722-446B-BDD1-CFA0240CCF9C}" sibTransId="{ED59DDA9-7E15-4F78-87C3-F8955E3EFACC}"/>
    <dgm:cxn modelId="{8238076F-C5A7-4C29-B632-C41C9ED3E706}" type="presParOf" srcId="{86E4407D-F28B-410D-9F03-6A6BA6AC0A40}" destId="{28B195F3-7732-43EE-8FFA-7ED8C41BBBE1}" srcOrd="0" destOrd="0" presId="urn:microsoft.com/office/officeart/2005/8/layout/hProcess7"/>
    <dgm:cxn modelId="{E545E717-2FE1-44FB-864B-29EE324A2F20}" type="presParOf" srcId="{28B195F3-7732-43EE-8FFA-7ED8C41BBBE1}" destId="{DDFEEA35-C680-4A2E-9A77-76D66DCED030}" srcOrd="0" destOrd="0" presId="urn:microsoft.com/office/officeart/2005/8/layout/hProcess7"/>
    <dgm:cxn modelId="{AEBD8866-4BFD-4DE1-A2B6-9548EEEC7ADA}" type="presParOf" srcId="{28B195F3-7732-43EE-8FFA-7ED8C41BBBE1}" destId="{EF832B17-F1E6-49A2-B935-A44DA89012A6}" srcOrd="1" destOrd="0" presId="urn:microsoft.com/office/officeart/2005/8/layout/hProcess7"/>
    <dgm:cxn modelId="{9BFC4335-0019-4B25-894A-FACBD95A50A4}" type="presParOf" srcId="{28B195F3-7732-43EE-8FFA-7ED8C41BBBE1}" destId="{6EBEFC88-F2FD-454C-B533-C0684D5EC9B6}" srcOrd="2" destOrd="0" presId="urn:microsoft.com/office/officeart/2005/8/layout/hProcess7"/>
    <dgm:cxn modelId="{9DB341F1-BA62-44AC-A8C7-61BD6BE58D35}" type="presParOf" srcId="{86E4407D-F28B-410D-9F03-6A6BA6AC0A40}" destId="{5223BAA7-6C5D-4BB3-BF89-53E9CA20B477}" srcOrd="1" destOrd="0" presId="urn:microsoft.com/office/officeart/2005/8/layout/hProcess7"/>
    <dgm:cxn modelId="{1BDA0E87-41CC-45AB-A9EF-E467968F5621}" type="presParOf" srcId="{86E4407D-F28B-410D-9F03-6A6BA6AC0A40}" destId="{29AA4129-4389-4D84-9BD6-2DFDA4BE827B}" srcOrd="2" destOrd="0" presId="urn:microsoft.com/office/officeart/2005/8/layout/hProcess7"/>
    <dgm:cxn modelId="{EA03539F-88BE-4E92-A666-FFFC4371FBAC}" type="presParOf" srcId="{29AA4129-4389-4D84-9BD6-2DFDA4BE827B}" destId="{AF800C3E-4989-484E-9DCE-0FD512832473}" srcOrd="0" destOrd="0" presId="urn:microsoft.com/office/officeart/2005/8/layout/hProcess7"/>
    <dgm:cxn modelId="{1B6A424D-9450-4065-BD1D-492442CC6414}" type="presParOf" srcId="{29AA4129-4389-4D84-9BD6-2DFDA4BE827B}" destId="{60A89CF9-F8DB-43F8-BFF4-619D5AC88D7E}" srcOrd="1" destOrd="0" presId="urn:microsoft.com/office/officeart/2005/8/layout/hProcess7"/>
    <dgm:cxn modelId="{F0D11D1A-8220-4766-B3B4-A5FD248E6A1E}" type="presParOf" srcId="{29AA4129-4389-4D84-9BD6-2DFDA4BE827B}" destId="{4ED9CBD0-903A-41C8-BB84-B6CD9286A5A8}" srcOrd="2" destOrd="0" presId="urn:microsoft.com/office/officeart/2005/8/layout/hProcess7"/>
    <dgm:cxn modelId="{6248E8EA-8A10-4838-9FFB-4788DED9D11B}" type="presParOf" srcId="{86E4407D-F28B-410D-9F03-6A6BA6AC0A40}" destId="{88DB5AA9-78D3-4482-BC98-5000387B1BD6}" srcOrd="3" destOrd="0" presId="urn:microsoft.com/office/officeart/2005/8/layout/hProcess7"/>
    <dgm:cxn modelId="{E59087DE-FE67-4334-8BC7-C8854B44DFCB}" type="presParOf" srcId="{86E4407D-F28B-410D-9F03-6A6BA6AC0A40}" destId="{9EC8F30A-786C-4D45-89C1-C6D9FB8D8243}" srcOrd="4" destOrd="0" presId="urn:microsoft.com/office/officeart/2005/8/layout/hProcess7"/>
    <dgm:cxn modelId="{39475F33-A87F-43CD-B024-233CD4A14EB0}" type="presParOf" srcId="{9EC8F30A-786C-4D45-89C1-C6D9FB8D8243}" destId="{167F66EE-28E8-49D4-A92B-736745749944}" srcOrd="0" destOrd="0" presId="urn:microsoft.com/office/officeart/2005/8/layout/hProcess7"/>
    <dgm:cxn modelId="{2E78DDFF-27AA-478C-BCE9-819A3D2DD00B}" type="presParOf" srcId="{9EC8F30A-786C-4D45-89C1-C6D9FB8D8243}" destId="{2213CD52-6EC3-4934-ACAC-64FA0A206B4C}" srcOrd="1" destOrd="0" presId="urn:microsoft.com/office/officeart/2005/8/layout/hProcess7"/>
    <dgm:cxn modelId="{64DB1FBB-2382-4EF6-872D-FEEEE41B04ED}" type="presParOf" srcId="{9EC8F30A-786C-4D45-89C1-C6D9FB8D8243}" destId="{3AACDC35-5981-46FA-9B2F-C216A0C12F3E}" srcOrd="2" destOrd="0" presId="urn:microsoft.com/office/officeart/2005/8/layout/hProcess7"/>
    <dgm:cxn modelId="{21EC8722-9BB6-4E62-B83A-1FB43E898446}" type="presParOf" srcId="{86E4407D-F28B-410D-9F03-6A6BA6AC0A40}" destId="{D7B230E6-7A91-41AA-92F6-82B6042DB4C9}" srcOrd="5" destOrd="0" presId="urn:microsoft.com/office/officeart/2005/8/layout/hProcess7"/>
    <dgm:cxn modelId="{836991C6-B820-47B0-9DBD-B7895F6CD6A5}" type="presParOf" srcId="{86E4407D-F28B-410D-9F03-6A6BA6AC0A40}" destId="{FD2EEC31-2A12-44FB-BEAB-4B4501BA5402}" srcOrd="6" destOrd="0" presId="urn:microsoft.com/office/officeart/2005/8/layout/hProcess7"/>
    <dgm:cxn modelId="{F6844F8A-F3BE-4942-B532-D505EFACDB56}" type="presParOf" srcId="{FD2EEC31-2A12-44FB-BEAB-4B4501BA5402}" destId="{786F2BDC-5D57-4363-9C76-DD9182033E51}" srcOrd="0" destOrd="0" presId="urn:microsoft.com/office/officeart/2005/8/layout/hProcess7"/>
    <dgm:cxn modelId="{BC48DEFF-12FE-4514-9C98-BC54C83D2276}" type="presParOf" srcId="{FD2EEC31-2A12-44FB-BEAB-4B4501BA5402}" destId="{D5E4F43A-8D20-481B-95AF-671B3A576E60}" srcOrd="1" destOrd="0" presId="urn:microsoft.com/office/officeart/2005/8/layout/hProcess7"/>
    <dgm:cxn modelId="{DE67490B-0E54-4B57-AD11-F7E7987B1073}" type="presParOf" srcId="{FD2EEC31-2A12-44FB-BEAB-4B4501BA5402}" destId="{3122F699-362E-4A95-B20A-502D12FEDAE8}" srcOrd="2" destOrd="0" presId="urn:microsoft.com/office/officeart/2005/8/layout/hProcess7"/>
    <dgm:cxn modelId="{55E14173-70B8-4ED7-8474-0CFAC0B36605}" type="presParOf" srcId="{86E4407D-F28B-410D-9F03-6A6BA6AC0A40}" destId="{C871F38F-F5A0-4A11-BAAA-13D44E456492}" srcOrd="7" destOrd="0" presId="urn:microsoft.com/office/officeart/2005/8/layout/hProcess7"/>
    <dgm:cxn modelId="{4F54F0F9-14A0-464B-9BF4-9A2DECB0E4B0}" type="presParOf" srcId="{86E4407D-F28B-410D-9F03-6A6BA6AC0A40}" destId="{F1DE4FF3-5207-4238-8F53-CA3A6F375B69}" srcOrd="8" destOrd="0" presId="urn:microsoft.com/office/officeart/2005/8/layout/hProcess7"/>
    <dgm:cxn modelId="{AFFF17EA-D0B6-4408-A15C-B83344E0ED52}" type="presParOf" srcId="{F1DE4FF3-5207-4238-8F53-CA3A6F375B69}" destId="{4D0A1B63-8683-468E-A511-0292AB01A789}" srcOrd="0" destOrd="0" presId="urn:microsoft.com/office/officeart/2005/8/layout/hProcess7"/>
    <dgm:cxn modelId="{E14FFA67-CC82-46D2-9CC0-81CCC30F067E}" type="presParOf" srcId="{F1DE4FF3-5207-4238-8F53-CA3A6F375B69}" destId="{A9E8695A-00C3-4DF0-95ED-1FA937D10F54}" srcOrd="1" destOrd="0" presId="urn:microsoft.com/office/officeart/2005/8/layout/hProcess7"/>
    <dgm:cxn modelId="{473591B2-0751-4EF1-89FD-62F2E7E254C7}" type="presParOf" srcId="{F1DE4FF3-5207-4238-8F53-CA3A6F375B69}" destId="{8033D0AD-954D-49CC-95D7-E72AA62E0D2B}" srcOrd="2" destOrd="0" presId="urn:microsoft.com/office/officeart/2005/8/layout/hProcess7"/>
    <dgm:cxn modelId="{1A362E82-DBD8-4DB1-AED9-E17E2B852DAF}" type="presParOf" srcId="{86E4407D-F28B-410D-9F03-6A6BA6AC0A40}" destId="{2B428A5B-687B-4D41-8886-ECB04ADE6FCD}" srcOrd="9" destOrd="0" presId="urn:microsoft.com/office/officeart/2005/8/layout/hProcess7"/>
    <dgm:cxn modelId="{24B8C2ED-8E59-4C19-93A1-3B727368F2DC}" type="presParOf" srcId="{86E4407D-F28B-410D-9F03-6A6BA6AC0A40}" destId="{6DB9EDA6-21B0-4297-B491-AF853B5B9793}" srcOrd="10" destOrd="0" presId="urn:microsoft.com/office/officeart/2005/8/layout/hProcess7"/>
    <dgm:cxn modelId="{CC5C8020-E697-4949-90DF-2F2713783BDC}" type="presParOf" srcId="{6DB9EDA6-21B0-4297-B491-AF853B5B9793}" destId="{4EA7DF54-E99B-49D6-A96C-40A56A3D7FB9}" srcOrd="0" destOrd="0" presId="urn:microsoft.com/office/officeart/2005/8/layout/hProcess7"/>
    <dgm:cxn modelId="{B4352323-8A1A-47CE-A6E7-551191F21B6D}" type="presParOf" srcId="{6DB9EDA6-21B0-4297-B491-AF853B5B9793}" destId="{4CFA4CA7-43A4-4A98-A71F-8A81B891B4A9}" srcOrd="1" destOrd="0" presId="urn:microsoft.com/office/officeart/2005/8/layout/hProcess7"/>
    <dgm:cxn modelId="{95AE09CB-9DCD-4D4C-B2BA-7B8BB00E17A8}" type="presParOf" srcId="{6DB9EDA6-21B0-4297-B491-AF853B5B9793}" destId="{C6050AE5-F6B9-41E5-951D-F109C0825D1D}" srcOrd="2" destOrd="0" presId="urn:microsoft.com/office/officeart/2005/8/layout/hProcess7"/>
    <dgm:cxn modelId="{F35FB432-2A4A-46AA-B833-BA715634D18A}" type="presParOf" srcId="{86E4407D-F28B-410D-9F03-6A6BA6AC0A40}" destId="{0C4B939B-6B89-4560-AE5D-85DE62723A72}" srcOrd="11" destOrd="0" presId="urn:microsoft.com/office/officeart/2005/8/layout/hProcess7"/>
    <dgm:cxn modelId="{C3F5A794-639D-4EDD-8992-0FEC12388614}" type="presParOf" srcId="{86E4407D-F28B-410D-9F03-6A6BA6AC0A40}" destId="{D9E3F406-7022-4A16-8688-9A2BEF44B373}" srcOrd="12" destOrd="0" presId="urn:microsoft.com/office/officeart/2005/8/layout/hProcess7"/>
    <dgm:cxn modelId="{AF8FADCD-DEF5-4DFB-88CA-982B44B817C1}" type="presParOf" srcId="{D9E3F406-7022-4A16-8688-9A2BEF44B373}" destId="{AEE2A8D3-007A-4E2F-9514-482633232E63}" srcOrd="0" destOrd="0" presId="urn:microsoft.com/office/officeart/2005/8/layout/hProcess7"/>
    <dgm:cxn modelId="{013F89D0-AEF1-4CBB-A802-EE0677D1F169}" type="presParOf" srcId="{D9E3F406-7022-4A16-8688-9A2BEF44B373}" destId="{9FE2BA3B-FD2C-4DE5-9A77-0440BC12547A}" srcOrd="1" destOrd="0" presId="urn:microsoft.com/office/officeart/2005/8/layout/hProcess7"/>
    <dgm:cxn modelId="{022E81CF-8D58-4FD7-814F-0EC55C6B807F}" type="presParOf" srcId="{D9E3F406-7022-4A16-8688-9A2BEF44B373}" destId="{649BF6E2-9623-4DBE-9EE8-00F1CA980A5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E623F-E623-4A47-9023-D9D3DA7CA424}">
      <dsp:nvSpPr>
        <dsp:cNvPr id="0" name=""/>
        <dsp:cNvSpPr/>
      </dsp:nvSpPr>
      <dsp:spPr>
        <a:xfrm rot="10800000">
          <a:off x="1239654" y="876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b="1" kern="1200">
              <a:solidFill>
                <a:srgbClr val="002060"/>
              </a:solidFill>
            </a:rPr>
            <a:t>Each WMO Member shall implement at least one WIS2 node to share data in WIS2</a:t>
          </a:r>
          <a:endParaRPr lang="en-CH" sz="1500" b="1" kern="1200"/>
        </a:p>
      </dsp:txBody>
      <dsp:txXfrm rot="10800000">
        <a:off x="1394346" y="876"/>
        <a:ext cx="4152770" cy="618767"/>
      </dsp:txXfrm>
    </dsp:sp>
    <dsp:sp modelId="{2FD79F02-E460-4536-B255-602FED97B9DD}">
      <dsp:nvSpPr>
        <dsp:cNvPr id="0" name=""/>
        <dsp:cNvSpPr/>
      </dsp:nvSpPr>
      <dsp:spPr>
        <a:xfrm>
          <a:off x="930270" y="876"/>
          <a:ext cx="618767" cy="61876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1AD0E-E724-6141-B783-AE4ECD659A6F}">
      <dsp:nvSpPr>
        <dsp:cNvPr id="0" name=""/>
        <dsp:cNvSpPr/>
      </dsp:nvSpPr>
      <dsp:spPr>
        <a:xfrm rot="10800000">
          <a:off x="1239654" y="804350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CH" sz="1500" b="1" kern="1200" dirty="0">
              <a:solidFill>
                <a:srgbClr val="002060"/>
              </a:solidFill>
            </a:rPr>
            <a:t>A WIS2 node replaces the GTS Message Switching System</a:t>
          </a:r>
        </a:p>
      </dsp:txBody>
      <dsp:txXfrm rot="10800000">
        <a:off x="1394346" y="804350"/>
        <a:ext cx="4152770" cy="618767"/>
      </dsp:txXfrm>
    </dsp:sp>
    <dsp:sp modelId="{C7B8C7D8-40FC-7342-8E81-092A56755211}">
      <dsp:nvSpPr>
        <dsp:cNvPr id="0" name=""/>
        <dsp:cNvSpPr/>
      </dsp:nvSpPr>
      <dsp:spPr>
        <a:xfrm>
          <a:off x="930270" y="804350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EC4C9-A949-F041-BE79-4EE64A93EE37}">
      <dsp:nvSpPr>
        <dsp:cNvPr id="0" name=""/>
        <dsp:cNvSpPr/>
      </dsp:nvSpPr>
      <dsp:spPr>
        <a:xfrm rot="10800000">
          <a:off x="1239654" y="1607824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500" kern="1200" dirty="0">
              <a:solidFill>
                <a:srgbClr val="002060"/>
              </a:solidFill>
            </a:rPr>
            <a:t>Data and discovery metadata are shared through a WIS2 node</a:t>
          </a:r>
          <a:endParaRPr lang="en-CH" sz="1500" kern="1200" dirty="0">
            <a:solidFill>
              <a:srgbClr val="002060"/>
            </a:solidFill>
          </a:endParaRPr>
        </a:p>
      </dsp:txBody>
      <dsp:txXfrm rot="10800000">
        <a:off x="1394346" y="1607824"/>
        <a:ext cx="4152770" cy="618767"/>
      </dsp:txXfrm>
    </dsp:sp>
    <dsp:sp modelId="{93BF86F2-C9BA-0042-974D-14291ABC6CF8}">
      <dsp:nvSpPr>
        <dsp:cNvPr id="0" name=""/>
        <dsp:cNvSpPr/>
      </dsp:nvSpPr>
      <dsp:spPr>
        <a:xfrm>
          <a:off x="930270" y="1607824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964D3-3DE7-0A4B-9C64-A13D8100AD1C}">
      <dsp:nvSpPr>
        <dsp:cNvPr id="0" name=""/>
        <dsp:cNvSpPr/>
      </dsp:nvSpPr>
      <dsp:spPr>
        <a:xfrm rot="10800000">
          <a:off x="1239654" y="2411299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500" kern="1200" dirty="0">
              <a:solidFill>
                <a:srgbClr val="002060"/>
              </a:solidFill>
            </a:rPr>
            <a:t>A WIS2 Node shares data via an HTTPS service and sends notifications to MQTT subscribers</a:t>
          </a:r>
          <a:endParaRPr lang="en-CH" sz="1500" kern="1200" dirty="0">
            <a:solidFill>
              <a:srgbClr val="002060"/>
            </a:solidFill>
          </a:endParaRPr>
        </a:p>
      </dsp:txBody>
      <dsp:txXfrm rot="10800000">
        <a:off x="1394346" y="2411299"/>
        <a:ext cx="4152770" cy="618767"/>
      </dsp:txXfrm>
    </dsp:sp>
    <dsp:sp modelId="{6C73D1C5-472B-1C4D-9050-CBD860749F3A}">
      <dsp:nvSpPr>
        <dsp:cNvPr id="0" name=""/>
        <dsp:cNvSpPr/>
      </dsp:nvSpPr>
      <dsp:spPr>
        <a:xfrm>
          <a:off x="930270" y="2411299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CE33D-8C84-9042-ACC9-810C04664A46}">
      <dsp:nvSpPr>
        <dsp:cNvPr id="0" name=""/>
        <dsp:cNvSpPr/>
      </dsp:nvSpPr>
      <dsp:spPr>
        <a:xfrm rot="10800000">
          <a:off x="1239654" y="3214773"/>
          <a:ext cx="4307462" cy="61876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2859" tIns="57150" rIns="10668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GB" sz="1500" kern="1200">
              <a:solidFill>
                <a:srgbClr val="002060"/>
              </a:solidFill>
            </a:rPr>
            <a:t>A WIS2 node shares data only with Global Services</a:t>
          </a:r>
          <a:endParaRPr lang="en-CH" sz="1500" kern="1200">
            <a:solidFill>
              <a:srgbClr val="002060"/>
            </a:solidFill>
          </a:endParaRPr>
        </a:p>
      </dsp:txBody>
      <dsp:txXfrm rot="10800000">
        <a:off x="1394346" y="3214773"/>
        <a:ext cx="4152770" cy="618767"/>
      </dsp:txXfrm>
    </dsp:sp>
    <dsp:sp modelId="{50570A3A-9C60-F147-BA5B-8397E4060A78}">
      <dsp:nvSpPr>
        <dsp:cNvPr id="0" name=""/>
        <dsp:cNvSpPr/>
      </dsp:nvSpPr>
      <dsp:spPr>
        <a:xfrm>
          <a:off x="930270" y="3214773"/>
          <a:ext cx="618767" cy="618767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9D6D-33B3-3040-B06B-79CFFAC2F475}">
      <dsp:nvSpPr>
        <dsp:cNvPr id="0" name=""/>
        <dsp:cNvSpPr/>
      </dsp:nvSpPr>
      <dsp:spPr>
        <a:xfrm>
          <a:off x="0" y="620323"/>
          <a:ext cx="2661194" cy="252779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310B3-520F-D043-8299-8F886B56E2CA}">
      <dsp:nvSpPr>
        <dsp:cNvPr id="0" name=""/>
        <dsp:cNvSpPr/>
      </dsp:nvSpPr>
      <dsp:spPr>
        <a:xfrm>
          <a:off x="2764620" y="5440"/>
          <a:ext cx="536975" cy="536975"/>
        </a:xfrm>
        <a:prstGeom prst="rect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F4DAE-5BD8-3A4A-96FE-53E5E10747AC}">
      <dsp:nvSpPr>
        <dsp:cNvPr id="0" name=""/>
        <dsp:cNvSpPr/>
      </dsp:nvSpPr>
      <dsp:spPr>
        <a:xfrm>
          <a:off x="711624" y="40455"/>
          <a:ext cx="1681682" cy="45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Infrastructure</a:t>
          </a:r>
        </a:p>
      </dsp:txBody>
      <dsp:txXfrm>
        <a:off x="711624" y="40455"/>
        <a:ext cx="1681682" cy="459254"/>
      </dsp:txXfrm>
    </dsp:sp>
    <dsp:sp modelId="{67854332-668D-D344-BC28-EF9F31249DDC}">
      <dsp:nvSpPr>
        <dsp:cNvPr id="0" name=""/>
        <dsp:cNvSpPr/>
      </dsp:nvSpPr>
      <dsp:spPr>
        <a:xfrm>
          <a:off x="150034" y="1116046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7D3D0-4BBF-5040-9A85-9B7F7ECD8520}">
      <dsp:nvSpPr>
        <dsp:cNvPr id="0" name=""/>
        <dsp:cNvSpPr/>
      </dsp:nvSpPr>
      <dsp:spPr>
        <a:xfrm>
          <a:off x="305230" y="1018684"/>
          <a:ext cx="2183374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On-premise</a:t>
          </a:r>
          <a:r>
            <a:rPr lang="en-US" sz="1800" b="1" kern="1200"/>
            <a:t>	               </a:t>
          </a:r>
          <a:r>
            <a:rPr lang="en-US" sz="1200" b="1" kern="1200">
              <a:solidFill>
                <a:srgbClr val="FF0000"/>
              </a:solidFill>
            </a:rPr>
            <a:t> </a:t>
          </a:r>
        </a:p>
      </dsp:txBody>
      <dsp:txXfrm>
        <a:off x="305230" y="1018684"/>
        <a:ext cx="2183374" cy="372107"/>
      </dsp:txXfrm>
    </dsp:sp>
    <dsp:sp modelId="{3174B3FF-BCF6-514F-A8F3-88B48A2FC65D}">
      <dsp:nvSpPr>
        <dsp:cNvPr id="0" name=""/>
        <dsp:cNvSpPr/>
      </dsp:nvSpPr>
      <dsp:spPr>
        <a:xfrm>
          <a:off x="149377" y="1460471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38FF6-96AE-5343-9B21-F461FA46B4BC}">
      <dsp:nvSpPr>
        <dsp:cNvPr id="0" name=""/>
        <dsp:cNvSpPr/>
      </dsp:nvSpPr>
      <dsp:spPr>
        <a:xfrm>
          <a:off x="315132" y="1381918"/>
          <a:ext cx="2312470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Public cloud (AWS, Azure, Google,...)                              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315132" y="1381918"/>
        <a:ext cx="2312470" cy="372107"/>
      </dsp:txXfrm>
    </dsp:sp>
    <dsp:sp modelId="{6C44011E-94A2-FF41-BDDF-60AA9D98206C}">
      <dsp:nvSpPr>
        <dsp:cNvPr id="0" name=""/>
        <dsp:cNvSpPr/>
      </dsp:nvSpPr>
      <dsp:spPr>
        <a:xfrm>
          <a:off x="146956" y="1855826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3A9F7-7005-EB40-8B4D-AB2EDE732987}">
      <dsp:nvSpPr>
        <dsp:cNvPr id="0" name=""/>
        <dsp:cNvSpPr/>
      </dsp:nvSpPr>
      <dsp:spPr>
        <a:xfrm>
          <a:off x="334573" y="1776177"/>
          <a:ext cx="2198409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Private cloud        (EWC/GISC-Casablanca)                            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334573" y="1776177"/>
        <a:ext cx="2198409" cy="372107"/>
      </dsp:txXfrm>
    </dsp:sp>
    <dsp:sp modelId="{7902D5CF-5850-7A40-B00B-3BEE6FF22907}">
      <dsp:nvSpPr>
        <dsp:cNvPr id="0" name=""/>
        <dsp:cNvSpPr/>
      </dsp:nvSpPr>
      <dsp:spPr>
        <a:xfrm>
          <a:off x="2748531" y="620320"/>
          <a:ext cx="2659912" cy="251659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6B028-5E9B-1747-B435-709033A7F605}">
      <dsp:nvSpPr>
        <dsp:cNvPr id="0" name=""/>
        <dsp:cNvSpPr/>
      </dsp:nvSpPr>
      <dsp:spPr>
        <a:xfrm>
          <a:off x="58008" y="40284"/>
          <a:ext cx="536975" cy="536975"/>
        </a:xfrm>
        <a:prstGeom prst="rect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204E-8B79-8545-91FA-C161012473D8}">
      <dsp:nvSpPr>
        <dsp:cNvPr id="0" name=""/>
        <dsp:cNvSpPr/>
      </dsp:nvSpPr>
      <dsp:spPr>
        <a:xfrm>
          <a:off x="3391670" y="44295"/>
          <a:ext cx="1805196" cy="45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Software</a:t>
          </a:r>
        </a:p>
      </dsp:txBody>
      <dsp:txXfrm>
        <a:off x="3391670" y="44295"/>
        <a:ext cx="1805196" cy="459254"/>
      </dsp:txXfrm>
    </dsp:sp>
    <dsp:sp modelId="{7E3C6A9D-0122-864C-A5D2-51615610C6CC}">
      <dsp:nvSpPr>
        <dsp:cNvPr id="0" name=""/>
        <dsp:cNvSpPr/>
      </dsp:nvSpPr>
      <dsp:spPr>
        <a:xfrm>
          <a:off x="2847726" y="1113320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55482-4996-7846-9669-BD1FA006D804}">
      <dsp:nvSpPr>
        <dsp:cNvPr id="0" name=""/>
        <dsp:cNvSpPr/>
      </dsp:nvSpPr>
      <dsp:spPr>
        <a:xfrm>
          <a:off x="3030383" y="1016783"/>
          <a:ext cx="2196934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Open source (wis2box)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3030383" y="1016783"/>
        <a:ext cx="2196934" cy="372107"/>
      </dsp:txXfrm>
    </dsp:sp>
    <dsp:sp modelId="{876E1541-B3CB-6F48-8E69-34199FD12D8A}">
      <dsp:nvSpPr>
        <dsp:cNvPr id="0" name=""/>
        <dsp:cNvSpPr/>
      </dsp:nvSpPr>
      <dsp:spPr>
        <a:xfrm>
          <a:off x="2859032" y="1488154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3228C-0A03-CC49-BF68-431552B0FC0E}">
      <dsp:nvSpPr>
        <dsp:cNvPr id="0" name=""/>
        <dsp:cNvSpPr/>
      </dsp:nvSpPr>
      <dsp:spPr>
        <a:xfrm>
          <a:off x="3011144" y="1381918"/>
          <a:ext cx="2020913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Commercial (IBL …)       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3011144" y="1381918"/>
        <a:ext cx="2020913" cy="372107"/>
      </dsp:txXfrm>
    </dsp:sp>
    <dsp:sp modelId="{47F915CC-139A-3C4A-8050-A1E5C23C8E4F}">
      <dsp:nvSpPr>
        <dsp:cNvPr id="0" name=""/>
        <dsp:cNvSpPr/>
      </dsp:nvSpPr>
      <dsp:spPr>
        <a:xfrm>
          <a:off x="2859032" y="1860262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BF0AC-6774-DA40-ACC7-D400366AE779}">
      <dsp:nvSpPr>
        <dsp:cNvPr id="0" name=""/>
        <dsp:cNvSpPr/>
      </dsp:nvSpPr>
      <dsp:spPr>
        <a:xfrm>
          <a:off x="3011144" y="1754026"/>
          <a:ext cx="2020913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Custom                               </a:t>
          </a:r>
          <a:endParaRPr lang="en-US" sz="1800" b="1" kern="1200">
            <a:solidFill>
              <a:srgbClr val="FF0000"/>
            </a:solidFill>
          </a:endParaRPr>
        </a:p>
      </dsp:txBody>
      <dsp:txXfrm>
        <a:off x="3011144" y="1754026"/>
        <a:ext cx="2020913" cy="372107"/>
      </dsp:txXfrm>
    </dsp:sp>
    <dsp:sp modelId="{58512956-6D3D-8741-9F2E-5B505E85EB96}">
      <dsp:nvSpPr>
        <dsp:cNvPr id="0" name=""/>
        <dsp:cNvSpPr/>
      </dsp:nvSpPr>
      <dsp:spPr>
        <a:xfrm>
          <a:off x="5512553" y="619736"/>
          <a:ext cx="2650286" cy="25564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585B4-4B1B-6B47-8F0B-78D09CCA863D}">
      <dsp:nvSpPr>
        <dsp:cNvPr id="0" name=""/>
        <dsp:cNvSpPr/>
      </dsp:nvSpPr>
      <dsp:spPr>
        <a:xfrm>
          <a:off x="5505402" y="72290"/>
          <a:ext cx="537581" cy="537581"/>
        </a:xfrm>
        <a:prstGeom prst="rect">
          <a:avLst/>
        </a:prstGeom>
        <a:blipFill rotWithShape="0">
          <a:blip xmlns:r="http://schemas.openxmlformats.org/officeDocument/2006/relationships" r:embed="rId3"/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DF8F8-6EBD-BF46-93A6-7AE171B957CD}">
      <dsp:nvSpPr>
        <dsp:cNvPr id="0" name=""/>
        <dsp:cNvSpPr/>
      </dsp:nvSpPr>
      <dsp:spPr>
        <a:xfrm>
          <a:off x="6124683" y="40455"/>
          <a:ext cx="1577963" cy="459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H" sz="2200" kern="1200"/>
            <a:t>Operation</a:t>
          </a:r>
          <a:endParaRPr lang="en-US" sz="2200" kern="1200"/>
        </a:p>
      </dsp:txBody>
      <dsp:txXfrm>
        <a:off x="6124683" y="40455"/>
        <a:ext cx="1577963" cy="459254"/>
      </dsp:txXfrm>
    </dsp:sp>
    <dsp:sp modelId="{C7F32CC5-6947-6346-B629-93FF14702A30}">
      <dsp:nvSpPr>
        <dsp:cNvPr id="0" name=""/>
        <dsp:cNvSpPr/>
      </dsp:nvSpPr>
      <dsp:spPr>
        <a:xfrm>
          <a:off x="5539585" y="1116350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FE944-A315-F249-BE71-DBB827225122}">
      <dsp:nvSpPr>
        <dsp:cNvPr id="0" name=""/>
        <dsp:cNvSpPr/>
      </dsp:nvSpPr>
      <dsp:spPr>
        <a:xfrm>
          <a:off x="5691697" y="1010113"/>
          <a:ext cx="2020913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NMHS                             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5691697" y="1010113"/>
        <a:ext cx="2020913" cy="372107"/>
      </dsp:txXfrm>
    </dsp:sp>
    <dsp:sp modelId="{D85303C4-10CA-2649-9A3C-BAAAEE4407FE}">
      <dsp:nvSpPr>
        <dsp:cNvPr id="0" name=""/>
        <dsp:cNvSpPr/>
      </dsp:nvSpPr>
      <dsp:spPr>
        <a:xfrm>
          <a:off x="5539585" y="1488458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35EBC-1B9B-F24E-984E-76D2BF72C219}">
      <dsp:nvSpPr>
        <dsp:cNvPr id="0" name=""/>
        <dsp:cNvSpPr/>
      </dsp:nvSpPr>
      <dsp:spPr>
        <a:xfrm>
          <a:off x="5691697" y="1382221"/>
          <a:ext cx="2020913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Regional, sub-regional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5691697" y="1382221"/>
        <a:ext cx="2020913" cy="372107"/>
      </dsp:txXfrm>
    </dsp:sp>
    <dsp:sp modelId="{F4378D35-2B87-2A4F-BE1E-57E1695BB35A}">
      <dsp:nvSpPr>
        <dsp:cNvPr id="0" name=""/>
        <dsp:cNvSpPr/>
      </dsp:nvSpPr>
      <dsp:spPr>
        <a:xfrm>
          <a:off x="5539585" y="1860566"/>
          <a:ext cx="159634" cy="1596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EB23FE-A769-A64D-8DE7-B5D0797C3A52}">
      <dsp:nvSpPr>
        <dsp:cNvPr id="0" name=""/>
        <dsp:cNvSpPr/>
      </dsp:nvSpPr>
      <dsp:spPr>
        <a:xfrm>
          <a:off x="5691697" y="1754329"/>
          <a:ext cx="2020913" cy="372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Private company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(Synoptic …)                      </a:t>
          </a:r>
          <a:endParaRPr lang="en-US" sz="1200" b="1" kern="1200">
            <a:solidFill>
              <a:srgbClr val="FF0000"/>
            </a:solidFill>
          </a:endParaRPr>
        </a:p>
      </dsp:txBody>
      <dsp:txXfrm>
        <a:off x="5691697" y="1754329"/>
        <a:ext cx="2020913" cy="3721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EEA35-C680-4A2E-9A77-76D66DCED030}">
      <dsp:nvSpPr>
        <dsp:cNvPr id="0" name=""/>
        <dsp:cNvSpPr/>
      </dsp:nvSpPr>
      <dsp:spPr>
        <a:xfrm>
          <a:off x="36782" y="147852"/>
          <a:ext cx="2333996" cy="512441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7200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>
              <a:ln/>
              <a:effectLst/>
            </a:rPr>
            <a:t>2022</a:t>
          </a:r>
          <a:endParaRPr lang="en-CH" sz="2400" b="0" kern="1200" cap="none" spc="0">
            <a:ln/>
            <a:effectLst/>
          </a:endParaRPr>
        </a:p>
      </dsp:txBody>
      <dsp:txXfrm rot="16200000">
        <a:off x="-1830829" y="2015464"/>
        <a:ext cx="4202023" cy="466799"/>
      </dsp:txXfrm>
    </dsp:sp>
    <dsp:sp modelId="{6EBEFC88-F2FD-454C-B533-C0684D5EC9B6}">
      <dsp:nvSpPr>
        <dsp:cNvPr id="0" name=""/>
        <dsp:cNvSpPr/>
      </dsp:nvSpPr>
      <dsp:spPr>
        <a:xfrm>
          <a:off x="503581" y="147852"/>
          <a:ext cx="1738827" cy="512441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80000" rIns="360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2200" b="1" kern="1200" cap="none" spc="0">
            <a:ln/>
            <a:solidFill>
              <a:schemeClr val="accent3">
                <a:lumMod val="75000"/>
              </a:schemeClr>
            </a:solidFill>
            <a:effectLst/>
          </a:endParaRPr>
        </a:p>
      </dsp:txBody>
      <dsp:txXfrm>
        <a:off x="503581" y="147852"/>
        <a:ext cx="1738827" cy="5124419"/>
      </dsp:txXfrm>
    </dsp:sp>
    <dsp:sp modelId="{167F66EE-28E8-49D4-A92B-736745749944}">
      <dsp:nvSpPr>
        <dsp:cNvPr id="0" name=""/>
        <dsp:cNvSpPr/>
      </dsp:nvSpPr>
      <dsp:spPr>
        <a:xfrm>
          <a:off x="2389753" y="146536"/>
          <a:ext cx="2333996" cy="512441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7200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>
              <a:ln/>
              <a:solidFill>
                <a:schemeClr val="accent5">
                  <a:lumMod val="50000"/>
                </a:schemeClr>
              </a:solidFill>
              <a:effectLst/>
            </a:rPr>
            <a:t>2023</a:t>
          </a:r>
          <a:endParaRPr lang="en-CH" sz="2400" b="0" kern="1200" cap="none" spc="0">
            <a:ln/>
            <a:solidFill>
              <a:schemeClr val="accent5">
                <a:lumMod val="50000"/>
              </a:schemeClr>
            </a:solidFill>
            <a:effectLst/>
          </a:endParaRPr>
        </a:p>
      </dsp:txBody>
      <dsp:txXfrm rot="16200000">
        <a:off x="522141" y="2014148"/>
        <a:ext cx="4202023" cy="466799"/>
      </dsp:txXfrm>
    </dsp:sp>
    <dsp:sp modelId="{60A89CF9-F8DB-43F8-BFF4-619D5AC88D7E}">
      <dsp:nvSpPr>
        <dsp:cNvPr id="0" name=""/>
        <dsp:cNvSpPr/>
      </dsp:nvSpPr>
      <dsp:spPr>
        <a:xfrm rot="5400000">
          <a:off x="2363306" y="2611333"/>
          <a:ext cx="411787" cy="350099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AACDC35-5981-46FA-9B2F-C216A0C12F3E}">
      <dsp:nvSpPr>
        <dsp:cNvPr id="0" name=""/>
        <dsp:cNvSpPr/>
      </dsp:nvSpPr>
      <dsp:spPr>
        <a:xfrm>
          <a:off x="2856553" y="146536"/>
          <a:ext cx="1738827" cy="512441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8000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2200" b="1" kern="1200" cap="none" spc="0">
            <a:ln/>
            <a:solidFill>
              <a:schemeClr val="accent5">
                <a:lumMod val="75000"/>
              </a:schemeClr>
            </a:solidFill>
            <a:effectLst/>
          </a:endParaRPr>
        </a:p>
      </dsp:txBody>
      <dsp:txXfrm>
        <a:off x="2856553" y="146536"/>
        <a:ext cx="1738827" cy="5124419"/>
      </dsp:txXfrm>
    </dsp:sp>
    <dsp:sp modelId="{4D0A1B63-8683-468E-A511-0292AB01A789}">
      <dsp:nvSpPr>
        <dsp:cNvPr id="0" name=""/>
        <dsp:cNvSpPr/>
      </dsp:nvSpPr>
      <dsp:spPr>
        <a:xfrm>
          <a:off x="4738897" y="147740"/>
          <a:ext cx="2333996" cy="512441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7200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>
              <a:ln/>
              <a:solidFill>
                <a:schemeClr val="accent4">
                  <a:lumMod val="50000"/>
                </a:schemeClr>
              </a:solidFill>
              <a:effectLst/>
            </a:rPr>
            <a:t>2024</a:t>
          </a:r>
          <a:endParaRPr lang="en-CH" sz="2400" b="0" kern="1200" cap="none" spc="0">
            <a:ln/>
            <a:solidFill>
              <a:schemeClr val="accent4">
                <a:lumMod val="50000"/>
              </a:schemeClr>
            </a:solidFill>
            <a:effectLst/>
          </a:endParaRPr>
        </a:p>
      </dsp:txBody>
      <dsp:txXfrm rot="16200000">
        <a:off x="2871285" y="2015352"/>
        <a:ext cx="4202023" cy="466799"/>
      </dsp:txXfrm>
    </dsp:sp>
    <dsp:sp modelId="{D5E4F43A-8D20-481B-95AF-671B3A576E60}">
      <dsp:nvSpPr>
        <dsp:cNvPr id="0" name=""/>
        <dsp:cNvSpPr/>
      </dsp:nvSpPr>
      <dsp:spPr>
        <a:xfrm rot="5400000">
          <a:off x="4715350" y="2611333"/>
          <a:ext cx="411787" cy="350099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033D0AD-954D-49CC-95D7-E72AA62E0D2B}">
      <dsp:nvSpPr>
        <dsp:cNvPr id="0" name=""/>
        <dsp:cNvSpPr/>
      </dsp:nvSpPr>
      <dsp:spPr>
        <a:xfrm>
          <a:off x="5205696" y="147740"/>
          <a:ext cx="1738827" cy="512441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8000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2200" b="1" kern="1200" cap="none" spc="0">
            <a:ln/>
            <a:solidFill>
              <a:schemeClr val="accent4">
                <a:lumMod val="75000"/>
              </a:schemeClr>
            </a:solidFill>
            <a:effectLst/>
          </a:endParaRPr>
        </a:p>
      </dsp:txBody>
      <dsp:txXfrm>
        <a:off x="5205696" y="147740"/>
        <a:ext cx="1738827" cy="5124419"/>
      </dsp:txXfrm>
    </dsp:sp>
    <dsp:sp modelId="{AEE2A8D3-007A-4E2F-9514-482633232E63}">
      <dsp:nvSpPr>
        <dsp:cNvPr id="0" name=""/>
        <dsp:cNvSpPr/>
      </dsp:nvSpPr>
      <dsp:spPr>
        <a:xfrm>
          <a:off x="7082019" y="146536"/>
          <a:ext cx="3682625" cy="512441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7200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cap="none" spc="0">
              <a:ln/>
              <a:effectLst/>
            </a:rPr>
            <a:t>2025</a:t>
          </a:r>
          <a:endParaRPr lang="en-CH" sz="2400" b="0" kern="1200" cap="none" spc="0">
            <a:ln/>
            <a:effectLst/>
          </a:endParaRPr>
        </a:p>
      </dsp:txBody>
      <dsp:txXfrm rot="16200000">
        <a:off x="5349270" y="1879285"/>
        <a:ext cx="4202023" cy="736525"/>
      </dsp:txXfrm>
    </dsp:sp>
    <dsp:sp modelId="{4CFA4CA7-43A4-4A98-A71F-8A81B891B4A9}">
      <dsp:nvSpPr>
        <dsp:cNvPr id="0" name=""/>
        <dsp:cNvSpPr/>
      </dsp:nvSpPr>
      <dsp:spPr>
        <a:xfrm rot="5400000">
          <a:off x="7049540" y="2611577"/>
          <a:ext cx="411787" cy="350099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9BF6E2-9623-4DBE-9EE8-00F1CA980A54}">
      <dsp:nvSpPr>
        <dsp:cNvPr id="0" name=""/>
        <dsp:cNvSpPr/>
      </dsp:nvSpPr>
      <dsp:spPr>
        <a:xfrm>
          <a:off x="7720769" y="146536"/>
          <a:ext cx="2743556" cy="5124419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80000" rIns="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H" sz="2200" b="1" kern="1200" cap="none" spc="0">
            <a:ln/>
            <a:solidFill>
              <a:schemeClr val="accent6">
                <a:lumMod val="75000"/>
              </a:schemeClr>
            </a:solidFill>
            <a:effectLst/>
          </a:endParaRPr>
        </a:p>
      </dsp:txBody>
      <dsp:txXfrm>
        <a:off x="7720769" y="146536"/>
        <a:ext cx="2743556" cy="5124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61F17-72BF-4A46-8CB2-781D21AD9145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3B82E-D4CC-9045-9BA3-DF41A8606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19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8440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en/activity-areas/wis/WIS2-overview#WIS2_Global_Service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7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/>
              <a:t>N</a:t>
            </a:r>
            <a:r>
              <a:rPr lang="en-CH"/>
              <a:t>umber countries in RA II</a:t>
            </a:r>
          </a:p>
        </p:txBody>
      </p:sp>
    </p:spTree>
    <p:extLst>
      <p:ext uri="{BB962C8B-B14F-4D97-AF65-F5344CB8AC3E}">
        <p14:creationId xmlns:p14="http://schemas.microsoft.com/office/powerpoint/2010/main" val="130793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03F65-9ECC-476D-9EAD-5405A20EA743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7922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The users of WIS 2.0 will be able to access data in </a:t>
            </a:r>
            <a:endParaRPr lang="en-CH" b="0" i="0" dirty="0">
              <a:solidFill>
                <a:srgbClr val="656565"/>
              </a:solidFill>
              <a:effectLst/>
              <a:latin typeface="opregular"/>
            </a:endParaRPr>
          </a:p>
          <a:p>
            <a:pPr algn="l"/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real-time by subscribing to a </a:t>
            </a:r>
            <a:r>
              <a:rPr lang="en-US" b="1" i="0" u="none" strike="noStrike" dirty="0">
                <a:solidFill>
                  <a:srgbClr val="00529C"/>
                </a:solidFill>
                <a:effectLst/>
                <a:latin typeface="opregular"/>
                <a:hlinkClick r:id="rId3"/>
              </a:rPr>
              <a:t>Global Broker</a:t>
            </a:r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 and </a:t>
            </a:r>
            <a:endParaRPr lang="en-CH" b="0" i="0" dirty="0">
              <a:solidFill>
                <a:srgbClr val="656565"/>
              </a:solidFill>
              <a:effectLst/>
              <a:latin typeface="opregular"/>
            </a:endParaRPr>
          </a:p>
          <a:p>
            <a:pPr algn="just"/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receiving notifications when new data are available </a:t>
            </a:r>
            <a:r>
              <a:rPr lang="en-CH" dirty="0">
                <a:solidFill>
                  <a:srgbClr val="656565"/>
                </a:solidFill>
                <a:latin typeface="opregular"/>
              </a:rPr>
              <a:t> </a:t>
            </a:r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for download from a </a:t>
            </a:r>
            <a:r>
              <a:rPr lang="en-US" b="1" i="0" u="none" strike="noStrike" dirty="0">
                <a:solidFill>
                  <a:srgbClr val="00529C"/>
                </a:solidFill>
                <a:effectLst/>
                <a:latin typeface="opregular"/>
                <a:hlinkClick r:id="rId3"/>
              </a:rPr>
              <a:t>Global Cache</a:t>
            </a:r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 or from the data provider. The </a:t>
            </a:r>
            <a:r>
              <a:rPr lang="en-US" b="1" i="0" u="none" strike="noStrike" dirty="0">
                <a:solidFill>
                  <a:srgbClr val="00529C"/>
                </a:solidFill>
                <a:effectLst/>
                <a:latin typeface="opregular"/>
                <a:hlinkClick r:id="rId3"/>
              </a:rPr>
              <a:t>Global Discovery Catalogue</a:t>
            </a:r>
            <a:r>
              <a:rPr lang="en-US" b="0" i="0" dirty="0">
                <a:solidFill>
                  <a:srgbClr val="656565"/>
                </a:solidFill>
                <a:effectLst/>
                <a:latin typeface="opregular"/>
              </a:rPr>
              <a:t> will allow users to discover the available datasets on WIS 2.0 and provide information on how and where to access the data.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D7448-BA1D-3742-9819-D3EC6E0D6AB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205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8D16CF-741C-E447-8F4E-DA51E5B885E0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53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Region II Capacity building institutes:</a:t>
            </a:r>
          </a:p>
          <a:p>
            <a:pPr marL="228600" indent="-228600">
              <a:buAutoNum type="arabicPeriod"/>
            </a:pPr>
            <a:r>
              <a:rPr lang="en-CH" dirty="0"/>
              <a:t>China </a:t>
            </a:r>
          </a:p>
          <a:p>
            <a:pPr marL="0" indent="0">
              <a:buNone/>
            </a:pPr>
            <a:r>
              <a:rPr lang="en-CH" dirty="0"/>
              <a:t>    - </a:t>
            </a:r>
            <a:r>
              <a:rPr lang="en-US" b="1" i="0" dirty="0">
                <a:solidFill>
                  <a:srgbClr val="656565"/>
                </a:solidFill>
                <a:effectLst/>
                <a:latin typeface="opregular"/>
              </a:rPr>
              <a:t>Nanjing University of Information, Science and Technology (NUIST) Nanjing - RTC China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0" indent="0"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    - </a:t>
            </a:r>
            <a:r>
              <a:rPr lang="en-US" b="1" i="0" dirty="0">
                <a:solidFill>
                  <a:srgbClr val="656565"/>
                </a:solidFill>
                <a:effectLst/>
                <a:latin typeface="opregular"/>
              </a:rPr>
              <a:t>China Meteorological Administration Training Center (CMATC) Beijing - RTC China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0" indent="0"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2. India </a:t>
            </a:r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656565"/>
                </a:solidFill>
                <a:effectLst/>
                <a:latin typeface="opregular"/>
              </a:rPr>
              <a:t>National Water Academy (NWA) - RTC India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656565"/>
                </a:solidFill>
                <a:effectLst/>
                <a:latin typeface="opregular"/>
              </a:rPr>
              <a:t>Meteorological Training Institute (IMD) Pune - RTC India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656565"/>
                </a:solidFill>
                <a:effectLst/>
                <a:latin typeface="opregular"/>
              </a:rPr>
              <a:t>India Meteorological Department Training Centre (IMD) New Delhi - RTC India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171450" indent="-171450">
              <a:buFontTx/>
              <a:buChar char="-"/>
            </a:pPr>
            <a:r>
              <a:rPr lang="da-DK" b="1" i="0" dirty="0">
                <a:solidFill>
                  <a:srgbClr val="656565"/>
                </a:solidFill>
                <a:effectLst/>
                <a:latin typeface="opregular"/>
              </a:rPr>
              <a:t>Indian Institute of Technology Roorkee (IITR) Roorkee - RTC India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0" indent="0">
              <a:buFontTx/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3. Iran</a:t>
            </a:r>
          </a:p>
          <a:p>
            <a:pPr marL="171450" indent="-171450">
              <a:buFontTx/>
              <a:buChar char="-"/>
            </a:pPr>
            <a:r>
              <a:rPr lang="en-US" b="1" i="0" dirty="0">
                <a:solidFill>
                  <a:srgbClr val="656565"/>
                </a:solidFill>
                <a:effectLst/>
                <a:latin typeface="opregular"/>
              </a:rPr>
              <a:t>Islamic Republic of Iran Meteorological Organization (IRIMO) Tehran - RTC Iran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171450" indent="-171450">
              <a:buFontTx/>
              <a:buChar char="-"/>
            </a:pPr>
            <a:r>
              <a:rPr lang="da-DK" b="1" i="0" dirty="0">
                <a:solidFill>
                  <a:srgbClr val="656565"/>
                </a:solidFill>
                <a:effectLst/>
                <a:latin typeface="opregular"/>
              </a:rPr>
              <a:t>Iraqi Meteorological Organization (IMO) Baghdad - RTC Iraq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0" indent="0">
              <a:buFontTx/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4. Republic of Korea</a:t>
            </a:r>
          </a:p>
          <a:p>
            <a:pPr marL="171450" indent="-171450">
              <a:buFontTx/>
              <a:buChar char="-"/>
            </a:pPr>
            <a:r>
              <a:rPr lang="da-DK" b="1" i="0" dirty="0">
                <a:solidFill>
                  <a:srgbClr val="656565"/>
                </a:solidFill>
                <a:effectLst/>
                <a:latin typeface="opregular"/>
              </a:rPr>
              <a:t>Korea Meteorological Administration (KMA) - RTC Korea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0" indent="0">
              <a:buFontTx/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5. Qatar</a:t>
            </a:r>
          </a:p>
          <a:p>
            <a:pPr marL="171450" indent="-171450">
              <a:buFontTx/>
              <a:buChar char="-"/>
            </a:pPr>
            <a:r>
              <a:rPr lang="da-DK" b="1" i="0" dirty="0">
                <a:solidFill>
                  <a:srgbClr val="656565"/>
                </a:solidFill>
                <a:effectLst/>
                <a:latin typeface="opregular"/>
              </a:rPr>
              <a:t>Qatar Aeronautical Academy (QAA) Doha -RTC Qatar</a:t>
            </a:r>
            <a:endParaRPr lang="en-CH" b="1" i="0" dirty="0">
              <a:solidFill>
                <a:srgbClr val="656565"/>
              </a:solidFill>
              <a:effectLst/>
              <a:latin typeface="opregular"/>
            </a:endParaRPr>
          </a:p>
          <a:p>
            <a:pPr marL="0" indent="0">
              <a:buFontTx/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6. Uzbekistan</a:t>
            </a:r>
          </a:p>
          <a:p>
            <a:pPr marL="0" indent="0">
              <a:buFontTx/>
              <a:buNone/>
            </a:pPr>
            <a:r>
              <a:rPr lang="en-CH" b="1" i="0" dirty="0">
                <a:solidFill>
                  <a:srgbClr val="656565"/>
                </a:solidFill>
                <a:effectLst/>
                <a:latin typeface="opregular"/>
              </a:rPr>
              <a:t>- </a:t>
            </a:r>
            <a:r>
              <a:rPr lang="da-DK" b="1" i="0" dirty="0">
                <a:solidFill>
                  <a:srgbClr val="656565"/>
                </a:solidFill>
                <a:effectLst/>
                <a:latin typeface="opregular"/>
              </a:rPr>
              <a:t>Tashkent Hydrometeorological Profecional College (THMPC) Tashkent - RTC Uzbekistan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C2ED5-FF13-493D-8D66-644A1CE001CB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5067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/>
              <a:t>RBON Design process (4-year cycle)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00B0F0"/>
                </a:solidFill>
              </a:rPr>
              <a:t>In consultation with representatives from the user communities and observations providers for the region, discuss the selected short-list of key challenges in more details…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900"/>
              <a:t>Prioritize </a:t>
            </a:r>
            <a:r>
              <a:rPr lang="en-US" sz="3900" b="1"/>
              <a:t>key </a:t>
            </a:r>
            <a:r>
              <a:rPr lang="en-US" sz="3900"/>
              <a:t>regional weather, climate, water and other environmental </a:t>
            </a:r>
            <a:r>
              <a:rPr lang="en-US" sz="3900" b="1"/>
              <a:t>challenges</a:t>
            </a:r>
            <a:r>
              <a:rPr lang="en-US" sz="3900"/>
              <a:t> to be addressed for different application areas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3500"/>
              <a:t>Small number of challenges proposed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sz="3500"/>
              <a:t>List </a:t>
            </a:r>
            <a:r>
              <a:rPr lang="en-US" sz="3500" b="1"/>
              <a:t>Application Areas </a:t>
            </a:r>
            <a:r>
              <a:rPr lang="en-US" sz="3500"/>
              <a:t>under each challenge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900"/>
              <a:t>Consider impact studies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900"/>
              <a:t>Identify </a:t>
            </a:r>
            <a:r>
              <a:rPr lang="en-US" sz="3900" b="1"/>
              <a:t>top-level high priority variables </a:t>
            </a:r>
            <a:r>
              <a:rPr lang="en-US" sz="3900"/>
              <a:t>to be observed, and what are the most important criteria e.g., horizontal spacing, accuracy, all of them,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900"/>
              <a:t>Start with Horizontal Resolution, observing cycle, and timeliness, and identify most stringent requirements by variable</a:t>
            </a:r>
          </a:p>
          <a:p>
            <a:pPr lvl="1"/>
            <a:r>
              <a:rPr lang="en-US" sz="3000"/>
              <a:t>Other criteria discussed after first selection of stations (some stations may need to be upgraded)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Assess </a:t>
            </a:r>
            <a:r>
              <a:rPr lang="en-US" sz="3600" b="1"/>
              <a:t>Members capabilities </a:t>
            </a:r>
            <a:r>
              <a:rPr lang="en-US" sz="3600"/>
              <a:t>(observing networks – NMHSs &amp; partners – data exchange mechanisms)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Do </a:t>
            </a:r>
            <a:r>
              <a:rPr lang="en-US" sz="3600" b="1"/>
              <a:t>gap analysis</a:t>
            </a:r>
            <a:r>
              <a:rPr lang="en-US" sz="3600"/>
              <a:t>: Identify missing elements e.g., from impact studies to support selection of top-level high priority variables, or lack of observing stations, or lack of established data exchange mechanisms, and prioritize the gaps for each top priority variable.</a:t>
            </a:r>
            <a:endParaRPr lang="en-US" sz="48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rgbClr val="00B0F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000">
                <a:solidFill>
                  <a:srgbClr val="005BAA"/>
                </a:solidFill>
                <a:latin typeface="Arial"/>
                <a:ea typeface="Verdana"/>
                <a:cs typeface="Arial"/>
                <a:sym typeface="Montserrat-Regular"/>
              </a:rPr>
              <a:t>(see also INFCOM-3/Doc 8.1(2) – Annex, Chapter 12) </a:t>
            </a:r>
            <a:endParaRPr lang="en-US" sz="1200" b="1" i="0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1AC9F-6AFE-4B8B-9CC1-10F44419EB41}" type="slidenum">
              <a:rPr lang="en-CH" smtClean="0"/>
              <a:t>14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0937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03F65-9ECC-476D-9EAD-5405A20EA743}" type="slidenum">
              <a:rPr lang="en-CH" smtClean="0"/>
              <a:t>17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94722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112A42"/>
                </a:solidFill>
                <a:latin typeface="Segoe UI"/>
                <a:cs typeface="Segoe UI"/>
              </a:rPr>
              <a:t>Click to edit Master title style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2380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595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719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1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81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285875"/>
            <a:ext cx="10363200" cy="4286250"/>
          </a:xfrm>
        </p:spPr>
        <p:txBody>
          <a:bodyPr anchor="ctr"/>
          <a:lstStyle>
            <a:lvl1pPr algn="ctr">
              <a:defRPr sz="4000" b="1" cap="none"/>
            </a:lvl1pPr>
          </a:lstStyle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9">
            <a:extLst>
              <a:ext uri="{FF2B5EF4-FFF2-40B4-BE49-F238E27FC236}">
                <a16:creationId xmlns:a16="http://schemas.microsoft.com/office/drawing/2014/main" id="{68923632-1E47-9EF8-ACB1-8AC25A846A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FED73D9-1082-65C0-CE8C-5A2E2CE4F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4" y="1913157"/>
            <a:ext cx="7963966" cy="3232876"/>
          </a:xfrm>
        </p:spPr>
        <p:txBody>
          <a:bodyPr>
            <a:normAutofit/>
          </a:bodyPr>
          <a:lstStyle/>
          <a:p>
            <a:pPr algn="l"/>
            <a:r>
              <a:rPr lang="de-DE" b="1">
                <a:solidFill>
                  <a:srgbClr val="112A42"/>
                </a:solidFill>
                <a:latin typeface="Segoe UI"/>
                <a:cs typeface="Segoe UI"/>
              </a:rPr>
              <a:t>Title</a:t>
            </a: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de-DE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err="1">
                <a:solidFill>
                  <a:schemeClr val="bg1"/>
                </a:solidFill>
              </a:rPr>
              <a:t>Subtitle</a:t>
            </a:r>
            <a:endParaRPr lang="de-DE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CAE5BD-0BAE-F693-F06C-60C5D235A8D6}"/>
              </a:ext>
            </a:extLst>
          </p:cNvPr>
          <p:cNvCxnSpPr/>
          <p:nvPr userDrawn="1"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A38533-8EAB-9A8B-333C-237E2EC45A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111375"/>
            <a:ext cx="10107612" cy="56991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1C3454"/>
                </a:solidFill>
              </a:defRPr>
            </a:lvl1pPr>
            <a:lvl2pPr marL="457200" indent="0">
              <a:buNone/>
              <a:defRPr sz="2400">
                <a:solidFill>
                  <a:srgbClr val="1C3454"/>
                </a:solidFill>
              </a:defRPr>
            </a:lvl2pPr>
            <a:lvl3pPr marL="914400" indent="0">
              <a:buNone/>
              <a:defRPr sz="2400">
                <a:solidFill>
                  <a:srgbClr val="1C3454"/>
                </a:solidFill>
              </a:defRPr>
            </a:lvl3pPr>
            <a:lvl4pPr marL="1371600" indent="0">
              <a:buNone/>
              <a:defRPr sz="2400">
                <a:solidFill>
                  <a:srgbClr val="1C3454"/>
                </a:solidFill>
              </a:defRPr>
            </a:lvl4pPr>
            <a:lvl5pPr marL="1828800" indent="0">
              <a:buNone/>
              <a:defRPr sz="2400">
                <a:solidFill>
                  <a:srgbClr val="1C3454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A00462E-3957-FF52-2E7C-49128711355A}"/>
              </a:ext>
            </a:extLst>
          </p:cNvPr>
          <p:cNvCxnSpPr/>
          <p:nvPr userDrawn="1"/>
        </p:nvCxnSpPr>
        <p:spPr>
          <a:xfrm>
            <a:off x="667915" y="5146035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72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4536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25/09/2024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629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title</a:t>
            </a:r>
            <a:r>
              <a:rPr lang="fr-CH"/>
              <a:t>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Click to </a:t>
            </a:r>
            <a:r>
              <a:rPr lang="fr-CH" err="1"/>
              <a:t>edit</a:t>
            </a:r>
            <a:r>
              <a:rPr lang="fr-CH"/>
              <a:t> Master </a:t>
            </a:r>
            <a:r>
              <a:rPr lang="fr-CH" err="1"/>
              <a:t>text</a:t>
            </a:r>
            <a:r>
              <a:rPr lang="fr-CH"/>
              <a:t> styles</a:t>
            </a:r>
          </a:p>
          <a:p>
            <a:pPr lvl="1"/>
            <a:r>
              <a:rPr lang="fr-CH"/>
              <a:t>Second </a:t>
            </a:r>
            <a:r>
              <a:rPr lang="fr-CH" err="1"/>
              <a:t>level</a:t>
            </a:r>
            <a:endParaRPr lang="fr-CH"/>
          </a:p>
          <a:p>
            <a:pPr lvl="2"/>
            <a:r>
              <a:rPr lang="fr-CH" err="1"/>
              <a:t>Third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3"/>
            <a:r>
              <a:rPr lang="fr-CH" err="1"/>
              <a:t>Fourth</a:t>
            </a:r>
            <a:r>
              <a:rPr lang="fr-CH"/>
              <a:t> </a:t>
            </a:r>
            <a:r>
              <a:rPr lang="fr-CH" err="1"/>
              <a:t>level</a:t>
            </a:r>
            <a:endParaRPr lang="fr-CH"/>
          </a:p>
          <a:p>
            <a:pPr lvl="4"/>
            <a:r>
              <a:rPr lang="fr-CH" err="1"/>
              <a:t>Fifth</a:t>
            </a:r>
            <a:r>
              <a:rPr lang="fr-CH"/>
              <a:t> </a:t>
            </a:r>
            <a:r>
              <a:rPr lang="fr-CH" err="1"/>
              <a:t>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5B9E-792A-8367-C57B-23708949F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2E2AB8-8FC9-AEAD-A27B-15E9A0BDE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19C2576-A9F8-8741-8E7F-87600CB154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B25385-E367-FC96-C46F-C80DF01C9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B5C5F35E-5980-884E-B4FE-F65E21B09210}" type="datetimeFigureOut">
              <a:rPr lang="en-GB" smtClean="0"/>
              <a:pPr/>
              <a:t>25/09/2024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DC1CC-4C70-FA6C-1A56-74C811EFC61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583" y="387353"/>
            <a:ext cx="2751454" cy="98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18598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wmo.int/activity-areas/imop/knowledge-sharing-portal#Safety%20Procedures" TargetMode="External"/><Relationship Id="rId3" Type="http://schemas.openxmlformats.org/officeDocument/2006/relationships/hyperlink" Target="https://community.wmo.int/activity-areas/imop/knowledge-sharing-portal#Siting%20and%20Exposure" TargetMode="External"/><Relationship Id="rId7" Type="http://schemas.openxmlformats.org/officeDocument/2006/relationships/hyperlink" Target="https://community.wmo.int/activity-areas/imop/knowledge-sharing-portal#Methods%20of%20observation%20and%20Applications" TargetMode="External"/><Relationship Id="rId2" Type="http://schemas.openxmlformats.org/officeDocument/2006/relationships/hyperlink" Target="https://community.wmo.int/en/activity-areas/imop/knowledge-sharing-porta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wmo.int/activity-areas/imop/knowledge-sharing-portal#Instrument%20Tests,%20Evaluations%20and%20Comparisons" TargetMode="External"/><Relationship Id="rId11" Type="http://schemas.openxmlformats.org/officeDocument/2006/relationships/hyperlink" Target="https://community.wmo.int/activity-areas/imop/knowledge-sharing-portal#Other%20Relevant%20Links" TargetMode="External"/><Relationship Id="rId5" Type="http://schemas.openxmlformats.org/officeDocument/2006/relationships/hyperlink" Target="https://community.wmo.int/activity-areas/imop/knowledge-sharing-portal#Quality%20Assurance%20and%20Quality%20Control" TargetMode="External"/><Relationship Id="rId10" Type="http://schemas.openxmlformats.org/officeDocument/2006/relationships/hyperlink" Target="https://community.wmo.int/activity-areas/imop/knowledge-sharing-portal#Some%20other%20relevant%20WMO%20publications" TargetMode="External"/><Relationship Id="rId4" Type="http://schemas.openxmlformats.org/officeDocument/2006/relationships/hyperlink" Target="https://community.wmo.int/activity-areas/imop/knowledge-sharing-portal#Guidance%20and%20Training%20Material" TargetMode="External"/><Relationship Id="rId9" Type="http://schemas.openxmlformats.org/officeDocument/2006/relationships/hyperlink" Target="https://community.wmo.int/activity-areas/imop/knowledge-sharing-portal#Selected%20Conference%20Proceedings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ommunity.wmo.int/en/wmo-regional-training-centres" TargetMode="External"/><Relationship Id="rId7" Type="http://schemas.openxmlformats.org/officeDocument/2006/relationships/hyperlink" Target="https://etrp.wmo.int/course/view.php?id=146&amp;section=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learningevents.wmo.int/#/" TargetMode="External"/><Relationship Id="rId5" Type="http://schemas.openxmlformats.org/officeDocument/2006/relationships/hyperlink" Target="https://community.wmo.int/en/calendars-and-resources" TargetMode="External"/><Relationship Id="rId4" Type="http://schemas.openxmlformats.org/officeDocument/2006/relationships/hyperlink" Target="https://community.wmo.int/en/fellowships-application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wis2box.wis.wmo.int/" TargetMode="External"/><Relationship Id="rId2" Type="http://schemas.openxmlformats.org/officeDocument/2006/relationships/hyperlink" Target="https://github.com/wmo-im/wis2bo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wmo.int/en/activity-areas/wigos/gbon/implementation-global-basic-observing-network-gbon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wmo.int/en/activity-areas/WIGOS/RBON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2.png"/><Relationship Id="rId7" Type="http://schemas.openxmlformats.org/officeDocument/2006/relationships/diagramData" Target="../diagrams/data1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13.pn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unity.wmo.int/en/activity-areas/wis/GISC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.wmo.int/en/activity-areas/wis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s://mailchi.mp/wmo/wis-newsletter-2024-no1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hyperlink" Target="mailto:wis2-support@wmo.int" TargetMode="External"/><Relationship Id="rId4" Type="http://schemas.openxmlformats.org/officeDocument/2006/relationships/diagramQuickStyle" Target="../diagrams/quickStyle3.xml"/><Relationship Id="rId9" Type="http://schemas.openxmlformats.org/officeDocument/2006/relationships/hyperlink" Target="mailto:wis@wmo.in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wmo.int/en/activity-areas/imop" TargetMode="External"/><Relationship Id="rId2" Type="http://schemas.openxmlformats.org/officeDocument/2006/relationships/hyperlink" Target="https://community.wmo.int/en/activity-areas/imop/Regional_Instrument_Centr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597C2DC-C8FF-D04C-AEF5-6B1BB4BCA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822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257ACB5-6892-A143-A4B1-E4A0CC5B1D0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51383" y="2238714"/>
            <a:ext cx="11109785" cy="3006055"/>
          </a:xfrm>
        </p:spPr>
        <p:txBody>
          <a:bodyPr>
            <a:noAutofit/>
          </a:bodyPr>
          <a:lstStyle/>
          <a:p>
            <a:pPr algn="l"/>
            <a:r>
              <a:rPr lang="en-US" sz="3200">
                <a:solidFill>
                  <a:srgbClr val="112A42"/>
                </a:solidFill>
              </a:rPr>
              <a:t>Closing the Basic Weather and Climate </a:t>
            </a:r>
            <a:br>
              <a:rPr lang="en-US" sz="3200">
                <a:solidFill>
                  <a:srgbClr val="112A42"/>
                </a:solidFill>
              </a:rPr>
            </a:br>
            <a:r>
              <a:rPr lang="en-US" sz="3200">
                <a:solidFill>
                  <a:srgbClr val="112A42"/>
                </a:solidFill>
              </a:rPr>
              <a:t>Data Gaps in South Asia: Advancing SOFF implementation and creating synergies</a:t>
            </a:r>
            <a:br>
              <a:rPr lang="de-DE" sz="3600"/>
            </a:br>
            <a:br>
              <a:rPr lang="de-DE" sz="3600"/>
            </a:br>
            <a:r>
              <a:rPr lang="en-CH" sz="3200">
                <a:solidFill>
                  <a:schemeClr val="bg1"/>
                </a:solidFill>
              </a:rPr>
              <a:t>Session 3: </a:t>
            </a:r>
            <a:r>
              <a:rPr lang="en-US" sz="3200">
                <a:solidFill>
                  <a:schemeClr val="bg1"/>
                </a:solidFill>
              </a:rPr>
              <a:t>Creating regional synergies </a:t>
            </a:r>
            <a:br>
              <a:rPr lang="en-CH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and tapping opportunities</a:t>
            </a:r>
            <a:endParaRPr lang="de-DE" sz="3600">
              <a:solidFill>
                <a:schemeClr val="bg1"/>
              </a:solidFill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CE664AA6-FCBD-2241-B2B9-8B8EDC894C4B}"/>
              </a:ext>
            </a:extLst>
          </p:cNvPr>
          <p:cNvSpPr txBox="1">
            <a:spLocks/>
          </p:cNvSpPr>
          <p:nvPr/>
        </p:nvSpPr>
        <p:spPr>
          <a:xfrm>
            <a:off x="551384" y="1148073"/>
            <a:ext cx="9865096" cy="576063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685800" ea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defRPr sz="2400" kern="1200">
                <a:solidFill>
                  <a:srgbClr val="112A4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3429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ctr" defTabSz="685800" ea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srgbClr val="1C345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  <a:sym typeface="Helvetic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9BAE2B-008E-72FB-BC7A-C334976486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1368877"/>
            <a:ext cx="10107612" cy="569912"/>
          </a:xfrm>
        </p:spPr>
        <p:txBody>
          <a:bodyPr/>
          <a:lstStyle/>
          <a:p>
            <a:r>
              <a:rPr lang="en-CH"/>
              <a:t>24 – 26 September 2024</a:t>
            </a: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1613DAA-5F2F-FDF0-8180-C328E094E81D}"/>
              </a:ext>
            </a:extLst>
          </p:cNvPr>
          <p:cNvCxnSpPr/>
          <p:nvPr/>
        </p:nvCxnSpPr>
        <p:spPr>
          <a:xfrm>
            <a:off x="667916" y="1913157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508C05-9087-170C-AA3D-19A24DC71FF0}"/>
              </a:ext>
            </a:extLst>
          </p:cNvPr>
          <p:cNvCxnSpPr/>
          <p:nvPr/>
        </p:nvCxnSpPr>
        <p:spPr>
          <a:xfrm>
            <a:off x="667916" y="5526179"/>
            <a:ext cx="2916821" cy="0"/>
          </a:xfrm>
          <a:prstGeom prst="line">
            <a:avLst/>
          </a:prstGeom>
          <a:ln>
            <a:solidFill>
              <a:srgbClr val="1C34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now covered mountain with a cloud and sun&#10;&#10;Description automatically generated with medium confidence">
            <a:extLst>
              <a:ext uri="{FF2B5EF4-FFF2-40B4-BE49-F238E27FC236}">
                <a16:creationId xmlns:a16="http://schemas.microsoft.com/office/drawing/2014/main" id="{71446293-073C-3F3F-20C2-C43E8C819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91449"/>
            <a:ext cx="832800" cy="8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7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EF94E-03F3-B30D-21E2-A8EB2EC79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387" y="0"/>
            <a:ext cx="11418013" cy="1143000"/>
          </a:xfrm>
        </p:spPr>
        <p:txBody>
          <a:bodyPr>
            <a:normAutofit/>
          </a:bodyPr>
          <a:lstStyle/>
          <a:p>
            <a:pPr algn="ctr"/>
            <a:br>
              <a:rPr lang="en-CH" sz="28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CH" sz="3600" b="1" dirty="0">
                <a:solidFill>
                  <a:srgbClr val="005A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endParaRPr lang="en-CH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D051D-B9C8-5DF5-D933-809029A57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8" y="1143000"/>
            <a:ext cx="11928297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KNOWLEDGE SHARING PORTAL ON IN</a:t>
            </a:r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</a:t>
            </a: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TRUMENTS AND METHODS OF OBSERVATIONS </a:t>
            </a:r>
            <a:endParaRPr lang="en-CH" sz="2400" b="0" i="0" u="none" strike="noStrike" dirty="0">
              <a:solidFill>
                <a:srgbClr val="00529C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r>
              <a:rPr lang="da-DK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1. Siting and Exposure</a:t>
            </a:r>
            <a:endParaRPr lang="en-CH" sz="2400" b="0" i="0" u="none" strike="noStrike" dirty="0">
              <a:solidFill>
                <a:srgbClr val="00529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sng" dirty="0">
                <a:solidFill>
                  <a:srgbClr val="2352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2. </a:t>
            </a:r>
            <a:r>
              <a:rPr lang="en-US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Guidance and Training Material</a:t>
            </a:r>
            <a:endParaRPr lang="en-CH" sz="24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3. Quality Assurance and Quality Control</a:t>
            </a:r>
            <a:endParaRPr lang="en-CH" sz="2400" b="0" i="0" u="none" strike="noStrike" dirty="0">
              <a:solidFill>
                <a:srgbClr val="00529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4. Instrument Tests, Evaluations and Comparisons</a:t>
            </a:r>
            <a:endParaRPr lang="en-CH" sz="24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6565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5. Methods of observation and Applications</a:t>
            </a:r>
            <a:endParaRPr lang="en-CH" sz="2400" b="0" i="0" u="none" strike="noStrike" dirty="0">
              <a:solidFill>
                <a:srgbClr val="00529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0" i="0" dirty="0">
                <a:solidFill>
                  <a:srgbClr val="6565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6. Safety Procedures</a:t>
            </a:r>
            <a:endParaRPr lang="en-CH" sz="24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0" i="0" dirty="0">
                <a:solidFill>
                  <a:srgbClr val="6565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a-DK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7. Selected Conference Proceedings</a:t>
            </a:r>
            <a:endParaRPr lang="en-CH" sz="2400" b="0" i="0" u="none" strike="noStrike" dirty="0">
              <a:solidFill>
                <a:srgbClr val="00529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sng" dirty="0">
                <a:solidFill>
                  <a:srgbClr val="23527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8. Other relevant WMO publications</a:t>
            </a:r>
            <a:endParaRPr lang="en-CH" sz="2400" b="0" i="0" u="sng" dirty="0">
              <a:solidFill>
                <a:srgbClr val="23527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sz="2400" b="0" i="0" u="none" strike="noStrike" dirty="0">
                <a:solidFill>
                  <a:srgbClr val="00529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9. Other Relevant Links</a:t>
            </a:r>
            <a:endParaRPr lang="en-CH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E2076-8054-591B-D06A-2B8B920EC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CH" sz="3600" dirty="0">
                <a:latin typeface="Arial" panose="020B0604020202020204" pitchFamily="34" charset="0"/>
                <a:cs typeface="Arial" panose="020B0604020202020204" pitchFamily="34" charset="0"/>
              </a:rPr>
              <a:t>CAPACITY DEVELOPMENT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F623F-2D50-7AD2-F544-01EE29EC3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912387" cy="498316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a-DK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 WMO Regional Training Centers (RA </a:t>
            </a:r>
            <a:r>
              <a:rPr lang="en-CH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da-DK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I)</a:t>
            </a:r>
            <a:endParaRPr lang="en-CH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fr-CH" sz="18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 </a:t>
            </a:r>
            <a:r>
              <a:rPr lang="en-CH" sz="1800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WMO Fellowship Programme </a:t>
            </a:r>
            <a:endParaRPr lang="en-CH" sz="1800" b="1" dirty="0">
              <a:solidFill>
                <a:srgbClr val="0070C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/>
              <a:t>      -  Offers fellowships to support qualified and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/>
              <a:t>          suitable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/>
              <a:t>          candidates from WMO Members in topics of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/>
              <a:t>          </a:t>
            </a:r>
            <a:r>
              <a:rPr lang="en-CH" sz="1800" u="sng" dirty="0"/>
              <a:t>meteorology, hydrology  and climatology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/>
              <a:t>      -   Level of study: </a:t>
            </a:r>
            <a:r>
              <a:rPr lang="en-CH" sz="1800" u="sng" dirty="0"/>
              <a:t>BSc, MSc, PhD, Certificate,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sz="1800" u="sng" dirty="0"/>
              <a:t>           Diploma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CH" sz="1800" b="1" dirty="0">
                <a:solidFill>
                  <a:srgbClr val="0070C0"/>
                </a:solidFill>
              </a:rPr>
              <a:t>3.  </a:t>
            </a:r>
            <a:r>
              <a:rPr lang="en-CH" sz="1800" b="1" dirty="0">
                <a:solidFill>
                  <a:srgbClr val="0070C0"/>
                </a:solidFill>
              </a:rPr>
              <a:t>WMO E-Learning Resources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>
                <a:hlinkClick r:id="rId5"/>
              </a:rPr>
              <a:t>      -  </a:t>
            </a:r>
            <a:r>
              <a:rPr lang="en-US" sz="1800" dirty="0">
                <a:hlinkClick r:id="rId5"/>
              </a:rPr>
              <a:t>Calendars and Resources | World Meteorological </a:t>
            </a:r>
            <a:r>
              <a:rPr lang="en-CH" sz="1800" dirty="0"/>
              <a:t> </a:t>
            </a:r>
            <a:r>
              <a:rPr lang="en-US" sz="1800" dirty="0">
                <a:hlinkClick r:id="rId5"/>
              </a:rPr>
              <a:t>Organization (wmo.int)</a:t>
            </a:r>
            <a:endParaRPr lang="en-CH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CH" sz="1800" dirty="0">
                <a:hlinkClick r:id="rId6"/>
              </a:rPr>
              <a:t>      -  </a:t>
            </a:r>
            <a:r>
              <a:rPr lang="en-US" sz="1800" dirty="0" err="1">
                <a:hlinkClick r:id="rId6"/>
              </a:rPr>
              <a:t>WMOLearn</a:t>
            </a:r>
            <a:r>
              <a:rPr lang="en-US" sz="1800" dirty="0">
                <a:hlinkClick r:id="rId6"/>
              </a:rPr>
              <a:t> Resources: </a:t>
            </a:r>
            <a:r>
              <a:rPr lang="en-US" sz="1800" dirty="0" err="1">
                <a:hlinkClick r:id="rId6"/>
              </a:rPr>
              <a:t>WMOLearn</a:t>
            </a:r>
            <a:r>
              <a:rPr lang="en-US" sz="1800" dirty="0">
                <a:hlinkClick r:id="rId6"/>
              </a:rPr>
              <a:t> Events Calendar</a:t>
            </a:r>
            <a:endParaRPr lang="en-CH" sz="1800" dirty="0"/>
          </a:p>
          <a:p>
            <a:pPr marL="0" indent="0">
              <a:lnSpc>
                <a:spcPct val="90000"/>
              </a:lnSpc>
              <a:buNone/>
            </a:pPr>
            <a:r>
              <a:rPr lang="en-CH" sz="1800" b="1" u="sng" dirty="0">
                <a:solidFill>
                  <a:srgbClr val="0070C0"/>
                </a:solidFill>
              </a:rPr>
              <a:t> </a:t>
            </a:r>
            <a:r>
              <a:rPr lang="fr-CH" sz="1800" b="1" u="sng" dirty="0">
                <a:solidFill>
                  <a:srgbClr val="0070C0"/>
                </a:solidFill>
              </a:rPr>
              <a:t>4. </a:t>
            </a:r>
            <a:r>
              <a:rPr lang="en-CH" sz="1800" b="1" u="sng" dirty="0">
                <a:solidFill>
                  <a:srgbClr val="0070C0"/>
                </a:solidFill>
              </a:rPr>
              <a:t> </a:t>
            </a:r>
            <a:r>
              <a:rPr lang="en-CH" sz="1800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WIGOS Le</a:t>
            </a:r>
            <a:r>
              <a:rPr lang="da-DK" sz="1800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</a:t>
            </a:r>
            <a:r>
              <a:rPr lang="en-CH" sz="1800" b="1" u="sng" dirty="0" err="1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ning</a:t>
            </a:r>
            <a:r>
              <a:rPr lang="en-CH" sz="1800" b="1" u="sng" dirty="0">
                <a:solidFill>
                  <a:srgbClr val="0070C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portal including GBON</a:t>
            </a:r>
            <a:endParaRPr lang="en-CH" sz="1800" b="1" u="sng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fr-CH" sz="18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en-CH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C08143-2F60-0EE8-F0CB-E21A438E28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7950" y="1417638"/>
            <a:ext cx="573405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62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5DD43-3B34-3ADE-72CF-4D5AC79E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185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Discussion: How to reflect regional approach into investment phase funding requests </a:t>
            </a:r>
            <a:endParaRPr lang="en-GB" sz="4000" b="1" dirty="0">
              <a:solidFill>
                <a:srgbClr val="185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09848-F7A4-FE0F-A098-63CC2CAA3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2026"/>
            <a:ext cx="10683688" cy="44345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CH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opportunities and synergies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be addressed regionally? 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H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H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 sharing,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trainings, O&amp;M, calibration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could be the role of regional partners?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en-CH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600"/>
              </a:spcAft>
              <a:buFontTx/>
              <a:buChar char="-"/>
            </a:pPr>
            <a:endParaRPr lang="en-CH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6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94E8-0B95-8250-B202-635C4224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64" y="2433943"/>
            <a:ext cx="10972800" cy="1525587"/>
          </a:xfrm>
        </p:spPr>
        <p:txBody>
          <a:bodyPr>
            <a:normAutofit/>
          </a:bodyPr>
          <a:lstStyle/>
          <a:p>
            <a:pPr algn="ctr"/>
            <a:r>
              <a:rPr lang="en-GB" sz="600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34890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5987A8-8660-423B-8D8A-F917FC5CC725}"/>
              </a:ext>
            </a:extLst>
          </p:cNvPr>
          <p:cNvSpPr txBox="1"/>
          <p:nvPr/>
        </p:nvSpPr>
        <p:spPr>
          <a:xfrm>
            <a:off x="203471" y="1536585"/>
            <a:ext cx="2313889" cy="707886"/>
          </a:xfrm>
          <a:prstGeom prst="rect">
            <a:avLst/>
          </a:prstGeom>
          <a:solidFill>
            <a:srgbClr val="92D05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rtl="0" fontAlgn="base">
              <a:spcAft>
                <a:spcPts val="600"/>
              </a:spcAft>
            </a:pPr>
            <a:r>
              <a:rPr lang="en-US" sz="2000" b="0" i="0">
                <a:effectLst/>
                <a:latin typeface="Calibri" panose="020F0502020204030204" pitchFamily="34" charset="0"/>
              </a:rPr>
              <a:t>Key regional challenges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8BB66A-A889-455D-31F9-6AB46C93AB7B}"/>
              </a:ext>
            </a:extLst>
          </p:cNvPr>
          <p:cNvSpPr txBox="1"/>
          <p:nvPr/>
        </p:nvSpPr>
        <p:spPr>
          <a:xfrm>
            <a:off x="162820" y="2796956"/>
            <a:ext cx="235454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US" b="0" i="0">
                <a:effectLst/>
                <a:latin typeface="Calibri" panose="020F0502020204030204" pitchFamily="34" charset="0"/>
              </a:rPr>
              <a:t>Application areas, high priority variables and requirements, defined from impact studies.</a:t>
            </a:r>
            <a:endParaRPr lang="en-CH" b="0" i="0">
              <a:effectLst/>
              <a:latin typeface="Calibri" panose="020F0502020204030204" pitchFamily="34" charset="0"/>
            </a:endParaRPr>
          </a:p>
          <a:p>
            <a:pPr algn="l" rtl="0" fontAlgn="base">
              <a:spcAft>
                <a:spcPts val="600"/>
              </a:spcAft>
            </a:pPr>
            <a:endParaRPr lang="en-US" b="0" i="0">
              <a:effectLst/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32073-BD8A-777A-7430-E12E8EBAF572}"/>
              </a:ext>
            </a:extLst>
          </p:cNvPr>
          <p:cNvSpPr txBox="1"/>
          <p:nvPr/>
        </p:nvSpPr>
        <p:spPr>
          <a:xfrm>
            <a:off x="203471" y="4520716"/>
            <a:ext cx="22849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US" b="0" i="0">
                <a:effectLst/>
                <a:latin typeface="Calibri" panose="020F0502020204030204" pitchFamily="34" charset="0"/>
              </a:rPr>
              <a:t>Observing capabilities:  Surface-based and Space-based.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0E4A9-991A-125D-5239-490DB4FE4F34}"/>
              </a:ext>
            </a:extLst>
          </p:cNvPr>
          <p:cNvSpPr txBox="1"/>
          <p:nvPr/>
        </p:nvSpPr>
        <p:spPr>
          <a:xfrm>
            <a:off x="8900377" y="3974289"/>
            <a:ext cx="1040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Gap analysis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C82F57-B06E-8F23-A708-0BA7BBF8CF07}"/>
              </a:ext>
            </a:extLst>
          </p:cNvPr>
          <p:cNvSpPr txBox="1"/>
          <p:nvPr/>
        </p:nvSpPr>
        <p:spPr>
          <a:xfrm>
            <a:off x="10166860" y="3870151"/>
            <a:ext cx="1976587" cy="120032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US" sz="1800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Road map for improving Regional observing capabilities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7CC4F5-37EE-08B8-FE93-4AE4632760B5}"/>
              </a:ext>
            </a:extLst>
          </p:cNvPr>
          <p:cNvSpPr txBox="1"/>
          <p:nvPr/>
        </p:nvSpPr>
        <p:spPr>
          <a:xfrm>
            <a:off x="3506269" y="3999967"/>
            <a:ext cx="2532778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fontAlgn="base">
              <a:spcAft>
                <a:spcPts val="600"/>
              </a:spcAft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Stations registered in OSCAR/Surface and  </a:t>
            </a: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assigned to RBON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E3DD905-18D3-7AF8-351D-344F2357392C}"/>
              </a:ext>
            </a:extLst>
          </p:cNvPr>
          <p:cNvCxnSpPr>
            <a:cxnSpLocks/>
          </p:cNvCxnSpPr>
          <p:nvPr/>
        </p:nvCxnSpPr>
        <p:spPr>
          <a:xfrm>
            <a:off x="1376245" y="2398765"/>
            <a:ext cx="0" cy="460705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6A6840-0273-6E9F-484C-A8F585673FFB}"/>
              </a:ext>
            </a:extLst>
          </p:cNvPr>
          <p:cNvCxnSpPr>
            <a:cxnSpLocks/>
          </p:cNvCxnSpPr>
          <p:nvPr/>
        </p:nvCxnSpPr>
        <p:spPr>
          <a:xfrm>
            <a:off x="2316905" y="3327472"/>
            <a:ext cx="1006272" cy="64681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B06E306-8B8D-4177-1A02-5DBDB84907F1}"/>
              </a:ext>
            </a:extLst>
          </p:cNvPr>
          <p:cNvCxnSpPr>
            <a:cxnSpLocks/>
          </p:cNvCxnSpPr>
          <p:nvPr/>
        </p:nvCxnSpPr>
        <p:spPr>
          <a:xfrm flipV="1">
            <a:off x="2327913" y="4923297"/>
            <a:ext cx="994440" cy="396919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Arrow: Curved Down 41">
            <a:extLst>
              <a:ext uri="{FF2B5EF4-FFF2-40B4-BE49-F238E27FC236}">
                <a16:creationId xmlns:a16="http://schemas.microsoft.com/office/drawing/2014/main" id="{6FF8FE32-37EE-36FE-497B-5BC20E778149}"/>
              </a:ext>
            </a:extLst>
          </p:cNvPr>
          <p:cNvSpPr/>
          <p:nvPr/>
        </p:nvSpPr>
        <p:spPr>
          <a:xfrm flipH="1">
            <a:off x="4572002" y="2407030"/>
            <a:ext cx="6416625" cy="1388436"/>
          </a:xfrm>
          <a:prstGeom prst="curvedDownArrow">
            <a:avLst>
              <a:gd name="adj1" fmla="val 3846"/>
              <a:gd name="adj2" fmla="val 11611"/>
              <a:gd name="adj3" fmla="val 788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1B491B-D986-F2CC-93F6-4299B5310DB3}"/>
              </a:ext>
            </a:extLst>
          </p:cNvPr>
          <p:cNvSpPr txBox="1"/>
          <p:nvPr/>
        </p:nvSpPr>
        <p:spPr>
          <a:xfrm>
            <a:off x="750280" y="1136955"/>
            <a:ext cx="122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Outcome 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BA23DC7-DE0E-E03E-F831-D4F602C33D07}"/>
              </a:ext>
            </a:extLst>
          </p:cNvPr>
          <p:cNvSpPr txBox="1"/>
          <p:nvPr/>
        </p:nvSpPr>
        <p:spPr>
          <a:xfrm>
            <a:off x="4062614" y="5077261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Outcome 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A20AC0-390F-E7E0-BA9B-E12FEB13F761}"/>
              </a:ext>
            </a:extLst>
          </p:cNvPr>
          <p:cNvSpPr txBox="1"/>
          <p:nvPr/>
        </p:nvSpPr>
        <p:spPr>
          <a:xfrm>
            <a:off x="10447678" y="5122074"/>
            <a:ext cx="1232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92D050"/>
                </a:solidFill>
              </a:rPr>
              <a:t>Outcome 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32063E-B7EA-4ED3-1ED2-BF6793A42C6D}"/>
              </a:ext>
            </a:extLst>
          </p:cNvPr>
          <p:cNvSpPr txBox="1"/>
          <p:nvPr/>
        </p:nvSpPr>
        <p:spPr>
          <a:xfrm>
            <a:off x="6624691" y="3726543"/>
            <a:ext cx="17278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spcAft>
                <a:spcPts val="600"/>
              </a:spcAft>
            </a:pPr>
            <a:r>
              <a:rPr lang="en-US" i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</a:rPr>
              <a:t>Monitoring stations against RBON requirements. 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C9C1A67-C790-74EE-4334-AD828C19C6A5}"/>
              </a:ext>
            </a:extLst>
          </p:cNvPr>
          <p:cNvCxnSpPr>
            <a:cxnSpLocks/>
          </p:cNvCxnSpPr>
          <p:nvPr/>
        </p:nvCxnSpPr>
        <p:spPr>
          <a:xfrm>
            <a:off x="6063110" y="4336843"/>
            <a:ext cx="500981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F118E7-A923-9BB3-CFDD-A3389945DE77}"/>
              </a:ext>
            </a:extLst>
          </p:cNvPr>
          <p:cNvCxnSpPr>
            <a:cxnSpLocks/>
          </p:cNvCxnSpPr>
          <p:nvPr/>
        </p:nvCxnSpPr>
        <p:spPr>
          <a:xfrm>
            <a:off x="8427966" y="4290280"/>
            <a:ext cx="500981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43875C3-51E1-6569-43AB-28F2097D1086}"/>
              </a:ext>
            </a:extLst>
          </p:cNvPr>
          <p:cNvCxnSpPr>
            <a:cxnSpLocks/>
          </p:cNvCxnSpPr>
          <p:nvPr/>
        </p:nvCxnSpPr>
        <p:spPr>
          <a:xfrm>
            <a:off x="9540969" y="4275454"/>
            <a:ext cx="500981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B584A4A-70BD-05FC-A4FE-943D89D2A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209"/>
            <a:ext cx="12192000" cy="643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9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FA0C-55FA-E573-A3C8-C3DF15868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000000"/>
                </a:solidFill>
                <a:latin typeface="Corbel"/>
                <a:ea typeface="Open Sans"/>
                <a:cs typeface="Open Sans"/>
              </a:rPr>
              <a:t>key challenges in region II </a:t>
            </a:r>
            <a:r>
              <a:rPr lang="en-US" sz="2000" b="0" dirty="0" err="1">
                <a:solidFill>
                  <a:srgbClr val="000000"/>
                </a:solidFill>
                <a:latin typeface="Corbel"/>
                <a:ea typeface="Open Sans"/>
                <a:cs typeface="Open Sans"/>
              </a:rPr>
              <a:t>apr.</a:t>
            </a:r>
            <a:r>
              <a:rPr lang="en-US" sz="2000" b="0" dirty="0">
                <a:solidFill>
                  <a:srgbClr val="000000"/>
                </a:solidFill>
                <a:latin typeface="Corbel"/>
                <a:ea typeface="Open Sans"/>
                <a:cs typeface="Open Sans"/>
              </a:rPr>
              <a:t> by RAII-MG in Nov 2022</a:t>
            </a:r>
            <a:endParaRPr lang="en-US" dirty="0"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E634-2C08-D18E-178A-466BD2C6B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latin typeface="Corbel"/>
                <a:ea typeface="Open Sans"/>
                <a:cs typeface="Open Sans"/>
              </a:rPr>
              <a:t>(heavy rainfall (thunderstorms/lightning) pluvial,</a:t>
            </a:r>
            <a:endParaRPr lang="en-CH">
              <a:ea typeface="Open Sans"/>
              <a:cs typeface="Open Sans"/>
            </a:endParaRPr>
          </a:p>
          <a:p>
            <a:r>
              <a:rPr lang="en-US" sz="1600" dirty="0">
                <a:latin typeface="Corbel"/>
                <a:ea typeface="Open Sans"/>
                <a:cs typeface="Open Sans"/>
              </a:rPr>
              <a:t> </a:t>
            </a:r>
            <a:r>
              <a:rPr lang="en-US" sz="160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flash floods</a:t>
            </a:r>
            <a:r>
              <a:rPr lang="en-US" sz="1600" dirty="0">
                <a:latin typeface="Corbel"/>
                <a:ea typeface="Open Sans"/>
                <a:cs typeface="Open Sans"/>
              </a:rPr>
              <a:t>, </a:t>
            </a:r>
            <a:endParaRPr lang="en-CH">
              <a:ea typeface="Open Sans"/>
              <a:cs typeface="Open Sans"/>
            </a:endParaRPr>
          </a:p>
          <a:p>
            <a:r>
              <a:rPr lang="en-US" sz="1600">
                <a:latin typeface="Corbel"/>
                <a:ea typeface="Open Sans"/>
                <a:cs typeface="Open Sans"/>
              </a:rPr>
              <a:t>Landslide</a:t>
            </a:r>
            <a:endParaRPr lang="en-CH">
              <a:ea typeface="Open Sans"/>
              <a:cs typeface="Open Sans"/>
            </a:endParaRPr>
          </a:p>
          <a:p>
            <a:r>
              <a:rPr lang="en-US" sz="1600" dirty="0">
                <a:latin typeface="Corbel"/>
                <a:ea typeface="Open Sans"/>
                <a:cs typeface="Open Sans"/>
              </a:rPr>
              <a:t> </a:t>
            </a:r>
            <a:r>
              <a:rPr lang="en-US" sz="1600">
                <a:solidFill>
                  <a:srgbClr val="FF0000"/>
                </a:solidFill>
                <a:latin typeface="Corbel"/>
                <a:ea typeface="Open Sans"/>
                <a:cs typeface="Open Sans"/>
              </a:rPr>
              <a:t>drought</a:t>
            </a:r>
            <a:r>
              <a:rPr lang="en-US" sz="1600">
                <a:latin typeface="Corbel"/>
                <a:ea typeface="Open Sans"/>
                <a:cs typeface="Open Sans"/>
              </a:rPr>
              <a:t>,</a:t>
            </a:r>
            <a:endParaRPr lang="en-CH">
              <a:ea typeface="Open Sans"/>
              <a:cs typeface="Open Sans"/>
            </a:endParaRPr>
          </a:p>
          <a:p>
            <a:r>
              <a:rPr lang="en-US" sz="1600">
                <a:latin typeface="Corbel"/>
                <a:ea typeface="Open Sans"/>
                <a:cs typeface="Open Sans"/>
              </a:rPr>
              <a:t> tropical cyclones/typhoons,</a:t>
            </a:r>
            <a:endParaRPr lang="en-CH">
              <a:ea typeface="Open Sans"/>
              <a:cs typeface="Open Sans"/>
            </a:endParaRPr>
          </a:p>
          <a:p>
            <a:r>
              <a:rPr lang="en-US" sz="1600">
                <a:latin typeface="Corbel"/>
                <a:ea typeface="Open Sans"/>
                <a:cs typeface="Open Sans"/>
              </a:rPr>
              <a:t> heat/cold waves),</a:t>
            </a:r>
            <a:endParaRPr lang="en-CH">
              <a:ea typeface="Open Sans"/>
              <a:cs typeface="Open Sans"/>
            </a:endParaRPr>
          </a:p>
          <a:p>
            <a:r>
              <a:rPr lang="en-US" sz="1600" dirty="0">
                <a:latin typeface="Corbel"/>
                <a:ea typeface="Open Sans"/>
                <a:cs typeface="Open Sans"/>
              </a:rPr>
              <a:t> sand and dust (</a:t>
            </a:r>
            <a:r>
              <a:rPr lang="en-US" sz="1600" err="1">
                <a:latin typeface="Corbel"/>
                <a:ea typeface="Open Sans"/>
                <a:cs typeface="Open Sans"/>
              </a:rPr>
              <a:t>suspen</a:t>
            </a:r>
            <a:r>
              <a:rPr lang="da-DK" sz="1600" dirty="0">
                <a:latin typeface="Corbel"/>
                <a:ea typeface="Open Sans"/>
                <a:cs typeface="Open Sans"/>
              </a:rPr>
              <a:t>s</a:t>
            </a:r>
            <a:r>
              <a:rPr lang="en-US" sz="1600" dirty="0">
                <a:latin typeface="Corbel"/>
                <a:ea typeface="Open Sans"/>
                <a:cs typeface="Open Sans"/>
              </a:rPr>
              <a:t>ion, deposition and sedimentation)</a:t>
            </a:r>
            <a:endParaRPr lang="en-CH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84236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ED713-894E-6F73-0041-944DEE166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54" y="943840"/>
            <a:ext cx="10766657" cy="502719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WIS2-in-a-box (wis2box) is reference implementation of a WIS2 Node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Free Open-Source Software (FOSS) developed as a docker-compose stack using pre-existing </a:t>
            </a:r>
            <a:r>
              <a:rPr lang="en-US" sz="2400">
                <a:hlinkClick r:id="rId2"/>
              </a:rPr>
              <a:t>https://github.com/wmo-im/wis2box</a:t>
            </a:r>
            <a:endParaRPr lang="en-US" sz="2400"/>
          </a:p>
          <a:p>
            <a:pPr>
              <a:buFont typeface="Wingdings" panose="05000000000000000000" pitchFamily="2" charset="2"/>
              <a:buChar char="v"/>
            </a:pPr>
            <a:r>
              <a:rPr lang="en-US" sz="2400"/>
              <a:t>Designed to be cost-effective and low-barrier to operate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 b="1">
                <a:solidFill>
                  <a:schemeClr val="tx2">
                    <a:lumMod val="75000"/>
                  </a:schemeClr>
                </a:solidFill>
              </a:rPr>
              <a:t>Tools to facilitate international data sharing: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data-conversion: csv2bufr, synop2bufr, bufr2bufr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web-interfaces to configure datasets, data-mappings and station metadata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web-interface for manual data input (FM-12/csv)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data visualization and monitoring to detect issues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/>
              <a:t>OGC-API to share data in </a:t>
            </a:r>
            <a:r>
              <a:rPr lang="en-US" sz="2400" err="1"/>
              <a:t>GeoJSON</a:t>
            </a:r>
            <a:r>
              <a:rPr lang="en-US" sz="2400"/>
              <a:t> format</a:t>
            </a:r>
          </a:p>
          <a:p>
            <a:endParaRPr lang="en-US" sz="2400" b="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1BB6BE-E1ED-1F3D-E47A-F0150B023804}"/>
              </a:ext>
            </a:extLst>
          </p:cNvPr>
          <p:cNvSpPr/>
          <p:nvPr/>
        </p:nvSpPr>
        <p:spPr>
          <a:xfrm>
            <a:off x="-53788" y="0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What is WIS2-in-a-box ?</a:t>
            </a:r>
            <a:endParaRPr lang="en-CH" sz="3200" b="1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0868609-D60D-2631-0E2D-DF0A1932E97D}"/>
              </a:ext>
            </a:extLst>
          </p:cNvPr>
          <p:cNvSpPr/>
          <p:nvPr/>
        </p:nvSpPr>
        <p:spPr>
          <a:xfrm>
            <a:off x="10328794" y="6136998"/>
            <a:ext cx="1334017" cy="336113"/>
          </a:xfrm>
          <a:custGeom>
            <a:avLst/>
            <a:gdLst>
              <a:gd name="connsiteX0" fmla="*/ 0 w 1334017"/>
              <a:gd name="connsiteY0" fmla="*/ 0 h 336113"/>
              <a:gd name="connsiteX1" fmla="*/ 1334017 w 1334017"/>
              <a:gd name="connsiteY1" fmla="*/ 0 h 336113"/>
              <a:gd name="connsiteX2" fmla="*/ 1334017 w 1334017"/>
              <a:gd name="connsiteY2" fmla="*/ 336113 h 336113"/>
              <a:gd name="connsiteX3" fmla="*/ 0 w 1334017"/>
              <a:gd name="connsiteY3" fmla="*/ 336113 h 336113"/>
              <a:gd name="connsiteX4" fmla="*/ 0 w 1334017"/>
              <a:gd name="connsiteY4" fmla="*/ 0 h 336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4017" h="336113">
                <a:moveTo>
                  <a:pt x="0" y="0"/>
                </a:moveTo>
                <a:lnTo>
                  <a:pt x="1334017" y="0"/>
                </a:lnTo>
                <a:lnTo>
                  <a:pt x="1334017" y="336113"/>
                </a:lnTo>
                <a:lnTo>
                  <a:pt x="0" y="3361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20320" rIns="30480" bIns="2032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H" sz="1600" kern="1200">
                <a:solidFill>
                  <a:schemeClr val="bg1"/>
                </a:solidFill>
              </a:rPr>
              <a:t>WMO Support</a:t>
            </a:r>
            <a:endParaRPr lang="en-US" sz="1600" kern="1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B71B16-B3BF-0955-6D0C-0EAC31ABCF6E}"/>
              </a:ext>
            </a:extLst>
          </p:cNvPr>
          <p:cNvSpPr txBox="1"/>
          <p:nvPr/>
        </p:nvSpPr>
        <p:spPr>
          <a:xfrm>
            <a:off x="5888736" y="5475278"/>
            <a:ext cx="6215994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600"/>
              <a:t>wis2box host requirements: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minimum 2 vCPUs with 4GB Memory and 24GB of local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requires Python, Docker and Docker Compose pre-installed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HTTP and MQTT ports routed to a publicly accessible address</a:t>
            </a:r>
          </a:p>
          <a:p>
            <a:r>
              <a:rPr lang="en-US" sz="1600">
                <a:hlinkClick r:id="rId3"/>
              </a:rPr>
              <a:t>https://docs.wis2box.wis.wmo.int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225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2670-156E-41A0-84FD-573265FF0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452" y="-144252"/>
            <a:ext cx="11472423" cy="1876406"/>
          </a:xfrm>
        </p:spPr>
        <p:txBody>
          <a:bodyPr>
            <a:normAutofit/>
          </a:bodyPr>
          <a:lstStyle/>
          <a:p>
            <a:r>
              <a:rPr lang="de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REGIONAL BASIC </a:t>
            </a:r>
            <a:r>
              <a:rPr lang="en-US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OBSERVING NETWORK </a:t>
            </a:r>
            <a:r>
              <a:rPr lang="de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(RBON)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5912-0D80-48D2-8291-46045514F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38" y="1331013"/>
            <a:ext cx="6776842" cy="40247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latin typeface="Arial"/>
                <a:ea typeface="Verdana"/>
                <a:cs typeface="Arial"/>
              </a:rPr>
              <a:t>network of surface‑based meteorological, hydrological </a:t>
            </a:r>
            <a:br>
              <a:rPr lang="en-US" sz="1800" dirty="0">
                <a:latin typeface="Arial"/>
                <a:ea typeface="Verdana"/>
                <a:cs typeface="Arial"/>
              </a:rPr>
            </a:br>
            <a:r>
              <a:rPr lang="en-US" sz="1800" dirty="0">
                <a:latin typeface="Arial"/>
                <a:ea typeface="Verdana"/>
                <a:cs typeface="Arial"/>
              </a:rPr>
              <a:t>and related observing stations/platforms to address the </a:t>
            </a:r>
            <a:br>
              <a:rPr lang="en-US" sz="1800" dirty="0">
                <a:latin typeface="Arial"/>
                <a:ea typeface="Verdana"/>
                <a:cs typeface="Arial"/>
              </a:rPr>
            </a:br>
            <a:r>
              <a:rPr lang="en-US" sz="1800" b="1" u="sng" dirty="0">
                <a:latin typeface="Arial"/>
                <a:ea typeface="Verdana"/>
                <a:cs typeface="Arial"/>
              </a:rPr>
              <a:t>key regional weather, water, climate and other environmental challenges</a:t>
            </a:r>
            <a:r>
              <a:rPr lang="en-US" sz="1800" dirty="0">
                <a:latin typeface="Arial"/>
                <a:ea typeface="Verdana"/>
                <a:cs typeface="Arial"/>
              </a:rPr>
              <a:t>.</a:t>
            </a:r>
            <a:endParaRPr lang="en-US" sz="1800" dirty="0">
              <a:cs typeface="Calibri"/>
            </a:endParaRPr>
          </a:p>
          <a:p>
            <a:pPr marL="457200" indent="-457200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latin typeface="Arial"/>
                <a:ea typeface="Verdana"/>
                <a:cs typeface="Arial"/>
              </a:rPr>
              <a:t>leads to </a:t>
            </a:r>
            <a:r>
              <a:rPr lang="en-US" sz="1800" b="1" dirty="0">
                <a:latin typeface="Arial"/>
                <a:ea typeface="Verdana"/>
                <a:cs typeface="Arial"/>
              </a:rPr>
              <a:t>improved services</a:t>
            </a:r>
            <a:r>
              <a:rPr lang="en-US" sz="1800" dirty="0">
                <a:latin typeface="Arial"/>
                <a:ea typeface="Verdana"/>
                <a:cs typeface="Arial"/>
              </a:rPr>
              <a:t> by delivering more and enhanced observations to stakeholders.</a:t>
            </a:r>
            <a:endParaRPr lang="en-US" sz="18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latin typeface="Arial"/>
                <a:ea typeface="Verdana"/>
                <a:cs typeface="Arial"/>
              </a:rPr>
              <a:t>enables the </a:t>
            </a:r>
            <a:r>
              <a:rPr lang="en-US" sz="1800" b="1" dirty="0">
                <a:latin typeface="Arial"/>
                <a:ea typeface="Verdana"/>
                <a:cs typeface="Arial"/>
              </a:rPr>
              <a:t>full benefit of regional and national observing capabilities</a:t>
            </a:r>
            <a:r>
              <a:rPr lang="en-US" sz="1800" dirty="0">
                <a:latin typeface="Arial"/>
                <a:ea typeface="Verdana"/>
                <a:cs typeface="Arial"/>
              </a:rPr>
              <a:t> to be realized.</a:t>
            </a:r>
            <a:endParaRPr lang="en-US" sz="18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highlight>
                  <a:srgbClr val="FFFF00"/>
                </a:highlight>
                <a:latin typeface="Arial"/>
                <a:ea typeface="Verdana"/>
                <a:cs typeface="Arial"/>
              </a:rPr>
              <a:t>consider </a:t>
            </a:r>
            <a:r>
              <a:rPr lang="en-US" sz="1800" b="1" dirty="0">
                <a:highlight>
                  <a:srgbClr val="FFFF00"/>
                </a:highlight>
                <a:latin typeface="Arial"/>
                <a:ea typeface="Verdana"/>
                <a:cs typeface="Arial"/>
              </a:rPr>
              <a:t>EW4All </a:t>
            </a:r>
            <a:r>
              <a:rPr lang="en-US" sz="1800" dirty="0">
                <a:highlight>
                  <a:srgbClr val="FFFF00"/>
                </a:highlight>
                <a:latin typeface="Arial"/>
                <a:ea typeface="Verdana"/>
                <a:cs typeface="Arial"/>
              </a:rPr>
              <a:t>observational user requirements and gaps through RBON.</a:t>
            </a:r>
          </a:p>
          <a:p>
            <a:pPr marL="457200" indent="-457200">
              <a:spcBef>
                <a:spcPts val="1800"/>
              </a:spcBef>
              <a:buFont typeface="Wingdings" panose="020B0604020202020204" pitchFamily="34" charset="0"/>
              <a:buChar char="Ø"/>
            </a:pPr>
            <a:r>
              <a:rPr lang="en-US" sz="1800" dirty="0">
                <a:latin typeface="Arial"/>
                <a:ea typeface="Verdana"/>
                <a:cs typeface="Arial"/>
              </a:rPr>
              <a:t>is defined and adopted by the relevant </a:t>
            </a:r>
            <a:r>
              <a:rPr lang="en-US" sz="1800" b="1" dirty="0">
                <a:latin typeface="Arial"/>
                <a:ea typeface="Verdana"/>
                <a:cs typeface="Arial"/>
              </a:rPr>
              <a:t>WMO Regional Association</a:t>
            </a:r>
            <a:r>
              <a:rPr lang="en-US" sz="1800" dirty="0">
                <a:latin typeface="Arial"/>
                <a:ea typeface="Verdana"/>
                <a:cs typeface="Arial"/>
                <a:sym typeface="Wingdings" panose="05000000000000000000" pitchFamily="2" charset="2"/>
              </a:rPr>
              <a:t>, or the Executive Council or the World Meteorological Congress for the Antarctic.</a:t>
            </a:r>
            <a:endParaRPr lang="en-US" sz="2000" dirty="0">
              <a:cs typeface="Calibri" panose="020F0502020204030204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de-CH" sz="2000" dirty="0">
              <a:cs typeface="Calibri" panose="020F0502020204030204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56EAA05-0DF5-D7B4-4C64-6F3BE1E8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93EDBB-46C9-CAB1-E76F-3934F3B47200}"/>
              </a:ext>
            </a:extLst>
          </p:cNvPr>
          <p:cNvSpPr txBox="1"/>
          <p:nvPr/>
        </p:nvSpPr>
        <p:spPr>
          <a:xfrm>
            <a:off x="9131493" y="136524"/>
            <a:ext cx="2986945" cy="63094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GBON</a:t>
            </a:r>
          </a:p>
          <a:p>
            <a:r>
              <a:rPr lang="en-US" b="1"/>
              <a:t>Purpose</a:t>
            </a:r>
          </a:p>
          <a:p>
            <a:r>
              <a:rPr lang="en-US"/>
              <a:t>- global requirements,</a:t>
            </a:r>
          </a:p>
          <a:p>
            <a:r>
              <a:rPr lang="en-US"/>
              <a:t>- global NWP</a:t>
            </a:r>
          </a:p>
          <a:p>
            <a:r>
              <a:rPr lang="en-US"/>
              <a:t>- climate reanalysis</a:t>
            </a:r>
            <a:endParaRPr lang="en-US" b="1"/>
          </a:p>
          <a:p>
            <a:r>
              <a:rPr lang="en-US" b="1"/>
              <a:t>Stations (</a:t>
            </a:r>
            <a:r>
              <a:rPr lang="en-US" b="1">
                <a:solidFill>
                  <a:srgbClr val="FF0000"/>
                </a:solidFill>
              </a:rPr>
              <a:t>shall</a:t>
            </a:r>
            <a:r>
              <a:rPr lang="en-US" b="1"/>
              <a:t>)</a:t>
            </a:r>
          </a:p>
          <a:p>
            <a:r>
              <a:rPr lang="en-US">
                <a:solidFill>
                  <a:srgbClr val="FF0000"/>
                </a:solidFill>
              </a:rPr>
              <a:t>- surface land meteorological (SLP, T, H, W, P, SD) </a:t>
            </a:r>
          </a:p>
          <a:p>
            <a:r>
              <a:rPr lang="en-US">
                <a:solidFill>
                  <a:srgbClr val="FF0000"/>
                </a:solidFill>
              </a:rPr>
              <a:t>- upper-air land meteorological (T, H, W)</a:t>
            </a:r>
          </a:p>
          <a:p>
            <a:r>
              <a:rPr lang="en-US">
                <a:solidFill>
                  <a:srgbClr val="FF0000"/>
                </a:solidFill>
              </a:rPr>
              <a:t>- surface marine in EEZ (SLP, SST)</a:t>
            </a:r>
          </a:p>
          <a:p>
            <a:r>
              <a:rPr lang="en-US">
                <a:solidFill>
                  <a:srgbClr val="FF0000"/>
                </a:solidFill>
              </a:rPr>
              <a:t>- upper-air marine in EEZ (T, H, W)</a:t>
            </a:r>
            <a:endParaRPr lang="en-US"/>
          </a:p>
          <a:p>
            <a:r>
              <a:rPr lang="en-US"/>
              <a:t> </a:t>
            </a:r>
            <a:r>
              <a:rPr lang="en-US" b="1"/>
              <a:t>Stations (should)</a:t>
            </a:r>
          </a:p>
          <a:p>
            <a:r>
              <a:rPr lang="en-US"/>
              <a:t>- aircraft-based (T, H, W)</a:t>
            </a:r>
          </a:p>
          <a:p>
            <a:r>
              <a:rPr lang="en-US"/>
              <a:t>- remote sensing profilers (T, H, W)</a:t>
            </a:r>
          </a:p>
          <a:p>
            <a:r>
              <a:rPr lang="en-US" b="1"/>
              <a:t>In charge: </a:t>
            </a:r>
            <a:r>
              <a:rPr lang="en-US"/>
              <a:t>INFCOM</a:t>
            </a:r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70EBDA-AD40-23B7-1C12-B622BE500902}"/>
              </a:ext>
            </a:extLst>
          </p:cNvPr>
          <p:cNvSpPr txBox="1"/>
          <p:nvPr/>
        </p:nvSpPr>
        <p:spPr>
          <a:xfrm>
            <a:off x="110945" y="302359"/>
            <a:ext cx="3078392" cy="65556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RBON</a:t>
            </a:r>
          </a:p>
          <a:p>
            <a:r>
              <a:rPr lang="en-US" b="1" dirty="0"/>
              <a:t>Purpose</a:t>
            </a:r>
          </a:p>
          <a:p>
            <a:r>
              <a:rPr lang="en-US" dirty="0"/>
              <a:t>- regional requirements,</a:t>
            </a:r>
          </a:p>
          <a:p>
            <a:r>
              <a:rPr lang="en-US" dirty="0"/>
              <a:t>- key challenges</a:t>
            </a:r>
            <a:r>
              <a:rPr lang="en-CH" dirty="0"/>
              <a:t> in </a:t>
            </a:r>
            <a:r>
              <a:rPr lang="en-US" dirty="0"/>
              <a:t>region</a:t>
            </a:r>
            <a:r>
              <a:rPr lang="en-CH" dirty="0"/>
              <a:t> II </a:t>
            </a:r>
            <a:r>
              <a:rPr lang="en-CH" dirty="0" err="1"/>
              <a:t>apr.</a:t>
            </a:r>
            <a:r>
              <a:rPr lang="en-CH" dirty="0"/>
              <a:t> by RAII-MG in Nov 2022</a:t>
            </a:r>
            <a:r>
              <a:rPr lang="en-US" dirty="0"/>
              <a:t> </a:t>
            </a:r>
            <a:r>
              <a:rPr lang="en-US" sz="1600" dirty="0"/>
              <a:t>(</a:t>
            </a:r>
            <a:r>
              <a:rPr lang="en-CH" sz="1600" dirty="0"/>
              <a:t>heavy rainfall (</a:t>
            </a:r>
            <a:r>
              <a:rPr lang="en-US" sz="1600" dirty="0"/>
              <a:t>thunderstorms</a:t>
            </a:r>
            <a:r>
              <a:rPr lang="en-CH" sz="1600" dirty="0"/>
              <a:t>/lightning) pluvial, </a:t>
            </a:r>
            <a:r>
              <a:rPr lang="en-CH" sz="1600" dirty="0">
                <a:solidFill>
                  <a:srgbClr val="FF0000"/>
                </a:solidFill>
              </a:rPr>
              <a:t>flash </a:t>
            </a:r>
            <a:r>
              <a:rPr lang="en-US" sz="1600" dirty="0">
                <a:solidFill>
                  <a:srgbClr val="FF0000"/>
                </a:solidFill>
              </a:rPr>
              <a:t>floods</a:t>
            </a:r>
            <a:r>
              <a:rPr lang="en-US" sz="1600" dirty="0"/>
              <a:t>, </a:t>
            </a:r>
            <a:r>
              <a:rPr lang="en-CH" sz="1600" dirty="0"/>
              <a:t>landslide </a:t>
            </a:r>
            <a:r>
              <a:rPr lang="en-US" sz="1600" dirty="0">
                <a:solidFill>
                  <a:srgbClr val="FF0000"/>
                </a:solidFill>
              </a:rPr>
              <a:t>drought</a:t>
            </a:r>
            <a:r>
              <a:rPr lang="en-US" sz="1600" dirty="0"/>
              <a:t>, tropical</a:t>
            </a:r>
            <a:r>
              <a:rPr lang="en-CH" sz="1600" dirty="0"/>
              <a:t> </a:t>
            </a:r>
            <a:r>
              <a:rPr lang="en-US" sz="1600" dirty="0"/>
              <a:t>cyclone</a:t>
            </a:r>
            <a:r>
              <a:rPr lang="en-CH" sz="1600" dirty="0"/>
              <a:t>s/typhoons,</a:t>
            </a:r>
            <a:r>
              <a:rPr lang="en-US" sz="1600" dirty="0"/>
              <a:t> heat</a:t>
            </a:r>
            <a:r>
              <a:rPr lang="en-CH" sz="1600" dirty="0"/>
              <a:t>/cold </a:t>
            </a:r>
            <a:r>
              <a:rPr lang="en-US" sz="1600" dirty="0"/>
              <a:t> waves)</a:t>
            </a:r>
            <a:r>
              <a:rPr lang="en-CH" sz="1600" dirty="0"/>
              <a:t>, sand and dust (</a:t>
            </a:r>
            <a:r>
              <a:rPr lang="en-CH" sz="1600" dirty="0" err="1"/>
              <a:t>suspen</a:t>
            </a:r>
            <a:r>
              <a:rPr lang="da-DK" sz="1600" dirty="0"/>
              <a:t>s</a:t>
            </a:r>
            <a:r>
              <a:rPr lang="en-CH" sz="1600" dirty="0"/>
              <a:t>ion, deposition and sedimentation)</a:t>
            </a:r>
            <a:endParaRPr lang="en-US" sz="1600" b="1" dirty="0"/>
          </a:p>
          <a:p>
            <a:r>
              <a:rPr lang="en-US" b="1" dirty="0"/>
              <a:t>Stations (</a:t>
            </a:r>
            <a:r>
              <a:rPr lang="en-US" b="1" dirty="0">
                <a:solidFill>
                  <a:srgbClr val="FF0000"/>
                </a:solidFill>
              </a:rPr>
              <a:t>shall</a:t>
            </a:r>
            <a:r>
              <a:rPr lang="en-US" b="1" dirty="0"/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- all surface-based observing stations as per requirements defined by Region</a:t>
            </a:r>
            <a:endParaRPr lang="en-US" dirty="0"/>
          </a:p>
          <a:p>
            <a:r>
              <a:rPr lang="en-US" dirty="0"/>
              <a:t> </a:t>
            </a:r>
            <a:r>
              <a:rPr lang="en-US" b="1" dirty="0"/>
              <a:t>Stations (should)</a:t>
            </a:r>
          </a:p>
          <a:p>
            <a:r>
              <a:rPr lang="en-US" dirty="0"/>
              <a:t>- weather radars</a:t>
            </a:r>
          </a:p>
          <a:p>
            <a:r>
              <a:rPr lang="en-US" b="1" dirty="0"/>
              <a:t>In charge: </a:t>
            </a:r>
            <a:r>
              <a:rPr lang="en-US" dirty="0"/>
              <a:t>RA</a:t>
            </a:r>
          </a:p>
          <a:p>
            <a:r>
              <a:rPr lang="en-US" dirty="0"/>
              <a:t>Note: </a:t>
            </a:r>
            <a:r>
              <a:rPr lang="en-US" b="1" dirty="0"/>
              <a:t>GBON is part of RBON</a:t>
            </a:r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4ACB6B6-2206-A4FD-30BB-7F12A4036802}"/>
              </a:ext>
            </a:extLst>
          </p:cNvPr>
          <p:cNvGrpSpPr/>
          <p:nvPr/>
        </p:nvGrpSpPr>
        <p:grpSpPr>
          <a:xfrm>
            <a:off x="3103989" y="2243370"/>
            <a:ext cx="6310072" cy="4339127"/>
            <a:chOff x="3082660" y="1308199"/>
            <a:chExt cx="6310072" cy="43391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B55157-D55A-0D77-F29C-AB5FE07B7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0216" y="1308199"/>
              <a:ext cx="5920005" cy="4339127"/>
            </a:xfrm>
            <a:prstGeom prst="rect">
              <a:avLst/>
            </a:prstGeom>
          </p:spPr>
        </p:pic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87426248-617D-EC8B-DB47-A54257E677A6}"/>
                </a:ext>
              </a:extLst>
            </p:cNvPr>
            <p:cNvSpPr/>
            <p:nvPr/>
          </p:nvSpPr>
          <p:spPr>
            <a:xfrm rot="19469983">
              <a:off x="6105579" y="2200694"/>
              <a:ext cx="3287153" cy="214042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69BDC8E-3675-F8C6-D221-D18045850FA1}"/>
                </a:ext>
              </a:extLst>
            </p:cNvPr>
            <p:cNvSpPr/>
            <p:nvPr/>
          </p:nvSpPr>
          <p:spPr>
            <a:xfrm>
              <a:off x="5425440" y="2949240"/>
              <a:ext cx="1351280" cy="647399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GBON</a:t>
              </a:r>
              <a:endParaRPr lang="en-CH" b="1"/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3F2ABFCC-5942-751E-68E6-64D026B04765}"/>
                </a:ext>
              </a:extLst>
            </p:cNvPr>
            <p:cNvSpPr/>
            <p:nvPr/>
          </p:nvSpPr>
          <p:spPr>
            <a:xfrm rot="21029650">
              <a:off x="3082660" y="4223657"/>
              <a:ext cx="3014219" cy="261259"/>
            </a:xfrm>
            <a:prstGeom prst="lef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510584-5080-6A20-FD80-F2BEEDBBB5D0}"/>
              </a:ext>
            </a:extLst>
          </p:cNvPr>
          <p:cNvSpPr txBox="1"/>
          <p:nvPr/>
        </p:nvSpPr>
        <p:spPr>
          <a:xfrm>
            <a:off x="4077773" y="1548888"/>
            <a:ext cx="431196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i="1">
                <a:cs typeface="Calibri"/>
              </a:rPr>
              <a:t>GBON vs RBON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105F81F-8DD9-9725-A779-E8C1C08A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18</a:t>
            </a:fld>
            <a:endParaRPr lang="en-US"/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A7A87EC6-33B4-5241-4D8E-6DFDD78D039C}"/>
              </a:ext>
            </a:extLst>
          </p:cNvPr>
          <p:cNvSpPr/>
          <p:nvPr/>
        </p:nvSpPr>
        <p:spPr>
          <a:xfrm>
            <a:off x="3343348" y="194401"/>
            <a:ext cx="6044492" cy="102412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08000"/>
              </a:lnSpc>
              <a:defRPr sz="1800"/>
            </a:pPr>
            <a:r>
              <a:rPr lang="en-US" sz="3200" b="1" kern="1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RBON - updated design process and global plan </a:t>
            </a:r>
          </a:p>
        </p:txBody>
      </p:sp>
    </p:spTree>
    <p:extLst>
      <p:ext uri="{BB962C8B-B14F-4D97-AF65-F5344CB8AC3E}">
        <p14:creationId xmlns:p14="http://schemas.microsoft.com/office/powerpoint/2010/main" val="1050915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0CC0-9C2A-C143-12BD-8E04A3A5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G</a:t>
            </a:r>
            <a:r>
              <a:rPr lang="en-CH"/>
              <a:t>bon and </a:t>
            </a:r>
            <a:r>
              <a:rPr lang="en-CH" err="1"/>
              <a:t>rbon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76E1B-723B-3B49-A2D8-61B92E349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/>
              <a:t>G</a:t>
            </a:r>
            <a:r>
              <a:rPr lang="en-CH" err="1"/>
              <a:t>overnance</a:t>
            </a:r>
            <a:r>
              <a:rPr lang="en-CH"/>
              <a:t> – </a:t>
            </a:r>
            <a:r>
              <a:rPr lang="en-CH" err="1"/>
              <a:t>ra</a:t>
            </a:r>
            <a:r>
              <a:rPr lang="en-CH"/>
              <a:t> 2</a:t>
            </a:r>
          </a:p>
          <a:p>
            <a:r>
              <a:rPr lang="en-CH"/>
              <a:t>purpose</a:t>
            </a:r>
          </a:p>
          <a:p>
            <a:r>
              <a:rPr lang="fr-CH"/>
              <a:t>S</a:t>
            </a:r>
            <a:r>
              <a:rPr lang="en-CH"/>
              <a:t>cope – variables</a:t>
            </a:r>
          </a:p>
          <a:p>
            <a:r>
              <a:rPr lang="fr-CH"/>
              <a:t>I</a:t>
            </a:r>
            <a:r>
              <a:rPr lang="en-CH" err="1"/>
              <a:t>mplementation</a:t>
            </a:r>
            <a:r>
              <a:rPr lang="en-CH"/>
              <a:t> – mandatory since XX </a:t>
            </a:r>
          </a:p>
          <a:p>
            <a:endParaRPr lang="en-CH"/>
          </a:p>
          <a:p>
            <a:endParaRPr lang="en-CH"/>
          </a:p>
          <a:p>
            <a:pPr marL="0" indent="0">
              <a:buNone/>
            </a:pPr>
            <a:endParaRPr lang="en-CH"/>
          </a:p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8850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5EA4-D2EB-48A4-B9B1-4BB5667E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egional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implementation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FCFCC-07DB-EC45-4ADB-99FB36CA7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egional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network- GBON &amp; RBON 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ha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ring infrastructure – WIS 2.0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ata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quality, monitoring  and incident management – Regional WIGOS 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(RWCs) </a:t>
            </a:r>
          </a:p>
          <a:p>
            <a:r>
              <a:rPr lang="fr-CH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alibration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-Regional Instrument 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CH" dirty="0" err="1">
                <a:latin typeface="Arial" panose="020B0604020202020204" pitchFamily="34" charset="0"/>
                <a:cs typeface="Arial" panose="020B0604020202020204" pitchFamily="34" charset="0"/>
              </a:rPr>
              <a:t>RICs</a:t>
            </a:r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CH" dirty="0">
                <a:latin typeface="Arial" panose="020B0604020202020204" pitchFamily="34" charset="0"/>
                <a:cs typeface="Arial" panose="020B0604020202020204" pitchFamily="34" charset="0"/>
              </a:rPr>
              <a:t>GBON related capacity development</a:t>
            </a:r>
          </a:p>
          <a:p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336BD-C6C5-9EAE-B1A0-2E0760BBE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453" y="4478742"/>
            <a:ext cx="3366947" cy="222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0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2634C-370D-7299-771F-77E34BE5F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A99ED4-121D-90A2-5844-A8BF6D3672CE}"/>
              </a:ext>
            </a:extLst>
          </p:cNvPr>
          <p:cNvSpPr/>
          <p:nvPr/>
        </p:nvSpPr>
        <p:spPr>
          <a:xfrm>
            <a:off x="3268337" y="5330871"/>
            <a:ext cx="3837955" cy="169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/>
          </a:p>
        </p:txBody>
      </p:sp>
      <p:sp>
        <p:nvSpPr>
          <p:cNvPr id="2" name="Shape 79">
            <a:extLst>
              <a:ext uri="{FF2B5EF4-FFF2-40B4-BE49-F238E27FC236}">
                <a16:creationId xmlns:a16="http://schemas.microsoft.com/office/drawing/2014/main" id="{1D652B95-87C4-6239-E3A3-A9E3E619CFF3}"/>
              </a:ext>
            </a:extLst>
          </p:cNvPr>
          <p:cNvSpPr/>
          <p:nvPr/>
        </p:nvSpPr>
        <p:spPr>
          <a:xfrm>
            <a:off x="657881" y="460153"/>
            <a:ext cx="10400957" cy="833049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lang="en-GB" sz="3200" b="1" i="0" u="none" strike="noStrike" kern="1000" cap="none" spc="0" normalizeH="0" baseline="0" noProof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GLOBAL BASIC OBSERVING NETWORK (GBON)</a:t>
            </a:r>
          </a:p>
          <a:p>
            <a:pPr marL="0" marR="0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lang="en-GB" sz="2000" i="1" kern="100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A global public good for improved weather prediction and climate reanalysis</a:t>
            </a:r>
            <a:endParaRPr kumimoji="0" lang="en-GB" sz="3200" i="1" u="none" strike="noStrike" kern="1000" cap="none" spc="0" normalizeH="0" baseline="0" noProof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3A1E6D9C-E790-C9A1-2DA0-98596B78F71B}"/>
              </a:ext>
            </a:extLst>
          </p:cNvPr>
          <p:cNvSpPr txBox="1"/>
          <p:nvPr/>
        </p:nvSpPr>
        <p:spPr>
          <a:xfrm>
            <a:off x="772946" y="1333622"/>
            <a:ext cx="56658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en-GB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Members in 2021 accepted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obligation to take and share </a:t>
            </a:r>
            <a: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GBON observations at </a:t>
            </a:r>
            <a:r>
              <a:rPr kumimoji="0" lang="en-GB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minimum horizontal and time resolution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Surface land at 200 km, hourly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sz="16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Upper air over land at 500 km, 2x daily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GB" sz="16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Surface marine in EEZ at 500 km, hourly</a:t>
            </a:r>
            <a:br>
              <a:rPr kumimoji="0" lang="en-GB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kumimoji="0" lang="en-GB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 co-created the </a:t>
            </a:r>
            <a:r>
              <a:rPr lang="en-GB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Systematic Observations Financing Facility (SOFF) </a:t>
            </a:r>
            <a:r>
              <a:rPr lang="en-GB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help Members meet that GBON obligation, with priority on support to LDCs and SIDS</a:t>
            </a:r>
          </a:p>
        </p:txBody>
      </p:sp>
      <p:pic>
        <p:nvPicPr>
          <p:cNvPr id="4" name="Picture 2" descr="See related image detail">
            <a:extLst>
              <a:ext uri="{FF2B5EF4-FFF2-40B4-BE49-F238E27FC236}">
                <a16:creationId xmlns:a16="http://schemas.microsoft.com/office/drawing/2014/main" id="{3FB363F1-3F56-5D7C-1384-0685D425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04" y="1891770"/>
            <a:ext cx="1923711" cy="28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weather baloon">
            <a:extLst>
              <a:ext uri="{FF2B5EF4-FFF2-40B4-BE49-F238E27FC236}">
                <a16:creationId xmlns:a16="http://schemas.microsoft.com/office/drawing/2014/main" id="{19CC4136-8FDF-4BE1-D830-068460263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55" y="1891770"/>
            <a:ext cx="1641491" cy="28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uoy floating in the water&#10;&#10;Description automatically generated">
            <a:extLst>
              <a:ext uri="{FF2B5EF4-FFF2-40B4-BE49-F238E27FC236}">
                <a16:creationId xmlns:a16="http://schemas.microsoft.com/office/drawing/2014/main" id="{5521F4A3-AE86-7633-9312-BA57E10E9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148" y="1891770"/>
            <a:ext cx="1355387" cy="284053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D9C2A9D-F368-773B-1988-DB2E05B4D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6A2238-27A3-8CB4-C9BE-CCBC660D2867}"/>
              </a:ext>
            </a:extLst>
          </p:cNvPr>
          <p:cNvSpPr txBox="1"/>
          <p:nvPr/>
        </p:nvSpPr>
        <p:spPr>
          <a:xfrm>
            <a:off x="1099457" y="5589493"/>
            <a:ext cx="7284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>
                <a:solidFill>
                  <a:schemeClr val="accent1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GBON Implementation Web pages </a:t>
            </a:r>
            <a:endParaRPr lang="en-CH" sz="280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9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E728D-DE80-7C24-1B68-DB238CBF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0" y="133321"/>
            <a:ext cx="11454809" cy="1143000"/>
          </a:xfrm>
        </p:spPr>
        <p:txBody>
          <a:bodyPr>
            <a:noAutofit/>
          </a:bodyPr>
          <a:lstStyle/>
          <a:p>
            <a:pPr algn="ctr"/>
            <a:r>
              <a:rPr lang="de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REGIONAL BASIC </a:t>
            </a:r>
            <a:r>
              <a:rPr lang="en-US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OBSERVING NETWORK </a:t>
            </a:r>
            <a:r>
              <a:rPr lang="de-CH" sz="3200" b="1" kern="1000" dirty="0">
                <a:solidFill>
                  <a:srgbClr val="005BA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(RBON)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5D1F-CC11-05AA-C2CD-2605E442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8" y="1276321"/>
            <a:ext cx="8015987" cy="496498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CH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D</a:t>
            </a:r>
            <a:r>
              <a:rPr lang="en-US" sz="32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efined</a:t>
            </a: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by the relevant WMO Regional Association</a:t>
            </a:r>
            <a:endParaRPr lang="en-CH" sz="3200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CH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Purpose- to identify key challenges based on the </a:t>
            </a:r>
            <a:r>
              <a:rPr lang="en-CH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region requirements </a:t>
            </a:r>
            <a:endParaRPr lang="en-CH" dirty="0"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H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</a:t>
            </a:r>
            <a:r>
              <a:rPr lang="en-US" sz="3200" dirty="0" err="1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etwork</a:t>
            </a: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of surface‑based meteorological,</a:t>
            </a:r>
            <a:r>
              <a:rPr lang="en-CH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hydrological </a:t>
            </a:r>
            <a:r>
              <a:rPr lang="en-CH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and </a:t>
            </a:r>
            <a:r>
              <a:rPr lang="en-CH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environmental  </a:t>
            </a:r>
            <a:r>
              <a:rPr lang="en-US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observing stations/platforms to address the </a:t>
            </a:r>
            <a:r>
              <a:rPr lang="en-CH" sz="3200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key</a:t>
            </a:r>
            <a:r>
              <a:rPr lang="en-CH" sz="3200" u="sng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 </a:t>
            </a:r>
            <a:r>
              <a:rPr lang="en-US" sz="3200" u="sng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regional weather, water, climate and other environmental challenges</a:t>
            </a:r>
            <a:endParaRPr lang="en-CH" sz="3200" u="sng" dirty="0">
              <a:highlight>
                <a:srgbClr val="FFFF00"/>
              </a:highligh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H" u="sng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GBON is part of RBON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393909-183B-E72B-9682-EC23BC5F30F9}"/>
              </a:ext>
            </a:extLst>
          </p:cNvPr>
          <p:cNvGrpSpPr/>
          <p:nvPr/>
        </p:nvGrpSpPr>
        <p:grpSpPr>
          <a:xfrm>
            <a:off x="8096035" y="1276321"/>
            <a:ext cx="4095965" cy="3978910"/>
            <a:chOff x="5115314" y="10"/>
            <a:chExt cx="7076687" cy="68579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8795DAC-1722-3BFC-1814-61895530D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005" r="7404"/>
            <a:stretch/>
          </p:blipFill>
          <p:spPr>
            <a:xfrm>
              <a:off x="5115314" y="10"/>
              <a:ext cx="4118110" cy="3401558"/>
            </a:xfrm>
            <a:custGeom>
              <a:avLst/>
              <a:gdLst/>
              <a:ahLst/>
              <a:cxnLst/>
              <a:rect l="l" t="t" r="r" b="b"/>
              <a:pathLst>
                <a:path w="4118110" h="3401568">
                  <a:moveTo>
                    <a:pt x="0" y="0"/>
                  </a:moveTo>
                  <a:lnTo>
                    <a:pt x="3343575" y="0"/>
                  </a:lnTo>
                  <a:lnTo>
                    <a:pt x="3448028" y="215050"/>
                  </a:lnTo>
                  <a:cubicBezTo>
                    <a:pt x="3836103" y="1056037"/>
                    <a:pt x="4076161" y="2055458"/>
                    <a:pt x="4113475" y="3133192"/>
                  </a:cubicBezTo>
                  <a:lnTo>
                    <a:pt x="4118110" y="3401568"/>
                  </a:lnTo>
                  <a:lnTo>
                    <a:pt x="801224" y="3401568"/>
                  </a:lnTo>
                  <a:lnTo>
                    <a:pt x="797493" y="3185579"/>
                  </a:lnTo>
                  <a:cubicBezTo>
                    <a:pt x="756786" y="2009870"/>
                    <a:pt x="474799" y="927359"/>
                    <a:pt x="22579" y="42066"/>
                  </a:cubicBez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645225-11A7-5F44-BF79-6808DAFC4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029" r="2231" b="-1"/>
            <a:stretch/>
          </p:blipFill>
          <p:spPr>
            <a:xfrm>
              <a:off x="8530121" y="3456433"/>
              <a:ext cx="3661880" cy="3401568"/>
            </a:xfrm>
            <a:custGeom>
              <a:avLst/>
              <a:gdLst/>
              <a:ahLst/>
              <a:cxnLst/>
              <a:rect l="l" t="t" r="r" b="b"/>
              <a:pathLst>
                <a:path w="3661880" h="3401568">
                  <a:moveTo>
                    <a:pt x="774544" y="0"/>
                  </a:moveTo>
                  <a:lnTo>
                    <a:pt x="3661880" y="0"/>
                  </a:lnTo>
                  <a:lnTo>
                    <a:pt x="3661880" y="3401568"/>
                  </a:lnTo>
                  <a:lnTo>
                    <a:pt x="0" y="3401568"/>
                  </a:lnTo>
                  <a:lnTo>
                    <a:pt x="104462" y="3186501"/>
                  </a:lnTo>
                  <a:cubicBezTo>
                    <a:pt x="492537" y="2345513"/>
                    <a:pt x="732594" y="1346092"/>
                    <a:pt x="769909" y="268359"/>
                  </a:cubicBezTo>
                  <a:close/>
                </a:path>
              </a:pathLst>
            </a:cu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C7D75F-8D45-1B0E-46F4-31AE742184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4542" r="10775" b="-1"/>
            <a:stretch/>
          </p:blipFill>
          <p:spPr>
            <a:xfrm>
              <a:off x="5168353" y="3456432"/>
              <a:ext cx="4064598" cy="3401568"/>
            </a:xfrm>
            <a:custGeom>
              <a:avLst/>
              <a:gdLst/>
              <a:ahLst/>
              <a:cxnLst/>
              <a:rect l="l" t="t" r="r" b="b"/>
              <a:pathLst>
                <a:path w="4064598" h="3401568">
                  <a:moveTo>
                    <a:pt x="749132" y="0"/>
                  </a:moveTo>
                  <a:lnTo>
                    <a:pt x="4064598" y="0"/>
                  </a:lnTo>
                  <a:lnTo>
                    <a:pt x="4059963" y="268360"/>
                  </a:lnTo>
                  <a:cubicBezTo>
                    <a:pt x="4022649" y="1346093"/>
                    <a:pt x="3782591" y="2345514"/>
                    <a:pt x="3394516" y="3186502"/>
                  </a:cubicBezTo>
                  <a:lnTo>
                    <a:pt x="3290055" y="3401568"/>
                  </a:lnTo>
                  <a:lnTo>
                    <a:pt x="0" y="3401568"/>
                  </a:lnTo>
                  <a:lnTo>
                    <a:pt x="79008" y="3238906"/>
                  </a:lnTo>
                  <a:cubicBezTo>
                    <a:pt x="502362" y="2321466"/>
                    <a:pt x="749563" y="1215476"/>
                    <a:pt x="749563" y="24956"/>
                  </a:cubicBezTo>
                  <a:close/>
                </a:path>
              </a:pathLst>
            </a:cu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9DDE9B-6356-D505-8440-51EBF2BA9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0699" r="20271"/>
            <a:stretch/>
          </p:blipFill>
          <p:spPr>
            <a:xfrm>
              <a:off x="8529321" y="10"/>
              <a:ext cx="3662680" cy="3401558"/>
            </a:xfrm>
            <a:custGeom>
              <a:avLst/>
              <a:gdLst/>
              <a:ahLst/>
              <a:cxnLst/>
              <a:rect l="l" t="t" r="r" b="b"/>
              <a:pathLst>
                <a:path w="3662680" h="3401568">
                  <a:moveTo>
                    <a:pt x="0" y="0"/>
                  </a:moveTo>
                  <a:lnTo>
                    <a:pt x="3662680" y="0"/>
                  </a:lnTo>
                  <a:lnTo>
                    <a:pt x="3662680" y="3401568"/>
                  </a:lnTo>
                  <a:lnTo>
                    <a:pt x="774527" y="3401568"/>
                  </a:lnTo>
                  <a:lnTo>
                    <a:pt x="769892" y="3133175"/>
                  </a:lnTo>
                  <a:cubicBezTo>
                    <a:pt x="732577" y="2055441"/>
                    <a:pt x="492520" y="1056020"/>
                    <a:pt x="104445" y="215033"/>
                  </a:cubicBezTo>
                  <a:close/>
                </a:path>
              </a:pathLst>
            </a:cu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6C04C09-7F6C-C164-F089-0DF0F0B8D679}"/>
              </a:ext>
            </a:extLst>
          </p:cNvPr>
          <p:cNvSpPr txBox="1"/>
          <p:nvPr/>
        </p:nvSpPr>
        <p:spPr>
          <a:xfrm>
            <a:off x="1114319" y="6084467"/>
            <a:ext cx="5157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sz="2800" dirty="0">
                <a:hlinkClick r:id="rId6"/>
              </a:rPr>
              <a:t>RBON Implementation Web page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117940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balloon, transport, aircraft&#10;&#10;Description automatically generated">
            <a:extLst>
              <a:ext uri="{FF2B5EF4-FFF2-40B4-BE49-F238E27FC236}">
                <a16:creationId xmlns:a16="http://schemas.microsoft.com/office/drawing/2014/main" id="{7E7EBD5B-4FAD-AD0B-F8ED-D95BE179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6000"/>
                    </a14:imgEffect>
                    <a14:imgEffect>
                      <a14:colorTemperature colorTemp="5686"/>
                    </a14:imgEffect>
                    <a14:imgEffect>
                      <a14:saturation sat="47000"/>
                    </a14:imgEffect>
                    <a14:imgEffect>
                      <a14:brightnessContrast contrast="-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03248" y="1205020"/>
            <a:ext cx="1916831" cy="1916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8F41E-C208-DBA0-C410-5123F264D00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15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7011" y="4418809"/>
            <a:ext cx="1403244" cy="1283819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BD7D380-6A75-B24E-07F9-D0A2EF8B70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186152"/>
              </p:ext>
            </p:extLst>
          </p:nvPr>
        </p:nvGraphicFramePr>
        <p:xfrm>
          <a:off x="-655640" y="1268584"/>
          <a:ext cx="6477387" cy="383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ED8AFDA-4808-91D3-4A69-BC144A2653DE}"/>
              </a:ext>
            </a:extLst>
          </p:cNvPr>
          <p:cNvSpPr txBox="1"/>
          <p:nvPr/>
        </p:nvSpPr>
        <p:spPr>
          <a:xfrm>
            <a:off x="5893282" y="5562700"/>
            <a:ext cx="179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WIS2 node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E103346-FDAD-6927-B2B6-AC61001AAB58}"/>
              </a:ext>
            </a:extLst>
          </p:cNvPr>
          <p:cNvCxnSpPr>
            <a:cxnSpLocks/>
            <a:endCxn id="7" idx="1"/>
          </p:cNvCxnSpPr>
          <p:nvPr/>
        </p:nvCxnSpPr>
        <p:spPr>
          <a:xfrm rot="5400000">
            <a:off x="5260432" y="4192466"/>
            <a:ext cx="1694833" cy="41673"/>
          </a:xfrm>
          <a:prstGeom prst="curvedConnector4">
            <a:avLst>
              <a:gd name="adj1" fmla="val 31063"/>
              <a:gd name="adj2" fmla="val 648557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71B77FC-851C-50A8-318F-15AECBDFF159}"/>
              </a:ext>
            </a:extLst>
          </p:cNvPr>
          <p:cNvSpPr txBox="1"/>
          <p:nvPr/>
        </p:nvSpPr>
        <p:spPr>
          <a:xfrm rot="18724564">
            <a:off x="5286264" y="4283381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044277-BDF1-ADDA-49E2-B2E1AC485C44}"/>
              </a:ext>
            </a:extLst>
          </p:cNvPr>
          <p:cNvSpPr txBox="1"/>
          <p:nvPr/>
        </p:nvSpPr>
        <p:spPr>
          <a:xfrm>
            <a:off x="6640577" y="3690229"/>
            <a:ext cx="530674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8" name="Connector: Curved 147">
            <a:extLst>
              <a:ext uri="{FF2B5EF4-FFF2-40B4-BE49-F238E27FC236}">
                <a16:creationId xmlns:a16="http://schemas.microsoft.com/office/drawing/2014/main" id="{4404AEE8-F929-3DBD-12A3-8A25A98B372F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7363962" y="3316136"/>
            <a:ext cx="126293" cy="1744583"/>
          </a:xfrm>
          <a:prstGeom prst="curvedConnector4">
            <a:avLst>
              <a:gd name="adj1" fmla="val -181008"/>
              <a:gd name="adj2" fmla="val 68397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9BA023-9A99-FB15-B0D1-3E662109F767}"/>
              </a:ext>
            </a:extLst>
          </p:cNvPr>
          <p:cNvSpPr txBox="1"/>
          <p:nvPr/>
        </p:nvSpPr>
        <p:spPr>
          <a:xfrm rot="19258275">
            <a:off x="7231762" y="3627793"/>
            <a:ext cx="1541975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0C81C87F-179A-FBB4-7804-9CB6CA2FB5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68689" y="981010"/>
            <a:ext cx="904768" cy="90476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DE8DD6CD-7CB4-7B8C-30E3-624DD67CDD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6084" y="2548605"/>
            <a:ext cx="904768" cy="904768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4EAAAC5-8FD4-F05A-7280-90C0326379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75313" y="1653957"/>
            <a:ext cx="904768" cy="904768"/>
          </a:xfrm>
          <a:prstGeom prst="rect">
            <a:avLst/>
          </a:prstGeom>
        </p:spPr>
      </p:pic>
      <p:cxnSp>
        <p:nvCxnSpPr>
          <p:cNvPr id="14" name="Straight Connector 66">
            <a:extLst>
              <a:ext uri="{FF2B5EF4-FFF2-40B4-BE49-F238E27FC236}">
                <a16:creationId xmlns:a16="http://schemas.microsoft.com/office/drawing/2014/main" id="{75D2034D-4E41-2E2C-2E86-541984191A5B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9244219" y="-142319"/>
            <a:ext cx="617166" cy="3159269"/>
          </a:xfrm>
          <a:prstGeom prst="curvedConnector4">
            <a:avLst>
              <a:gd name="adj1" fmla="val 18761"/>
              <a:gd name="adj2" fmla="val 41936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906224-3829-F75A-266B-F74AF52EB24C}"/>
              </a:ext>
            </a:extLst>
          </p:cNvPr>
          <p:cNvSpPr txBox="1"/>
          <p:nvPr/>
        </p:nvSpPr>
        <p:spPr>
          <a:xfrm>
            <a:off x="9145683" y="1420520"/>
            <a:ext cx="108198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Subscribes to  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Connector: Curved 147">
            <a:extLst>
              <a:ext uri="{FF2B5EF4-FFF2-40B4-BE49-F238E27FC236}">
                <a16:creationId xmlns:a16="http://schemas.microsoft.com/office/drawing/2014/main" id="{F8910A60-08F5-A9C1-3573-9A37200551F8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7948064" y="2599385"/>
            <a:ext cx="3370404" cy="853988"/>
          </a:xfrm>
          <a:prstGeom prst="curvedConnector4">
            <a:avLst>
              <a:gd name="adj1" fmla="val 43289"/>
              <a:gd name="adj2" fmla="val 126769"/>
            </a:avLst>
          </a:prstGeom>
          <a:ln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8055DE-D3B7-7C3F-D7FE-C5A333D53F2F}"/>
              </a:ext>
            </a:extLst>
          </p:cNvPr>
          <p:cNvSpPr txBox="1"/>
          <p:nvPr/>
        </p:nvSpPr>
        <p:spPr>
          <a:xfrm>
            <a:off x="8432069" y="3002604"/>
            <a:ext cx="17890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Downloads data from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217F58C-1B9C-89F1-8ACC-437C8621F3F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973167" y="2088348"/>
            <a:ext cx="2402146" cy="179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6796C00-7BD3-5A7A-B674-429CEFAF8D34}"/>
              </a:ext>
            </a:extLst>
          </p:cNvPr>
          <p:cNvSpPr txBox="1"/>
          <p:nvPr/>
        </p:nvSpPr>
        <p:spPr>
          <a:xfrm>
            <a:off x="8355428" y="1927665"/>
            <a:ext cx="1825563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Receives notifications of new data from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" name="Straight Connector 66">
            <a:extLst>
              <a:ext uri="{FF2B5EF4-FFF2-40B4-BE49-F238E27FC236}">
                <a16:creationId xmlns:a16="http://schemas.microsoft.com/office/drawing/2014/main" id="{6EC9D9A6-DB7D-9455-42B5-202E8C7F8FC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973168" y="627256"/>
            <a:ext cx="3134167" cy="751157"/>
          </a:xfrm>
          <a:prstGeom prst="curvedConnector3">
            <a:avLst>
              <a:gd name="adj1" fmla="val 50000"/>
            </a:avLst>
          </a:prstGeom>
          <a:ln cap="sq">
            <a:bevel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AA4DB90-CE8E-B900-F1DC-12AC0B207A1D}"/>
              </a:ext>
            </a:extLst>
          </p:cNvPr>
          <p:cNvSpPr txBox="1"/>
          <p:nvPr/>
        </p:nvSpPr>
        <p:spPr>
          <a:xfrm>
            <a:off x="8721876" y="788894"/>
            <a:ext cx="1611645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Discovers data from  </a:t>
            </a:r>
            <a:endParaRPr kumimoji="0" lang="en-CH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0BB3DD-D7BB-E0C3-3041-BE7CC86B7E0F}"/>
              </a:ext>
            </a:extLst>
          </p:cNvPr>
          <p:cNvSpPr txBox="1"/>
          <p:nvPr/>
        </p:nvSpPr>
        <p:spPr>
          <a:xfrm>
            <a:off x="5536460" y="734788"/>
            <a:ext cx="250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Global Services</a:t>
            </a:r>
            <a:endParaRPr kumimoji="0" lang="en-CH" sz="2800" b="1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0D165F-5B1B-A133-EFB9-D29A3516C867}"/>
              </a:ext>
            </a:extLst>
          </p:cNvPr>
          <p:cNvSpPr txBox="1"/>
          <p:nvPr/>
        </p:nvSpPr>
        <p:spPr>
          <a:xfrm>
            <a:off x="393107" y="56901"/>
            <a:ext cx="11377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800" i="1" dirty="0">
                <a:latin typeface="Arial" panose="020B0604020202020204" pitchFamily="34" charset="0"/>
                <a:cs typeface="Arial" panose="020B0604020202020204" pitchFamily="34" charset="0"/>
              </a:rPr>
              <a:t>Observations have no value unless shared</a:t>
            </a:r>
          </a:p>
          <a:p>
            <a:r>
              <a:rPr lang="en-CH" sz="3200" b="1" dirty="0">
                <a:latin typeface="Arial" panose="020B0604020202020204" pitchFamily="34" charset="0"/>
                <a:cs typeface="Arial" panose="020B0604020202020204" pitchFamily="34" charset="0"/>
              </a:rPr>
              <a:t>WIS2 Architecture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11012F-934E-3D04-D42F-038BC1A0F13F}"/>
              </a:ext>
            </a:extLst>
          </p:cNvPr>
          <p:cNvCxnSpPr/>
          <p:nvPr/>
        </p:nvCxnSpPr>
        <p:spPr>
          <a:xfrm>
            <a:off x="6760396" y="3224718"/>
            <a:ext cx="0" cy="11084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15F801-3DD3-B62E-5CE3-67EEDC55575B}"/>
              </a:ext>
            </a:extLst>
          </p:cNvPr>
          <p:cNvSpPr txBox="1"/>
          <p:nvPr/>
        </p:nvSpPr>
        <p:spPr>
          <a:xfrm>
            <a:off x="229238" y="5341158"/>
            <a:ext cx="1179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dirty="0"/>
            </a:b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7921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0A17D177-9B13-9854-62D1-97053B0645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3683" y="1208082"/>
          <a:ext cx="8191048" cy="296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DA57999-94CB-B6EC-7025-EE393A8E264A}"/>
              </a:ext>
            </a:extLst>
          </p:cNvPr>
          <p:cNvSpPr txBox="1"/>
          <p:nvPr/>
        </p:nvSpPr>
        <p:spPr>
          <a:xfrm>
            <a:off x="9151729" y="2350802"/>
            <a:ext cx="265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CH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</a:t>
            </a:r>
            <a:r>
              <a:rPr kumimoji="0" lang="en-C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0 = No support                     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CH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</a:t>
            </a:r>
            <a:r>
              <a:rPr kumimoji="0" lang="en-C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= Generic answers            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CH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</a:t>
            </a:r>
            <a:r>
              <a:rPr kumimoji="0" lang="en-C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= Bespoke suggestions     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H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r>
              <a:rPr kumimoji="0" lang="en-CH" sz="12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evel</a:t>
            </a:r>
            <a:r>
              <a:rPr kumimoji="0" lang="en-C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=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intervention</a:t>
            </a:r>
            <a:r>
              <a:rPr kumimoji="0" lang="en-C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endParaRPr kumimoji="0" lang="en-CH" sz="1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6ABCAB-F4E0-54F9-DA57-0AC573AB5F6C}"/>
              </a:ext>
            </a:extLst>
          </p:cNvPr>
          <p:cNvSpPr/>
          <p:nvPr/>
        </p:nvSpPr>
        <p:spPr>
          <a:xfrm>
            <a:off x="-53788" y="0"/>
            <a:ext cx="12245788" cy="734218"/>
          </a:xfrm>
          <a:prstGeom prst="rect">
            <a:avLst/>
          </a:prstGeom>
          <a:solidFill>
            <a:srgbClr val="034D9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WIS2 node implementation</a:t>
            </a:r>
            <a:endParaRPr kumimoji="0" lang="en-CH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00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1E2C03-05A8-2B82-B192-C3C9617D1057}"/>
              </a:ext>
            </a:extLst>
          </p:cNvPr>
          <p:cNvSpPr/>
          <p:nvPr/>
        </p:nvSpPr>
        <p:spPr>
          <a:xfrm>
            <a:off x="9104318" y="1830184"/>
            <a:ext cx="2650286" cy="25564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4E371-6D06-C640-3481-A8DBA246B586}"/>
              </a:ext>
            </a:extLst>
          </p:cNvPr>
          <p:cNvSpPr/>
          <p:nvPr/>
        </p:nvSpPr>
        <p:spPr>
          <a:xfrm>
            <a:off x="9218536" y="1163655"/>
            <a:ext cx="811711" cy="636712"/>
          </a:xfrm>
          <a:prstGeom prst="rect">
            <a:avLst/>
          </a:prstGeom>
          <a:blipFill rotWithShape="0">
            <a:blip r:embed="rId8"/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99744C-6E46-3922-29AD-0B4E7BDFEAF4}"/>
              </a:ext>
            </a:extLst>
          </p:cNvPr>
          <p:cNvGrpSpPr/>
          <p:nvPr/>
        </p:nvGrpSpPr>
        <p:grpSpPr>
          <a:xfrm>
            <a:off x="10224052" y="1252384"/>
            <a:ext cx="1577963" cy="459254"/>
            <a:chOff x="6124683" y="40455"/>
            <a:chExt cx="1577963" cy="45925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FF46CD-E6DE-88CE-C902-316DAE0370BA}"/>
                </a:ext>
              </a:extLst>
            </p:cNvPr>
            <p:cNvSpPr/>
            <p:nvPr/>
          </p:nvSpPr>
          <p:spPr>
            <a:xfrm>
              <a:off x="6124683" y="40455"/>
              <a:ext cx="1577963" cy="4592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1C362-F8E9-FBBC-3A2D-F5A73A6C9112}"/>
                </a:ext>
              </a:extLst>
            </p:cNvPr>
            <p:cNvSpPr txBox="1"/>
            <p:nvPr/>
          </p:nvSpPr>
          <p:spPr>
            <a:xfrm>
              <a:off x="6124683" y="40455"/>
              <a:ext cx="1577963" cy="4592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marL="0" marR="0" lvl="0" indent="0" algn="l" defTabSz="10223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3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</a:t>
              </a:r>
              <a:endPara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405E390-BBEC-4D86-39CD-F0F1E70FEDA4}"/>
              </a:ext>
            </a:extLst>
          </p:cNvPr>
          <p:cNvSpPr txBox="1"/>
          <p:nvPr/>
        </p:nvSpPr>
        <p:spPr>
          <a:xfrm>
            <a:off x="706685" y="3715699"/>
            <a:ext cx="6218371" cy="2031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From 2025 onward (start of the operational phase):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For day-to-day support, the GISCs will support the WIS Centres in their area of responsibility.</a:t>
            </a:r>
            <a:endParaRPr kumimoji="0" lang="en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H" sz="1800" dirty="0">
                <a:solidFill>
                  <a:srgbClr val="1858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WMO Global Information system </a:t>
            </a:r>
            <a:r>
              <a:rPr lang="en-CH" sz="1800" dirty="0" err="1">
                <a:solidFill>
                  <a:srgbClr val="1858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centers</a:t>
            </a:r>
            <a:r>
              <a:rPr lang="en-CH" sz="1800" dirty="0">
                <a:solidFill>
                  <a:srgbClr val="1858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</a:t>
            </a:r>
            <a:r>
              <a:rPr lang="en-CH" sz="1800" dirty="0" err="1">
                <a:solidFill>
                  <a:srgbClr val="1858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GISCs</a:t>
            </a:r>
            <a:r>
              <a:rPr lang="en-CH" sz="1800" dirty="0">
                <a:solidFill>
                  <a:srgbClr val="1858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in RA </a:t>
            </a:r>
            <a:r>
              <a:rPr lang="da-DK" sz="1800" dirty="0">
                <a:solidFill>
                  <a:srgbClr val="18587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</a:t>
            </a:r>
            <a:r>
              <a:rPr lang="en-CH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I:     China, India, Iran, Japan, Republic of Korea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5DDE3F-A222-F6B5-FCE4-7A13B3799317}"/>
              </a:ext>
            </a:extLst>
          </p:cNvPr>
          <p:cNvSpPr txBox="1"/>
          <p:nvPr/>
        </p:nvSpPr>
        <p:spPr>
          <a:xfrm>
            <a:off x="7383643" y="4000766"/>
            <a:ext cx="43709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600" b="1" dirty="0">
                <a:latin typeface="Arial" panose="020B0604020202020204" pitchFamily="34" charset="0"/>
                <a:cs typeface="Arial" panose="020B0604020202020204" pitchFamily="34" charset="0"/>
              </a:rPr>
              <a:t>WIS 2.0 Training Workshops for 2024</a:t>
            </a:r>
          </a:p>
          <a:p>
            <a:pPr marL="342900" indent="-342900">
              <a:buAutoNum type="arabicPeriod"/>
            </a:pP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Brazil (Spanish, 16-20 September)</a:t>
            </a:r>
          </a:p>
          <a:p>
            <a:pPr marL="342900" indent="-342900">
              <a:buAutoNum type="arabicPeriod"/>
            </a:pP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Fiji (English, 7-11 October)</a:t>
            </a:r>
          </a:p>
          <a:p>
            <a:pPr marL="342900" indent="-342900">
              <a:buAutoNum type="arabicPeriod"/>
            </a:pPr>
            <a:r>
              <a:rPr lang="en-CH" sz="1600" dirty="0" err="1">
                <a:latin typeface="Arial" panose="020B0604020202020204" pitchFamily="34" charset="0"/>
                <a:cs typeface="Arial" panose="020B0604020202020204" pitchFamily="34" charset="0"/>
              </a:rPr>
              <a:t>Marocco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 (French) 11-15 November</a:t>
            </a:r>
          </a:p>
          <a:p>
            <a:pPr marL="342900" indent="-342900">
              <a:buAutoNum type="arabicPeriod"/>
            </a:pPr>
            <a:endParaRPr lang="en-CH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1600" b="1" dirty="0">
                <a:latin typeface="Arial" panose="020B0604020202020204" pitchFamily="34" charset="0"/>
                <a:cs typeface="Arial" panose="020B0604020202020204" pitchFamily="34" charset="0"/>
              </a:rPr>
              <a:t>WIS 2.0 Training Workshops for 2025</a:t>
            </a: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 (TBC)</a:t>
            </a:r>
          </a:p>
          <a:p>
            <a:pPr marL="342900" indent="-342900">
              <a:buAutoNum type="arabicPeriod"/>
            </a:pP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</a:p>
          <a:p>
            <a:pPr marL="342900" indent="-342900">
              <a:buAutoNum type="arabicPeriod"/>
            </a:pP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Italy </a:t>
            </a:r>
          </a:p>
          <a:p>
            <a:pPr marL="342900" indent="-342900">
              <a:buAutoNum type="arabicPeriod"/>
            </a:pP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Oman </a:t>
            </a:r>
          </a:p>
          <a:p>
            <a:pPr marL="342900" indent="-342900">
              <a:buAutoNum type="arabicPeriod"/>
            </a:pPr>
            <a:r>
              <a:rPr lang="en-CH" sz="1600" dirty="0">
                <a:latin typeface="Arial" panose="020B0604020202020204" pitchFamily="34" charset="0"/>
                <a:cs typeface="Arial" panose="020B0604020202020204" pitchFamily="34" charset="0"/>
              </a:rPr>
              <a:t>Ethiopia</a:t>
            </a:r>
          </a:p>
        </p:txBody>
      </p:sp>
    </p:spTree>
    <p:extLst>
      <p:ext uri="{BB962C8B-B14F-4D97-AF65-F5344CB8AC3E}">
        <p14:creationId xmlns:p14="http://schemas.microsoft.com/office/powerpoint/2010/main" val="207612252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3CB7D61-3485-66ED-784F-65A0442562B8}"/>
              </a:ext>
            </a:extLst>
          </p:cNvPr>
          <p:cNvGrpSpPr/>
          <p:nvPr/>
        </p:nvGrpSpPr>
        <p:grpSpPr>
          <a:xfrm>
            <a:off x="651134" y="819394"/>
            <a:ext cx="10941344" cy="5615738"/>
            <a:chOff x="1258235" y="60743"/>
            <a:chExt cx="10941344" cy="561573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5F7A5EA-075A-6173-527C-F7058D09C40B}"/>
                </a:ext>
              </a:extLst>
            </p:cNvPr>
            <p:cNvGrpSpPr/>
            <p:nvPr/>
          </p:nvGrpSpPr>
          <p:grpSpPr>
            <a:xfrm>
              <a:off x="1258235" y="66295"/>
              <a:ext cx="10941344" cy="5610186"/>
              <a:chOff x="1288338" y="499381"/>
              <a:chExt cx="10941344" cy="5610186"/>
            </a:xfrm>
          </p:grpSpPr>
          <p:graphicFrame>
            <p:nvGraphicFramePr>
              <p:cNvPr id="5" name="Diagram 4">
                <a:extLst>
                  <a:ext uri="{FF2B5EF4-FFF2-40B4-BE49-F238E27FC236}">
                    <a16:creationId xmlns:a16="http://schemas.microsoft.com/office/drawing/2014/main" id="{2FCE5417-B0A3-6EA5-AB7C-55D125EC5FB2}"/>
                  </a:ext>
                </a:extLst>
              </p:cNvPr>
              <p:cNvGraphicFramePr/>
              <p:nvPr/>
            </p:nvGraphicFramePr>
            <p:xfrm>
              <a:off x="1291412" y="499381"/>
              <a:ext cx="10938270" cy="561018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CD1E9C6A-9734-3965-27F7-1FB3516CE005}"/>
                  </a:ext>
                </a:extLst>
              </p:cNvPr>
              <p:cNvSpPr/>
              <p:nvPr/>
            </p:nvSpPr>
            <p:spPr>
              <a:xfrm>
                <a:off x="3736796" y="1396056"/>
                <a:ext cx="686710" cy="4247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Pilot </a:t>
                </a: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Global Brokers</a:t>
                </a:r>
              </a:p>
            </p:txBody>
          </p:sp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0518EC13-5941-AB6F-3BAB-D82639E137E8}"/>
                  </a:ext>
                </a:extLst>
              </p:cNvPr>
              <p:cNvSpPr/>
              <p:nvPr/>
            </p:nvSpPr>
            <p:spPr>
              <a:xfrm>
                <a:off x="3736796" y="1944403"/>
                <a:ext cx="686710" cy="4247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Pilot </a:t>
                </a: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Global Caches</a:t>
                </a:r>
              </a:p>
            </p:txBody>
          </p:sp>
          <p:sp>
            <p:nvSpPr>
              <p:cNvPr id="8" name="Rounded Rectangle 7">
                <a:extLst>
                  <a:ext uri="{FF2B5EF4-FFF2-40B4-BE49-F238E27FC236}">
                    <a16:creationId xmlns:a16="http://schemas.microsoft.com/office/drawing/2014/main" id="{2980937F-8DD0-43DC-9EA1-1CD681EE1E17}"/>
                  </a:ext>
                </a:extLst>
              </p:cNvPr>
              <p:cNvSpPr/>
              <p:nvPr/>
            </p:nvSpPr>
            <p:spPr>
              <a:xfrm>
                <a:off x="4521877" y="1724607"/>
                <a:ext cx="911114" cy="4247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Pilot </a:t>
                </a: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Global Discovery Catalogue</a:t>
                </a:r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id="{05EDAC41-6224-9DE5-0155-699F93616726}"/>
                  </a:ext>
                </a:extLst>
              </p:cNvPr>
              <p:cNvSpPr/>
              <p:nvPr/>
            </p:nvSpPr>
            <p:spPr>
              <a:xfrm>
                <a:off x="3736796" y="2526751"/>
                <a:ext cx="654922" cy="4247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NCs</a:t>
                </a:r>
              </a:p>
            </p:txBody>
          </p:sp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BA713FED-87F1-6346-5DBA-BCBA3D52847F}"/>
                  </a:ext>
                </a:extLst>
              </p:cNvPr>
              <p:cNvSpPr/>
              <p:nvPr/>
            </p:nvSpPr>
            <p:spPr>
              <a:xfrm>
                <a:off x="4448975" y="2524511"/>
                <a:ext cx="654922" cy="4247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DCPCs</a:t>
                </a:r>
              </a:p>
            </p:txBody>
          </p:sp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DA438924-5DBF-6578-24D6-1D30CDD5A593}"/>
                  </a:ext>
                </a:extLst>
              </p:cNvPr>
              <p:cNvSpPr/>
              <p:nvPr/>
            </p:nvSpPr>
            <p:spPr>
              <a:xfrm>
                <a:off x="2778928" y="3704620"/>
                <a:ext cx="752794" cy="42476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WIS2 box release 1.0</a:t>
                </a:r>
              </a:p>
            </p:txBody>
          </p:sp>
          <p:sp>
            <p:nvSpPr>
              <p:cNvPr id="12" name="Rounded Rectangle 41">
                <a:extLst>
                  <a:ext uri="{FF2B5EF4-FFF2-40B4-BE49-F238E27FC236}">
                    <a16:creationId xmlns:a16="http://schemas.microsoft.com/office/drawing/2014/main" id="{FB65CFD8-8CB5-B2C0-E3BE-BEB8D01CFE43}"/>
                  </a:ext>
                </a:extLst>
              </p:cNvPr>
              <p:cNvSpPr/>
              <p:nvPr/>
            </p:nvSpPr>
            <p:spPr>
              <a:xfrm>
                <a:off x="2803320" y="2090483"/>
                <a:ext cx="728402" cy="42476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Technical Regulations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13" name="Rounded Rectangle 174">
                <a:extLst>
                  <a:ext uri="{FF2B5EF4-FFF2-40B4-BE49-F238E27FC236}">
                    <a16:creationId xmlns:a16="http://schemas.microsoft.com/office/drawing/2014/main" id="{636FB197-BBB5-3E01-B0DB-6AEF1B46B743}"/>
                  </a:ext>
                </a:extLst>
              </p:cNvPr>
              <p:cNvSpPr/>
              <p:nvPr/>
            </p:nvSpPr>
            <p:spPr>
              <a:xfrm>
                <a:off x="4873948" y="3705062"/>
                <a:ext cx="1001740" cy="414617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WIS2 Monitoring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14" name="Rounded Rectangle 174">
                <a:extLst>
                  <a:ext uri="{FF2B5EF4-FFF2-40B4-BE49-F238E27FC236}">
                    <a16:creationId xmlns:a16="http://schemas.microsoft.com/office/drawing/2014/main" id="{42A66885-710F-F2AC-249B-751C48FE71B3}"/>
                  </a:ext>
                </a:extLst>
              </p:cNvPr>
              <p:cNvSpPr/>
              <p:nvPr/>
            </p:nvSpPr>
            <p:spPr>
              <a:xfrm>
                <a:off x="3736795" y="4269289"/>
                <a:ext cx="6419039" cy="363425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Workshops and training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15" name="Rounded Rectangle 166">
                <a:extLst>
                  <a:ext uri="{FF2B5EF4-FFF2-40B4-BE49-F238E27FC236}">
                    <a16:creationId xmlns:a16="http://schemas.microsoft.com/office/drawing/2014/main" id="{077EF884-CFAE-77C4-30CC-D1E33D5B0464}"/>
                  </a:ext>
                </a:extLst>
              </p:cNvPr>
              <p:cNvSpPr/>
              <p:nvPr/>
            </p:nvSpPr>
            <p:spPr>
              <a:xfrm>
                <a:off x="6114329" y="1405932"/>
                <a:ext cx="1652306" cy="4247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Pre-oper </a:t>
                </a: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Global Brokers</a:t>
                </a:r>
              </a:p>
            </p:txBody>
          </p:sp>
          <p:sp>
            <p:nvSpPr>
              <p:cNvPr id="16" name="Rounded Rectangle 169">
                <a:extLst>
                  <a:ext uri="{FF2B5EF4-FFF2-40B4-BE49-F238E27FC236}">
                    <a16:creationId xmlns:a16="http://schemas.microsoft.com/office/drawing/2014/main" id="{3B6C9B43-2A30-E792-FBFE-D3986D5706F7}"/>
                  </a:ext>
                </a:extLst>
              </p:cNvPr>
              <p:cNvSpPr/>
              <p:nvPr/>
            </p:nvSpPr>
            <p:spPr>
              <a:xfrm>
                <a:off x="6114327" y="1924328"/>
                <a:ext cx="1652307" cy="4247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Pre-oper </a:t>
                </a: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Global Caches</a:t>
                </a:r>
              </a:p>
            </p:txBody>
          </p:sp>
          <p:sp>
            <p:nvSpPr>
              <p:cNvPr id="17" name="Rounded Rectangle 173">
                <a:extLst>
                  <a:ext uri="{FF2B5EF4-FFF2-40B4-BE49-F238E27FC236}">
                    <a16:creationId xmlns:a16="http://schemas.microsoft.com/office/drawing/2014/main" id="{B8D591ED-CC20-A763-CED6-C5E2506DBF55}"/>
                  </a:ext>
                </a:extLst>
              </p:cNvPr>
              <p:cNvSpPr/>
              <p:nvPr/>
            </p:nvSpPr>
            <p:spPr>
              <a:xfrm>
                <a:off x="6111220" y="2439202"/>
                <a:ext cx="1684369" cy="553256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Pre-oper </a:t>
                </a: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Global Discovery Catalogue</a:t>
                </a:r>
              </a:p>
            </p:txBody>
          </p:sp>
          <p:sp>
            <p:nvSpPr>
              <p:cNvPr id="18" name="Rounded Rectangle 174">
                <a:extLst>
                  <a:ext uri="{FF2B5EF4-FFF2-40B4-BE49-F238E27FC236}">
                    <a16:creationId xmlns:a16="http://schemas.microsoft.com/office/drawing/2014/main" id="{5420F3D9-BDC5-4B40-C370-A0F31319048B}"/>
                  </a:ext>
                </a:extLst>
              </p:cNvPr>
              <p:cNvSpPr/>
              <p:nvPr/>
            </p:nvSpPr>
            <p:spPr>
              <a:xfrm>
                <a:off x="6108932" y="3707946"/>
                <a:ext cx="1652305" cy="42476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NCs</a:t>
                </a: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 &amp; DCPCs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19" name="Rounded Rectangle 166">
                <a:extLst>
                  <a:ext uri="{FF2B5EF4-FFF2-40B4-BE49-F238E27FC236}">
                    <a16:creationId xmlns:a16="http://schemas.microsoft.com/office/drawing/2014/main" id="{1C6FFC30-86E2-B170-6BD9-898234922D7B}"/>
                  </a:ext>
                </a:extLst>
              </p:cNvPr>
              <p:cNvSpPr/>
              <p:nvPr/>
            </p:nvSpPr>
            <p:spPr>
              <a:xfrm>
                <a:off x="8449299" y="1405932"/>
                <a:ext cx="1652306" cy="42476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Global Brokers</a:t>
                </a: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operation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0" name="Rounded Rectangle 169">
                <a:extLst>
                  <a:ext uri="{FF2B5EF4-FFF2-40B4-BE49-F238E27FC236}">
                    <a16:creationId xmlns:a16="http://schemas.microsoft.com/office/drawing/2014/main" id="{4DE50D66-1FB8-96C3-D5C0-514D3A8348A8}"/>
                  </a:ext>
                </a:extLst>
              </p:cNvPr>
              <p:cNvSpPr/>
              <p:nvPr/>
            </p:nvSpPr>
            <p:spPr>
              <a:xfrm>
                <a:off x="8459608" y="1943378"/>
                <a:ext cx="1652307" cy="42476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Global Caches</a:t>
                </a: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operation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1" name="Rounded Rectangle 173">
                <a:extLst>
                  <a:ext uri="{FF2B5EF4-FFF2-40B4-BE49-F238E27FC236}">
                    <a16:creationId xmlns:a16="http://schemas.microsoft.com/office/drawing/2014/main" id="{85C5B411-FE12-A48A-8369-C4A8153F7786}"/>
                  </a:ext>
                </a:extLst>
              </p:cNvPr>
              <p:cNvSpPr/>
              <p:nvPr/>
            </p:nvSpPr>
            <p:spPr>
              <a:xfrm>
                <a:off x="8454839" y="2505746"/>
                <a:ext cx="1684370" cy="553256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Global Discovery Catalogue</a:t>
                </a: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operation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22" name="Rounded Rectangle 174">
                <a:extLst>
                  <a:ext uri="{FF2B5EF4-FFF2-40B4-BE49-F238E27FC236}">
                    <a16:creationId xmlns:a16="http://schemas.microsoft.com/office/drawing/2014/main" id="{58A19B61-6F1F-22A9-B416-FA283C4825DD}"/>
                  </a:ext>
                </a:extLst>
              </p:cNvPr>
              <p:cNvSpPr/>
              <p:nvPr/>
            </p:nvSpPr>
            <p:spPr>
              <a:xfrm>
                <a:off x="8465331" y="3743162"/>
                <a:ext cx="1620241" cy="42476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H" sz="700" b="1" i="0" u="none" strike="noStrike" kern="1200" cap="none" spc="0" normalizeH="0" baseline="0" noProof="0" err="1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NCs</a:t>
                </a: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 &amp; DCPCs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609DEE-D4FD-16D3-788B-29B443246FA0}"/>
                  </a:ext>
                </a:extLst>
              </p:cNvPr>
              <p:cNvSpPr txBox="1"/>
              <p:nvPr/>
            </p:nvSpPr>
            <p:spPr>
              <a:xfrm>
                <a:off x="1868650" y="5344723"/>
                <a:ext cx="1080879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>
                <a:defPPr>
                  <a:defRPr lang="en-CH"/>
                </a:defPPr>
                <a:lvl1pPr algn="ctr">
                  <a:defRPr sz="700" b="1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INFCOM-2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EC 75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E967FF1-2A92-9D2D-C565-FB113F14B8C2}"/>
                  </a:ext>
                </a:extLst>
              </p:cNvPr>
              <p:cNvSpPr txBox="1"/>
              <p:nvPr/>
            </p:nvSpPr>
            <p:spPr>
              <a:xfrm>
                <a:off x="4083114" y="734102"/>
                <a:ext cx="165230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4BACC6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Pilot Phase</a:t>
                </a:r>
                <a:endParaRPr kumimoji="0" lang="en-CH" sz="2000" b="0" i="0" u="none" strike="noStrike" kern="1200" cap="none" spc="0" normalizeH="0" baseline="0" noProof="0">
                  <a:ln>
                    <a:noFill/>
                  </a:ln>
                  <a:solidFill>
                    <a:srgbClr val="4BACC6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ED220B-2E3A-CCB8-7CED-3B27F178D689}"/>
                  </a:ext>
                </a:extLst>
              </p:cNvPr>
              <p:cNvSpPr txBox="1"/>
              <p:nvPr/>
            </p:nvSpPr>
            <p:spPr>
              <a:xfrm>
                <a:off x="6414610" y="761336"/>
                <a:ext cx="2055749" cy="400110"/>
              </a:xfrm>
              <a:prstGeom prst="rect">
                <a:avLst/>
              </a:prstGeom>
              <a:noFill/>
            </p:spPr>
            <p:txBody>
              <a:bodyPr wrap="square" l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8064A2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Pre-operational</a:t>
                </a:r>
                <a:endParaRPr kumimoji="0" lang="en-CH" sz="2000" b="0" i="0" u="none" strike="noStrike" kern="1200" cap="none" spc="0" normalizeH="0" baseline="0" noProof="0">
                  <a:ln>
                    <a:noFill/>
                  </a:ln>
                  <a:solidFill>
                    <a:srgbClr val="8064A2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00FAB9-DA2A-087F-B405-3C047CBD73AB}"/>
                  </a:ext>
                </a:extLst>
              </p:cNvPr>
              <p:cNvSpPr txBox="1"/>
              <p:nvPr/>
            </p:nvSpPr>
            <p:spPr>
              <a:xfrm>
                <a:off x="8655360" y="757730"/>
                <a:ext cx="167128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4F81BD">
                        <a:lumMod val="50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Operational</a:t>
                </a:r>
                <a:endParaRPr kumimoji="0" lang="en-CH" sz="2400" b="0" i="0" u="none" strike="noStrike" kern="1200" cap="none" spc="0" normalizeH="0" baseline="0" noProof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4E28791D-E19B-DA14-B15F-1962623CBF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44638" y="742700"/>
                <a:ext cx="0" cy="2524743"/>
              </a:xfrm>
              <a:prstGeom prst="line">
                <a:avLst/>
              </a:prstGeom>
              <a:ln cmpd="dbl"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51EBA28-F0C0-A58D-6F16-4F45BE6782FE}"/>
                  </a:ext>
                </a:extLst>
              </p:cNvPr>
              <p:cNvGrpSpPr/>
              <p:nvPr/>
            </p:nvGrpSpPr>
            <p:grpSpPr>
              <a:xfrm>
                <a:off x="1288338" y="3106053"/>
                <a:ext cx="10817375" cy="557301"/>
                <a:chOff x="621604" y="3163203"/>
                <a:chExt cx="10799742" cy="557301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7729E8D-6935-637C-0616-3971B7DC1B6A}"/>
                    </a:ext>
                  </a:extLst>
                </p:cNvPr>
                <p:cNvGrpSpPr/>
                <p:nvPr/>
              </p:nvGrpSpPr>
              <p:grpSpPr>
                <a:xfrm>
                  <a:off x="621604" y="3163203"/>
                  <a:ext cx="1937326" cy="547776"/>
                  <a:chOff x="8577299" y="5772506"/>
                  <a:chExt cx="1896876" cy="547776"/>
                </a:xfrm>
              </p:grpSpPr>
              <p:sp>
                <p:nvSpPr>
                  <p:cNvPr id="62" name="Flowchart: Collate 80">
                    <a:extLst>
                      <a:ext uri="{FF2B5EF4-FFF2-40B4-BE49-F238E27FC236}">
                        <a16:creationId xmlns:a16="http://schemas.microsoft.com/office/drawing/2014/main" id="{34434E42-1223-E508-FA90-7FFC31171A95}"/>
                      </a:ext>
                    </a:extLst>
                  </p:cNvPr>
                  <p:cNvSpPr/>
                  <p:nvPr/>
                </p:nvSpPr>
                <p:spPr>
                  <a:xfrm>
                    <a:off x="9667594" y="577250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lowchart: Collate 81">
                    <a:extLst>
                      <a:ext uri="{FF2B5EF4-FFF2-40B4-BE49-F238E27FC236}">
                        <a16:creationId xmlns:a16="http://schemas.microsoft.com/office/drawing/2014/main" id="{52FA8C88-BBC1-8747-9E82-AD3C9A380D9B}"/>
                      </a:ext>
                    </a:extLst>
                  </p:cNvPr>
                  <p:cNvSpPr/>
                  <p:nvPr/>
                </p:nvSpPr>
                <p:spPr>
                  <a:xfrm>
                    <a:off x="8577299" y="578721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4" name="Flowchart: Collate 82">
                    <a:extLst>
                      <a:ext uri="{FF2B5EF4-FFF2-40B4-BE49-F238E27FC236}">
                        <a16:creationId xmlns:a16="http://schemas.microsoft.com/office/drawing/2014/main" id="{B83300B6-1CDD-ED57-3437-EB6D318014E6}"/>
                      </a:ext>
                    </a:extLst>
                  </p:cNvPr>
                  <p:cNvSpPr/>
                  <p:nvPr/>
                </p:nvSpPr>
                <p:spPr>
                  <a:xfrm>
                    <a:off x="9094731" y="577250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5" name="Flowchart: Collate 83">
                    <a:extLst>
                      <a:ext uri="{FF2B5EF4-FFF2-40B4-BE49-F238E27FC236}">
                        <a16:creationId xmlns:a16="http://schemas.microsoft.com/office/drawing/2014/main" id="{B1D64C8F-F4B2-7A73-DC95-3DDE6E09C077}"/>
                      </a:ext>
                    </a:extLst>
                  </p:cNvPr>
                  <p:cNvSpPr/>
                  <p:nvPr/>
                </p:nvSpPr>
                <p:spPr>
                  <a:xfrm>
                    <a:off x="10238497" y="5782031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D3158512-D0CB-B9F1-82E6-C226EA4662A3}"/>
                      </a:ext>
                    </a:extLst>
                  </p:cNvPr>
                  <p:cNvSpPr txBox="1"/>
                  <p:nvPr/>
                </p:nvSpPr>
                <p:spPr>
                  <a:xfrm>
                    <a:off x="8973049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Q1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CC0E2293-BF7D-4AB8-3EE7-BCCD82083C70}"/>
                      </a:ext>
                    </a:extLst>
                  </p:cNvPr>
                  <p:cNvSpPr txBox="1"/>
                  <p:nvPr/>
                </p:nvSpPr>
                <p:spPr>
                  <a:xfrm>
                    <a:off x="9545912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Q2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DA2F76B4-2084-061A-B435-92F83F8C3006}"/>
                      </a:ext>
                    </a:extLst>
                  </p:cNvPr>
                  <p:cNvSpPr txBox="1"/>
                  <p:nvPr/>
                </p:nvSpPr>
                <p:spPr>
                  <a:xfrm>
                    <a:off x="10107491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Q3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7E397D1-9849-9FD7-E82F-BB8C37C17A85}"/>
                    </a:ext>
                  </a:extLst>
                </p:cNvPr>
                <p:cNvGrpSpPr/>
                <p:nvPr/>
              </p:nvGrpSpPr>
              <p:grpSpPr>
                <a:xfrm>
                  <a:off x="675083" y="3334522"/>
                  <a:ext cx="10746263" cy="8052"/>
                  <a:chOff x="717774" y="3305947"/>
                  <a:chExt cx="10518843" cy="8052"/>
                </a:xfrm>
              </p:grpSpPr>
              <p:cxnSp>
                <p:nvCxnSpPr>
                  <p:cNvPr id="60" name="Straight Arrow Connector 59">
                    <a:extLst>
                      <a:ext uri="{FF2B5EF4-FFF2-40B4-BE49-F238E27FC236}">
                        <a16:creationId xmlns:a16="http://schemas.microsoft.com/office/drawing/2014/main" id="{FE6B5306-7ACA-3E55-3386-46180EF86E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7774" y="3305947"/>
                    <a:ext cx="6749560" cy="8052"/>
                  </a:xfrm>
                  <a:prstGeom prst="straightConnector1">
                    <a:avLst/>
                  </a:prstGeom>
                  <a:ln cmpd="dbl">
                    <a:solidFill>
                      <a:schemeClr val="accent6">
                        <a:lumMod val="75000"/>
                      </a:schemeClr>
                    </a:solidFill>
                    <a:tailEnd type="non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Arrow Connector 60">
                    <a:extLst>
                      <a:ext uri="{FF2B5EF4-FFF2-40B4-BE49-F238E27FC236}">
                        <a16:creationId xmlns:a16="http://schemas.microsoft.com/office/drawing/2014/main" id="{85817A58-7CFB-633D-0054-F533D1E4BE9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67334" y="3313999"/>
                    <a:ext cx="3769283" cy="0"/>
                  </a:xfrm>
                  <a:prstGeom prst="straightConnector1">
                    <a:avLst/>
                  </a:prstGeom>
                  <a:ln cmpd="dbl">
                    <a:solidFill>
                      <a:schemeClr val="accent6">
                        <a:lumMod val="75000"/>
                      </a:schemeClr>
                    </a:solidFill>
                    <a:prstDash val="sysDash"/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87F72F36-E74B-8D1E-CB22-F428BA3100A9}"/>
                    </a:ext>
                  </a:extLst>
                </p:cNvPr>
                <p:cNvGrpSpPr/>
                <p:nvPr/>
              </p:nvGrpSpPr>
              <p:grpSpPr>
                <a:xfrm>
                  <a:off x="2916238" y="3163203"/>
                  <a:ext cx="2013599" cy="547776"/>
                  <a:chOff x="8400060" y="5772506"/>
                  <a:chExt cx="1971556" cy="547776"/>
                </a:xfrm>
              </p:grpSpPr>
              <p:sp>
                <p:nvSpPr>
                  <p:cNvPr id="53" name="Flowchart: Collate 67">
                    <a:extLst>
                      <a:ext uri="{FF2B5EF4-FFF2-40B4-BE49-F238E27FC236}">
                        <a16:creationId xmlns:a16="http://schemas.microsoft.com/office/drawing/2014/main" id="{3609D1ED-CFE2-26AD-6A2F-D0A97A2B99F7}"/>
                      </a:ext>
                    </a:extLst>
                  </p:cNvPr>
                  <p:cNvSpPr/>
                  <p:nvPr/>
                </p:nvSpPr>
                <p:spPr>
                  <a:xfrm>
                    <a:off x="9546385" y="577250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4" name="Flowchart: Collate 68">
                    <a:extLst>
                      <a:ext uri="{FF2B5EF4-FFF2-40B4-BE49-F238E27FC236}">
                        <a16:creationId xmlns:a16="http://schemas.microsoft.com/office/drawing/2014/main" id="{B22CC885-C8CC-6109-959E-8F474DEB30C2}"/>
                      </a:ext>
                    </a:extLst>
                  </p:cNvPr>
                  <p:cNvSpPr/>
                  <p:nvPr/>
                </p:nvSpPr>
                <p:spPr>
                  <a:xfrm>
                    <a:off x="8400060" y="578721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5" name="Flowchart: Collate 69">
                    <a:extLst>
                      <a:ext uri="{FF2B5EF4-FFF2-40B4-BE49-F238E27FC236}">
                        <a16:creationId xmlns:a16="http://schemas.microsoft.com/office/drawing/2014/main" id="{C3D16B17-D1BC-A7BA-664C-B42595C673F6}"/>
                      </a:ext>
                    </a:extLst>
                  </p:cNvPr>
                  <p:cNvSpPr/>
                  <p:nvPr/>
                </p:nvSpPr>
                <p:spPr>
                  <a:xfrm>
                    <a:off x="8936188" y="577250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" name="Flowchart: Collate 70">
                    <a:extLst>
                      <a:ext uri="{FF2B5EF4-FFF2-40B4-BE49-F238E27FC236}">
                        <a16:creationId xmlns:a16="http://schemas.microsoft.com/office/drawing/2014/main" id="{14A90FC6-5C1E-4B2E-E969-ACF1B065454D}"/>
                      </a:ext>
                    </a:extLst>
                  </p:cNvPr>
                  <p:cNvSpPr/>
                  <p:nvPr/>
                </p:nvSpPr>
                <p:spPr>
                  <a:xfrm>
                    <a:off x="10126612" y="5782031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FA6887C-1F63-6AA4-867D-DBD1DC270D69}"/>
                      </a:ext>
                    </a:extLst>
                  </p:cNvPr>
                  <p:cNvSpPr txBox="1"/>
                  <p:nvPr/>
                </p:nvSpPr>
                <p:spPr>
                  <a:xfrm>
                    <a:off x="8814504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Q1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677C3187-ACF0-C26D-9EC9-CC408372677A}"/>
                      </a:ext>
                    </a:extLst>
                  </p:cNvPr>
                  <p:cNvSpPr txBox="1"/>
                  <p:nvPr/>
                </p:nvSpPr>
                <p:spPr>
                  <a:xfrm>
                    <a:off x="9424703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Q2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061D25C3-7A0A-0788-F311-80CA031974A7}"/>
                      </a:ext>
                    </a:extLst>
                  </p:cNvPr>
                  <p:cNvSpPr txBox="1"/>
                  <p:nvPr/>
                </p:nvSpPr>
                <p:spPr>
                  <a:xfrm>
                    <a:off x="10004932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Q3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BF2BD760-5098-C916-7071-722850B0DBB7}"/>
                    </a:ext>
                  </a:extLst>
                </p:cNvPr>
                <p:cNvGrpSpPr/>
                <p:nvPr/>
              </p:nvGrpSpPr>
              <p:grpSpPr>
                <a:xfrm>
                  <a:off x="5239454" y="3172728"/>
                  <a:ext cx="2013568" cy="547776"/>
                  <a:chOff x="8222896" y="5772506"/>
                  <a:chExt cx="1971526" cy="547776"/>
                </a:xfrm>
              </p:grpSpPr>
              <p:sp>
                <p:nvSpPr>
                  <p:cNvPr id="46" name="Flowchart: Collate 89">
                    <a:extLst>
                      <a:ext uri="{FF2B5EF4-FFF2-40B4-BE49-F238E27FC236}">
                        <a16:creationId xmlns:a16="http://schemas.microsoft.com/office/drawing/2014/main" id="{8DA96BA1-6961-EF54-44CB-11E650A7D5E1}"/>
                      </a:ext>
                    </a:extLst>
                  </p:cNvPr>
                  <p:cNvSpPr/>
                  <p:nvPr/>
                </p:nvSpPr>
                <p:spPr>
                  <a:xfrm>
                    <a:off x="9369189" y="577250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7" name="Flowchart: Collate 90">
                    <a:extLst>
                      <a:ext uri="{FF2B5EF4-FFF2-40B4-BE49-F238E27FC236}">
                        <a16:creationId xmlns:a16="http://schemas.microsoft.com/office/drawing/2014/main" id="{BCC5AD6D-505D-637D-41BE-E329A60C8688}"/>
                      </a:ext>
                    </a:extLst>
                  </p:cNvPr>
                  <p:cNvSpPr/>
                  <p:nvPr/>
                </p:nvSpPr>
                <p:spPr>
                  <a:xfrm>
                    <a:off x="8222896" y="578721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8" name="Flowchart: Collate 91">
                    <a:extLst>
                      <a:ext uri="{FF2B5EF4-FFF2-40B4-BE49-F238E27FC236}">
                        <a16:creationId xmlns:a16="http://schemas.microsoft.com/office/drawing/2014/main" id="{C1433D18-A3E3-AAE3-6796-DA63570E6AB2}"/>
                      </a:ext>
                    </a:extLst>
                  </p:cNvPr>
                  <p:cNvSpPr/>
                  <p:nvPr/>
                </p:nvSpPr>
                <p:spPr>
                  <a:xfrm>
                    <a:off x="8796296" y="5772506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49" name="Flowchart: Collate 92">
                    <a:extLst>
                      <a:ext uri="{FF2B5EF4-FFF2-40B4-BE49-F238E27FC236}">
                        <a16:creationId xmlns:a16="http://schemas.microsoft.com/office/drawing/2014/main" id="{21F06684-608B-8FE4-B41E-82B15CBC7A66}"/>
                      </a:ext>
                    </a:extLst>
                  </p:cNvPr>
                  <p:cNvSpPr/>
                  <p:nvPr/>
                </p:nvSpPr>
                <p:spPr>
                  <a:xfrm>
                    <a:off x="9949417" y="5782031"/>
                    <a:ext cx="104668" cy="313217"/>
                  </a:xfrm>
                  <a:prstGeom prst="flowChartCollate">
                    <a:avLst/>
                  </a:prstGeom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H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EDECBF6C-EE3A-4F74-D4DE-55894011A634}"/>
                      </a:ext>
                    </a:extLst>
                  </p:cNvPr>
                  <p:cNvSpPr txBox="1"/>
                  <p:nvPr/>
                </p:nvSpPr>
                <p:spPr>
                  <a:xfrm>
                    <a:off x="8674614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Q1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215A5C1-E5C4-3756-0485-2B056B04DC0B}"/>
                      </a:ext>
                    </a:extLst>
                  </p:cNvPr>
                  <p:cNvSpPr txBox="1"/>
                  <p:nvPr/>
                </p:nvSpPr>
                <p:spPr>
                  <a:xfrm>
                    <a:off x="9247508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Q2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5BDEB3D8-2AC2-B917-E2DA-9EB1C570F1F3}"/>
                      </a:ext>
                    </a:extLst>
                  </p:cNvPr>
                  <p:cNvSpPr txBox="1"/>
                  <p:nvPr/>
                </p:nvSpPr>
                <p:spPr>
                  <a:xfrm>
                    <a:off x="9827738" y="6043283"/>
                    <a:ext cx="366684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F497D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Q3</a:t>
                    </a:r>
                    <a:endParaRPr kumimoji="0" lang="en-CH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F497D">
                          <a:lumMod val="50000"/>
                        </a:srgbClr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45" name="Flowchart: Collate 106">
                  <a:extLst>
                    <a:ext uri="{FF2B5EF4-FFF2-40B4-BE49-F238E27FC236}">
                      <a16:creationId xmlns:a16="http://schemas.microsoft.com/office/drawing/2014/main" id="{86901695-A9A5-1080-CCD8-FBC88597A48A}"/>
                    </a:ext>
                  </a:extLst>
                </p:cNvPr>
                <p:cNvSpPr/>
                <p:nvPr/>
              </p:nvSpPr>
              <p:spPr>
                <a:xfrm>
                  <a:off x="7566889" y="3184714"/>
                  <a:ext cx="106900" cy="313217"/>
                </a:xfrm>
                <a:prstGeom prst="flowChartCollat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BD3A119-FA34-1F01-F4B8-71B944919662}"/>
                  </a:ext>
                </a:extLst>
              </p:cNvPr>
              <p:cNvSpPr txBox="1"/>
              <p:nvPr/>
            </p:nvSpPr>
            <p:spPr>
              <a:xfrm rot="16200000">
                <a:off x="9914959" y="736111"/>
                <a:ext cx="93512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>
                    <a:ln/>
                    <a:solidFill>
                      <a:srgbClr val="C0504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2030</a:t>
                </a:r>
                <a:endParaRPr kumimoji="0" lang="en-CH" sz="2400" b="0" i="0" u="none" strike="noStrike" kern="1200" cap="none" spc="0" normalizeH="0" baseline="0" noProof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1B8B2B1-2A89-564D-6CA3-699DC6B9DB8B}"/>
                  </a:ext>
                </a:extLst>
              </p:cNvPr>
              <p:cNvSpPr txBox="1"/>
              <p:nvPr/>
            </p:nvSpPr>
            <p:spPr>
              <a:xfrm>
                <a:off x="3709732" y="5335197"/>
                <a:ext cx="456572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>
                <a:defPPr>
                  <a:defRPr lang="en-CH"/>
                </a:defPPr>
                <a:lvl1pPr algn="ctr">
                  <a:defRPr sz="700" b="1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Cg-19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EC 76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0FEF670-53C8-C906-1277-010DE27A35E5}"/>
                  </a:ext>
                </a:extLst>
              </p:cNvPr>
              <p:cNvSpPr txBox="1"/>
              <p:nvPr/>
            </p:nvSpPr>
            <p:spPr>
              <a:xfrm>
                <a:off x="6037914" y="5333164"/>
                <a:ext cx="598342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rtlCol="0" anchor="ctr"/>
              <a:lstStyle>
                <a:defPPr>
                  <a:defRPr lang="en-CH"/>
                </a:defPPr>
                <a:lvl1pPr algn="ctr">
                  <a:defRPr sz="700" b="1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INFCOM-3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EC 77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32" name="Rounded Rectangle 41">
                <a:extLst>
                  <a:ext uri="{FF2B5EF4-FFF2-40B4-BE49-F238E27FC236}">
                    <a16:creationId xmlns:a16="http://schemas.microsoft.com/office/drawing/2014/main" id="{25B43719-3C5C-86F1-79A4-97409135811C}"/>
                  </a:ext>
                </a:extLst>
              </p:cNvPr>
              <p:cNvSpPr/>
              <p:nvPr/>
            </p:nvSpPr>
            <p:spPr>
              <a:xfrm>
                <a:off x="2778928" y="2596134"/>
                <a:ext cx="752794" cy="424768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WIS 2.0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Guidelines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694098-D352-8918-0D20-8D2CBD789DE5}"/>
                  </a:ext>
                </a:extLst>
              </p:cNvPr>
              <p:cNvSpPr txBox="1"/>
              <p:nvPr/>
            </p:nvSpPr>
            <p:spPr>
              <a:xfrm>
                <a:off x="6684943" y="5214387"/>
                <a:ext cx="1563707" cy="5078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en-CH"/>
                </a:defPPr>
                <a:lvl1pPr marL="85725" indent="-85725">
                  <a:buFont typeface="Arial" panose="020B0604020202020204" pitchFamily="34" charset="0"/>
                  <a:buChar char="•"/>
                  <a:defRPr sz="900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pPr marL="85725" marR="0" lvl="0" indent="-8572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technical guidance in the Guide to WIS</a:t>
                </a:r>
              </a:p>
              <a:p>
                <a:pPr marL="85725" marR="0" lvl="0" indent="-8572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Report on WIS2 progress</a:t>
                </a:r>
                <a:endParaRPr kumimoji="0" lang="en-CH" sz="900" b="0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13CE1DD-E89A-50B7-7C05-CA0B85680447}"/>
                  </a:ext>
                </a:extLst>
              </p:cNvPr>
              <p:cNvSpPr txBox="1"/>
              <p:nvPr/>
            </p:nvSpPr>
            <p:spPr>
              <a:xfrm>
                <a:off x="4280844" y="5214387"/>
                <a:ext cx="1471798" cy="5078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>
                <a:defPPr>
                  <a:defRPr lang="en-CH"/>
                </a:defPPr>
                <a:lvl1pPr>
                  <a:defRPr sz="1400">
                    <a:solidFill>
                      <a:schemeClr val="tx2">
                        <a:lumMod val="75000"/>
                      </a:schemeClr>
                    </a:solidFill>
                  </a:defRPr>
                </a:lvl1pPr>
              </a:lstStyle>
              <a:p>
                <a:pPr marL="85725" marR="0" lvl="0" indent="-8572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WIS 2.0 Tech- Reg approved </a:t>
                </a:r>
              </a:p>
              <a:p>
                <a:pPr marL="85725" marR="0" lvl="0" indent="-85725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Guidelines for WIS 2.0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implementation published</a:t>
                </a:r>
              </a:p>
            </p:txBody>
          </p:sp>
          <p:sp>
            <p:nvSpPr>
              <p:cNvPr id="35" name="Rounded Rectangle 174">
                <a:extLst>
                  <a:ext uri="{FF2B5EF4-FFF2-40B4-BE49-F238E27FC236}">
                    <a16:creationId xmlns:a16="http://schemas.microsoft.com/office/drawing/2014/main" id="{5ECFB113-B80C-6747-7560-86733C162AED}"/>
                  </a:ext>
                </a:extLst>
              </p:cNvPr>
              <p:cNvSpPr/>
              <p:nvPr/>
            </p:nvSpPr>
            <p:spPr>
              <a:xfrm>
                <a:off x="3736796" y="3698519"/>
                <a:ext cx="1070304" cy="424768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1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50000"/>
                      </a:srgbClr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rPr>
                  <a:t>Transition Infrastructure</a:t>
                </a:r>
                <a:endParaRPr kumimoji="0" lang="en-CH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FD0CA2D-3600-A3DF-FADA-96DCC3820356}"/>
                  </a:ext>
                </a:extLst>
              </p:cNvPr>
              <p:cNvSpPr txBox="1"/>
              <p:nvPr/>
            </p:nvSpPr>
            <p:spPr>
              <a:xfrm>
                <a:off x="8491190" y="5317390"/>
                <a:ext cx="28149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NCs/DCPCs may stop WIS1 functions if migrated to WIS2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1F497D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GISCs contributing to Global Services may stop WIS1</a:t>
                </a:r>
              </a:p>
            </p:txBody>
          </p:sp>
          <p:sp>
            <p:nvSpPr>
              <p:cNvPr id="37" name="Isosceles Triangle 19">
                <a:extLst>
                  <a:ext uri="{FF2B5EF4-FFF2-40B4-BE49-F238E27FC236}">
                    <a16:creationId xmlns:a16="http://schemas.microsoft.com/office/drawing/2014/main" id="{E020B976-5F66-D63A-7843-353D721AC5A7}"/>
                  </a:ext>
                </a:extLst>
              </p:cNvPr>
              <p:cNvSpPr/>
              <p:nvPr/>
            </p:nvSpPr>
            <p:spPr>
              <a:xfrm rot="5400000">
                <a:off x="1426505" y="4753458"/>
                <a:ext cx="507830" cy="658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Isosceles Triangle 99">
                <a:extLst>
                  <a:ext uri="{FF2B5EF4-FFF2-40B4-BE49-F238E27FC236}">
                    <a16:creationId xmlns:a16="http://schemas.microsoft.com/office/drawing/2014/main" id="{57F75CE5-509C-9A5C-3D38-756AA57F5E82}"/>
                  </a:ext>
                </a:extLst>
              </p:cNvPr>
              <p:cNvSpPr/>
              <p:nvPr/>
            </p:nvSpPr>
            <p:spPr>
              <a:xfrm rot="5400000">
                <a:off x="3759470" y="4724744"/>
                <a:ext cx="507830" cy="658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75">
                <a:extLst>
                  <a:ext uri="{FF2B5EF4-FFF2-40B4-BE49-F238E27FC236}">
                    <a16:creationId xmlns:a16="http://schemas.microsoft.com/office/drawing/2014/main" id="{C05D462C-B73A-0B7E-043B-7F772AB7E19C}"/>
                  </a:ext>
                </a:extLst>
              </p:cNvPr>
              <p:cNvSpPr/>
              <p:nvPr/>
            </p:nvSpPr>
            <p:spPr>
              <a:xfrm rot="5400000">
                <a:off x="6076887" y="4724745"/>
                <a:ext cx="507830" cy="658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Isosceles Triangle 97">
                <a:extLst>
                  <a:ext uri="{FF2B5EF4-FFF2-40B4-BE49-F238E27FC236}">
                    <a16:creationId xmlns:a16="http://schemas.microsoft.com/office/drawing/2014/main" id="{5F86CA29-1864-B106-E785-EB3FD1B062FB}"/>
                  </a:ext>
                </a:extLst>
              </p:cNvPr>
              <p:cNvSpPr/>
              <p:nvPr/>
            </p:nvSpPr>
            <p:spPr>
              <a:xfrm rot="5400000">
                <a:off x="8401445" y="4718940"/>
                <a:ext cx="507830" cy="658133"/>
              </a:xfrm>
              <a:prstGeom prst="triangl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lumMod val="67000"/>
                    </a:schemeClr>
                  </a:gs>
                  <a:gs pos="48000">
                    <a:schemeClr val="accent1">
                      <a:lumMod val="97000"/>
                      <a:lumOff val="3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9" name="Rounded Rectangle 169">
              <a:extLst>
                <a:ext uri="{FF2B5EF4-FFF2-40B4-BE49-F238E27FC236}">
                  <a16:creationId xmlns:a16="http://schemas.microsoft.com/office/drawing/2014/main" id="{FD1E569B-3AD7-9920-953C-9619733E7A3B}"/>
                </a:ext>
              </a:extLst>
            </p:cNvPr>
            <p:cNvSpPr/>
            <p:nvPr/>
          </p:nvSpPr>
          <p:spPr>
            <a:xfrm>
              <a:off x="11136711" y="1338207"/>
              <a:ext cx="837701" cy="532313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Stop transition infrastructure and GTS transmission</a:t>
              </a:r>
              <a:endParaRPr kumimoji="0" lang="en-CH" sz="7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70" name="Rounded Rectangle 169">
              <a:extLst>
                <a:ext uri="{FF2B5EF4-FFF2-40B4-BE49-F238E27FC236}">
                  <a16:creationId xmlns:a16="http://schemas.microsoft.com/office/drawing/2014/main" id="{58AD7796-2DED-D524-D00A-BCA1AAA5CB4D}"/>
                </a:ext>
              </a:extLst>
            </p:cNvPr>
            <p:cNvSpPr/>
            <p:nvPr/>
          </p:nvSpPr>
          <p:spPr>
            <a:xfrm>
              <a:off x="10265190" y="1338207"/>
              <a:ext cx="706503" cy="5374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>
                  <a:ln>
                    <a:noFill/>
                  </a:ln>
                  <a:solidFill>
                    <a:srgbClr val="1F497D">
                      <a:lumMod val="50000"/>
                    </a:srgbClr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+mn-cs"/>
                </a:rPr>
                <a:t>90% of Members migrated to WIS 2.0</a:t>
              </a:r>
              <a:endParaRPr kumimoji="0" lang="en-CH" sz="700" b="1" i="0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2EBE815-1D84-E060-42CD-91B0EC74F1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11316" y="314357"/>
              <a:ext cx="0" cy="2524743"/>
            </a:xfrm>
            <a:prstGeom prst="line">
              <a:avLst/>
            </a:prstGeom>
            <a:ln cmpd="dbl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153A35C-5C42-3AAF-4335-465D61519BB6}"/>
                </a:ext>
              </a:extLst>
            </p:cNvPr>
            <p:cNvSpPr txBox="1"/>
            <p:nvPr/>
          </p:nvSpPr>
          <p:spPr>
            <a:xfrm rot="16200000">
              <a:off x="10830795" y="297473"/>
              <a:ext cx="93512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/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2033</a:t>
              </a:r>
              <a:endParaRPr kumimoji="0" lang="en-CH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0A924A6E-65A5-6C58-B6ED-7A00436498E5}"/>
              </a:ext>
            </a:extLst>
          </p:cNvPr>
          <p:cNvSpPr txBox="1"/>
          <p:nvPr/>
        </p:nvSpPr>
        <p:spPr>
          <a:xfrm>
            <a:off x="599522" y="296174"/>
            <a:ext cx="1074196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WIS2 IMPLEMENTATION TIMELINE APPROVED BY EC-76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BC4D4-E956-83FB-7F51-05D6F632DD19}"/>
              </a:ext>
            </a:extLst>
          </p:cNvPr>
          <p:cNvSpPr txBox="1"/>
          <p:nvPr/>
        </p:nvSpPr>
        <p:spPr>
          <a:xfrm>
            <a:off x="611666" y="6081897"/>
            <a:ext cx="104755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2400" dirty="0">
                <a:hlinkClick r:id="rId7"/>
              </a:rPr>
              <a:t>WIS Newsletter (I</a:t>
            </a:r>
            <a:r>
              <a:rPr lang="da-DK" sz="2400" dirty="0">
                <a:hlinkClick r:id="rId7"/>
              </a:rPr>
              <a:t>ssue: 2024-No.1)</a:t>
            </a:r>
            <a:r>
              <a:rPr lang="da-DK" sz="2400" dirty="0"/>
              <a:t>  </a:t>
            </a:r>
            <a:r>
              <a:rPr lang="da-DK" sz="2400" dirty="0">
                <a:hlinkClick r:id="rId8"/>
              </a:rPr>
              <a:t>WIS2.0 Implementation and Workshops  </a:t>
            </a:r>
            <a:endParaRPr lang="en-CH" sz="2400" dirty="0"/>
          </a:p>
          <a:p>
            <a:r>
              <a:rPr lang="en-CH" sz="2400" dirty="0"/>
              <a:t>WIS support: </a:t>
            </a:r>
            <a:r>
              <a:rPr lang="da-DK" dirty="0">
                <a:hlinkClick r:id="rId9"/>
              </a:rPr>
              <a:t>wis@wmo.int</a:t>
            </a:r>
            <a:r>
              <a:rPr lang="en-CH" dirty="0"/>
              <a:t> and </a:t>
            </a:r>
            <a:r>
              <a:rPr lang="da-DK" dirty="0">
                <a:hlinkClick r:id="rId10" tooltip="mailto:wis2-support@wmo.int"/>
              </a:rPr>
              <a:t>wis2-support@wmo.int</a:t>
            </a:r>
            <a:endParaRPr lang="en-CH" dirty="0"/>
          </a:p>
          <a:p>
            <a:r>
              <a:rPr lang="en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099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9BD9-E18E-4746-B4A7-37C89B19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" y="0"/>
            <a:ext cx="12015216" cy="1143000"/>
          </a:xfrm>
        </p:spPr>
        <p:txBody>
          <a:bodyPr>
            <a:normAutofit fontScale="90000"/>
          </a:bodyPr>
          <a:lstStyle/>
          <a:p>
            <a:br>
              <a:rPr lang="en-CH" sz="28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CH" sz="2800" b="1" dirty="0">
                <a:solidFill>
                  <a:srgbClr val="005A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 AND PERFORMANCE MONITORING/INCIDENT MANAGEMENT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403F6-C1EC-D73B-2F6D-3CCFEC8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38" y="1600200"/>
            <a:ext cx="5486400" cy="4419254"/>
          </a:xfrm>
        </p:spPr>
        <p:txBody>
          <a:bodyPr>
            <a:norm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Regional WIGOS Centres for RA </a:t>
            </a: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</a:rPr>
              <a:t>Beijing and Tokyo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These centres have a function in monitoring, evaluation, and incident management that is highly relevant for the SOFF compliance phase</a:t>
            </a:r>
          </a:p>
          <a:p>
            <a:pPr marL="0" indent="0" algn="just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B3611-4489-69E9-AE18-672BE5425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0519" r="7763" b="21545"/>
          <a:stretch>
            <a:fillRect/>
          </a:stretch>
        </p:blipFill>
        <p:spPr>
          <a:xfrm>
            <a:off x="10109771" y="6301842"/>
            <a:ext cx="1897294" cy="373733"/>
          </a:xfrm>
          <a:prstGeom prst="rect">
            <a:avLst/>
          </a:prstGeom>
        </p:spPr>
      </p:pic>
      <p:pic>
        <p:nvPicPr>
          <p:cNvPr id="3" name="Picture 2" descr="A diagram of a regional wigos central&#10;&#10;Description automatically generated">
            <a:extLst>
              <a:ext uri="{FF2B5EF4-FFF2-40B4-BE49-F238E27FC236}">
                <a16:creationId xmlns:a16="http://schemas.microsoft.com/office/drawing/2014/main" id="{1FF155D9-E449-FF05-0C0B-A654E3953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671" y="1600200"/>
            <a:ext cx="4894729" cy="39157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898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9BD9-E18E-4746-B4A7-37C89B19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>
            <a:normAutofit/>
          </a:bodyPr>
          <a:lstStyle/>
          <a:p>
            <a:pPr algn="ctr"/>
            <a:br>
              <a:rPr lang="en-CH" sz="3200" b="1" dirty="0">
                <a:latin typeface="Segoe UI Semibold" panose="020B0502040204020203" pitchFamily="34" charset="0"/>
                <a:cs typeface="Segoe UI Semibold" panose="020B0502040204020203" pitchFamily="34" charset="0"/>
              </a:rPr>
            </a:br>
            <a:r>
              <a:rPr lang="en-CH" sz="3200" b="1" dirty="0">
                <a:solidFill>
                  <a:srgbClr val="005A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6403F6-C1EC-D73B-2F6D-3CCFEC83C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668" y="1957740"/>
            <a:ext cx="6218455" cy="4135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WMO Regional Instrument Centres (RIC)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are established to maintain relevant calibration standards and support Members in the region</a:t>
            </a:r>
          </a:p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</a:rPr>
              <a:t>Beijing (China) and Tsukuba (Japan) are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WMO-recognized RIC</a:t>
            </a:r>
            <a:r>
              <a:rPr lang="en-CH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algn="just"/>
            <a:endParaRPr lang="en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WMO workshop/meeting announcements on calibration </a:t>
            </a:r>
            <a:endParaRPr lang="en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CH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100" dirty="0"/>
          </a:p>
          <a:p>
            <a:endParaRPr lang="en-GB" sz="2400" dirty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6B3611-4489-69E9-AE18-672BE54250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4" t="20519" r="7763" b="21545"/>
          <a:stretch>
            <a:fillRect/>
          </a:stretch>
        </p:blipFill>
        <p:spPr>
          <a:xfrm>
            <a:off x="10109771" y="6301842"/>
            <a:ext cx="1897294" cy="3737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72F94-6C78-97E9-6EA7-F323FB0E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590" y="2103909"/>
            <a:ext cx="4943475" cy="278586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705FDEA-137D-CDE0-85A3-35C7672C6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-170765"/>
            <a:ext cx="264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CH" altLang="en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01527"/>
      </p:ext>
    </p:extLst>
  </p:cSld>
  <p:clrMapOvr>
    <a:masterClrMapping/>
  </p:clrMapOvr>
</p:sld>
</file>

<file path=ppt/theme/theme1.xml><?xml version="1.0" encoding="utf-8"?>
<a:theme xmlns:a="http://schemas.openxmlformats.org/drawingml/2006/main" name="SOFF Theme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20E4FD23-55F2-7345-A239-ECB16D13A741}"/>
    </a:ext>
  </a:extLst>
</a:theme>
</file>

<file path=ppt/theme/theme2.xml><?xml version="1.0" encoding="utf-8"?>
<a:theme xmlns:a="http://schemas.openxmlformats.org/drawingml/2006/main" name="SOFF Theme_with logo">
  <a:themeElements>
    <a:clrScheme name="SOFF">
      <a:dk1>
        <a:srgbClr val="000000"/>
      </a:dk1>
      <a:lt1>
        <a:srgbClr val="FFFFFF"/>
      </a:lt1>
      <a:dk2>
        <a:srgbClr val="1C3353"/>
      </a:dk2>
      <a:lt2>
        <a:srgbClr val="D9D9D9"/>
      </a:lt2>
      <a:accent1>
        <a:srgbClr val="1C3353"/>
      </a:accent1>
      <a:accent2>
        <a:srgbClr val="185980"/>
      </a:accent2>
      <a:accent3>
        <a:srgbClr val="008B85"/>
      </a:accent3>
      <a:accent4>
        <a:srgbClr val="FFCC4F"/>
      </a:accent4>
      <a:accent5>
        <a:srgbClr val="FF593A"/>
      </a:accent5>
      <a:accent6>
        <a:srgbClr val="8C0108"/>
      </a:accent6>
      <a:hlink>
        <a:srgbClr val="18587F"/>
      </a:hlink>
      <a:folHlink>
        <a:srgbClr val="33323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werPoint_Template_Governance Presentations" id="{D5BD96A4-98F5-7944-89EA-F6EC390A487C}" vid="{7D4C105A-60E2-294A-BE7B-9FA00FA0AF4E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9823A016FD074E9D3E96B89764B2FD" ma:contentTypeVersion="15" ma:contentTypeDescription="Create a new document." ma:contentTypeScope="" ma:versionID="73481bc9a772306d792cd92fec40c4a6">
  <xsd:schema xmlns:xsd="http://www.w3.org/2001/XMLSchema" xmlns:xs="http://www.w3.org/2001/XMLSchema" xmlns:p="http://schemas.microsoft.com/office/2006/metadata/properties" xmlns:ns2="ce21bc6c-711a-4065-a01c-a8f0e29e3ad8" xmlns:ns3="3679bf0f-1d7e-438f-afa5-6ebf1e20f9b8" targetNamespace="http://schemas.microsoft.com/office/2006/metadata/properties" ma:root="true" ma:fieldsID="e880417870bd75b27e72c8ecd7c97a7c" ns2:_="" ns3:_="">
    <xsd:import namespace="ce21bc6c-711a-4065-a01c-a8f0e29e3ad8"/>
    <xsd:import namespace="3679bf0f-1d7e-438f-afa5-6ebf1e20f9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1bc6c-711a-4065-a01c-a8f0e29e3a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bfad94c-b911-4263-a13f-4da6b01693b2}" ma:internalName="TaxCatchAll" ma:showField="CatchAllData" ma:web="ce21bc6c-711a-4065-a01c-a8f0e29e3a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79bf0f-1d7e-438f-afa5-6ebf1e20f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679bf0f-1d7e-438f-afa5-6ebf1e20f9b8">
      <Terms xmlns="http://schemas.microsoft.com/office/infopath/2007/PartnerControls"/>
    </lcf76f155ced4ddcb4097134ff3c332f>
    <TaxCatchAll xmlns="ce21bc6c-711a-4065-a01c-a8f0e29e3ad8" xsi:nil="true"/>
    <SharedWithUsers xmlns="ce21bc6c-711a-4065-a01c-a8f0e29e3ad8">
      <UserInfo>
        <DisplayName>Markus Repnik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DFCF8FC-585D-4955-8753-BF68861F111D}">
  <ds:schemaRefs>
    <ds:schemaRef ds:uri="3679bf0f-1d7e-438f-afa5-6ebf1e20f9b8"/>
    <ds:schemaRef ds:uri="ce21bc6c-711a-4065-a01c-a8f0e29e3ad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ACB90B6-CD3E-4A22-A3EC-76AC5BA6E226}">
  <ds:schemaRefs>
    <ds:schemaRef ds:uri="http://schemas.microsoft.com/office/2006/metadata/properties"/>
    <ds:schemaRef ds:uri="3679bf0f-1d7e-438f-afa5-6ebf1e20f9b8"/>
    <ds:schemaRef ds:uri="http://purl.org/dc/elements/1.1/"/>
    <ds:schemaRef ds:uri="ce21bc6c-711a-4065-a01c-a8f0e29e3ad8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F4AF0D-51B8-4E7D-9835-E76462B647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SOFF PowerPoint Template</Template>
  <TotalTime>679</TotalTime>
  <Words>1968</Words>
  <Application>Microsoft Office PowerPoint</Application>
  <PresentationFormat>Widescreen</PresentationFormat>
  <Paragraphs>292</Paragraphs>
  <Slides>19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Corbel</vt:lpstr>
      <vt:lpstr>Helvetica Neue</vt:lpstr>
      <vt:lpstr>Open Sans</vt:lpstr>
      <vt:lpstr>opregular</vt:lpstr>
      <vt:lpstr>Segoe UI</vt:lpstr>
      <vt:lpstr>Segoe UI Semibold</vt:lpstr>
      <vt:lpstr>Verdana</vt:lpstr>
      <vt:lpstr>Wingdings</vt:lpstr>
      <vt:lpstr>SOFF Theme</vt:lpstr>
      <vt:lpstr>SOFF Theme_with logo</vt:lpstr>
      <vt:lpstr>Closing the Basic Weather and Climate  Data Gaps in South Asia: Advancing SOFF implementation and creating synergies  Session 3: Creating regional synergies  and tapping opportunities</vt:lpstr>
      <vt:lpstr>Regional implementation opportunities</vt:lpstr>
      <vt:lpstr>PowerPoint Presentation</vt:lpstr>
      <vt:lpstr>REGIONAL BASIC OBSERVING NETWORK (RBON)</vt:lpstr>
      <vt:lpstr>PowerPoint Presentation</vt:lpstr>
      <vt:lpstr>PowerPoint Presentation</vt:lpstr>
      <vt:lpstr>PowerPoint Presentation</vt:lpstr>
      <vt:lpstr> DATA QUALITY AND PERFORMANCE MONITORING/INCIDENT MANAGEMENT</vt:lpstr>
      <vt:lpstr> CALIBRATION</vt:lpstr>
      <vt:lpstr> CALIBRATION</vt:lpstr>
      <vt:lpstr>CAPACITY DEVELOPMENT </vt:lpstr>
      <vt:lpstr>Discussion: How to reflect regional approach into investment phase funding requests </vt:lpstr>
      <vt:lpstr>Thank you!</vt:lpstr>
      <vt:lpstr>PowerPoint Presentation</vt:lpstr>
      <vt:lpstr>key challenges in region II apr. by RAII-MG in Nov 2022</vt:lpstr>
      <vt:lpstr>PowerPoint Presentation</vt:lpstr>
      <vt:lpstr>REGIONAL BASIC OBSERVING NETWORK (RBON)</vt:lpstr>
      <vt:lpstr>PowerPoint Presentation</vt:lpstr>
      <vt:lpstr>Gbon and rbon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Subtitle</dc:title>
  <dc:creator>Tshering Lhamo</dc:creator>
  <cp:lastModifiedBy>Meerim Ashakeeva</cp:lastModifiedBy>
  <cp:revision>1</cp:revision>
  <dcterms:created xsi:type="dcterms:W3CDTF">2024-08-16T08:48:23Z</dcterms:created>
  <dcterms:modified xsi:type="dcterms:W3CDTF">2024-09-25T04:46:04Z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0x010100F69823A016FD074E9D3E96B89764B2FD</vt:lpwstr>
  </property>
  <property fmtid="{D5CDD505-2E9C-101B-9397-08002B2CF9AE}" pid="3" name="MediaServiceImageTags">
    <vt:lpwstr/>
  </property>
</Properties>
</file>