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67B_775EC5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2"/>
  </p:notesMasterIdLst>
  <p:handoutMasterIdLst>
    <p:handoutMasterId r:id="rId13"/>
  </p:handoutMasterIdLst>
  <p:sldIdLst>
    <p:sldId id="1650" r:id="rId6"/>
    <p:sldId id="1654" r:id="rId7"/>
    <p:sldId id="1655" r:id="rId8"/>
    <p:sldId id="1659" r:id="rId9"/>
    <p:sldId id="1670" r:id="rId10"/>
    <p:sldId id="1657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E6540-DD12-5490-C007-889C79F83D00}" name="Ana Heureux" initials="AH" userId="S::aheureux@wmo.int::58f4a486-8597-42a6-abae-f5716dc38242" providerId="AD"/>
  <p188:author id="{83B76159-81AC-8358-3415-F1F5F31E4819}" name="AJ Untalan" initials="AU" userId="S::ajuntalan@wmo.int::cd226c35-3616-4545-bdf4-6f0078c1a55e" providerId="AD"/>
  <p188:author id="{CD907B79-4A38-254B-C47F-49EB1AAD4732}" name="Minna Huuskonen" initials="MH" userId="S::mhuuskonen@wmo.int::e45f599d-5da4-421e-9a0e-f978c5aaf942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1CE"/>
    <a:srgbClr val="333233"/>
    <a:srgbClr val="018C85"/>
    <a:srgbClr val="1C3454"/>
    <a:srgbClr val="185980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1401A-26F2-4A5D-99B1-FDD5DF67A0D2}" v="5" dt="2024-09-24T15:49:15.9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 Untalan" userId="cd226c35-3616-4545-bdf4-6f0078c1a55e" providerId="ADAL" clId="{100A6D6C-7457-454B-AA14-52707705EFF7}"/>
    <pc:docChg chg="modSld">
      <pc:chgData name="AJ Untalan" userId="cd226c35-3616-4545-bdf4-6f0078c1a55e" providerId="ADAL" clId="{100A6D6C-7457-454B-AA14-52707705EFF7}" dt="2024-09-06T14:22:42.258" v="3" actId="20577"/>
      <pc:docMkLst>
        <pc:docMk/>
      </pc:docMkLst>
      <pc:sldChg chg="modSp mod modCm">
        <pc:chgData name="AJ Untalan" userId="cd226c35-3616-4545-bdf4-6f0078c1a55e" providerId="ADAL" clId="{100A6D6C-7457-454B-AA14-52707705EFF7}" dt="2024-09-06T14:22:42.258" v="3" actId="20577"/>
        <pc:sldMkLst>
          <pc:docMk/>
          <pc:sldMk cId="125168727" sldId="1659"/>
        </pc:sldMkLst>
        <pc:spChg chg="mod">
          <ac:chgData name="AJ Untalan" userId="cd226c35-3616-4545-bdf4-6f0078c1a55e" providerId="ADAL" clId="{100A6D6C-7457-454B-AA14-52707705EFF7}" dt="2024-09-06T14:22:42.258" v="3" actId="20577"/>
          <ac:spMkLst>
            <pc:docMk/>
            <pc:sldMk cId="125168727" sldId="1659"/>
            <ac:spMk id="3" creationId="{2E48EABE-3A6F-7585-F4F4-A429E1BF01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J Untalan" userId="cd226c35-3616-4545-bdf4-6f0078c1a55e" providerId="ADAL" clId="{100A6D6C-7457-454B-AA14-52707705EFF7}" dt="2024-09-06T14:22:42.258" v="3" actId="20577"/>
              <pc2:cmMkLst xmlns:pc2="http://schemas.microsoft.com/office/powerpoint/2019/9/main/command">
                <pc:docMk/>
                <pc:sldMk cId="125168727" sldId="1659"/>
                <pc2:cmMk id="{5F23598D-59A3-4D5B-A773-B24F81F8F75D}"/>
              </pc2:cmMkLst>
            </pc226:cmChg>
          </p:ext>
        </pc:extLst>
      </pc:sldChg>
    </pc:docChg>
  </pc:docChgLst>
  <pc:docChgLst>
    <pc:chgData name="Serena Odianose" userId="e2a57ffd-d57e-4e6f-8568-85cf64780dc7" providerId="ADAL" clId="{347DEFA8-FA7D-44F9-B8FF-669668C994FA}"/>
    <pc:docChg chg="undo custSel delSld modSld">
      <pc:chgData name="Serena Odianose" userId="e2a57ffd-d57e-4e6f-8568-85cf64780dc7" providerId="ADAL" clId="{347DEFA8-FA7D-44F9-B8FF-669668C994FA}" dt="2024-09-06T11:28:38.393" v="66" actId="1076"/>
      <pc:docMkLst>
        <pc:docMk/>
      </pc:docMkLst>
      <pc:sldChg chg="modSp mod">
        <pc:chgData name="Serena Odianose" userId="e2a57ffd-d57e-4e6f-8568-85cf64780dc7" providerId="ADAL" clId="{347DEFA8-FA7D-44F9-B8FF-669668C994FA}" dt="2024-09-05T15:22:48.376" v="39" actId="113"/>
        <pc:sldMkLst>
          <pc:docMk/>
          <pc:sldMk cId="281851875" sldId="256"/>
        </pc:sldMkLst>
        <pc:spChg chg="mod">
          <ac:chgData name="Serena Odianose" userId="e2a57ffd-d57e-4e6f-8568-85cf64780dc7" providerId="ADAL" clId="{347DEFA8-FA7D-44F9-B8FF-669668C994FA}" dt="2024-09-05T15:22:48.376" v="39" actId="113"/>
          <ac:spMkLst>
            <pc:docMk/>
            <pc:sldMk cId="281851875" sldId="256"/>
            <ac:spMk id="2" creationId="{1257ACB5-6892-A143-A4B1-E4A0CC5B1D04}"/>
          </ac:spMkLst>
        </pc:spChg>
      </pc:sldChg>
      <pc:sldChg chg="modSp mod">
        <pc:chgData name="Serena Odianose" userId="e2a57ffd-d57e-4e6f-8568-85cf64780dc7" providerId="ADAL" clId="{347DEFA8-FA7D-44F9-B8FF-669668C994FA}" dt="2024-09-05T15:20:48.859" v="35" actId="20577"/>
        <pc:sldMkLst>
          <pc:docMk/>
          <pc:sldMk cId="2852177521" sldId="1590"/>
        </pc:sldMkLst>
        <pc:spChg chg="mod">
          <ac:chgData name="Serena Odianose" userId="e2a57ffd-d57e-4e6f-8568-85cf64780dc7" providerId="ADAL" clId="{347DEFA8-FA7D-44F9-B8FF-669668C994FA}" dt="2024-09-05T15:20:48.859" v="35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del">
        <pc:chgData name="Serena Odianose" userId="e2a57ffd-d57e-4e6f-8568-85cf64780dc7" providerId="ADAL" clId="{347DEFA8-FA7D-44F9-B8FF-669668C994FA}" dt="2024-09-05T15:20:56.517" v="38" actId="47"/>
        <pc:sldMkLst>
          <pc:docMk/>
          <pc:sldMk cId="326596936" sldId="1595"/>
        </pc:sldMkLst>
      </pc:sldChg>
      <pc:sldChg chg="del">
        <pc:chgData name="Serena Odianose" userId="e2a57ffd-d57e-4e6f-8568-85cf64780dc7" providerId="ADAL" clId="{347DEFA8-FA7D-44F9-B8FF-669668C994FA}" dt="2024-09-05T15:20:56.517" v="38" actId="47"/>
        <pc:sldMkLst>
          <pc:docMk/>
          <pc:sldMk cId="2868513973" sldId="1596"/>
        </pc:sldMkLst>
      </pc:sldChg>
      <pc:sldChg chg="del">
        <pc:chgData name="Serena Odianose" userId="e2a57ffd-d57e-4e6f-8568-85cf64780dc7" providerId="ADAL" clId="{347DEFA8-FA7D-44F9-B8FF-669668C994FA}" dt="2024-09-05T15:20:56.517" v="38" actId="47"/>
        <pc:sldMkLst>
          <pc:docMk/>
          <pc:sldMk cId="1234890621" sldId="1597"/>
        </pc:sldMkLst>
      </pc:sldChg>
      <pc:sldChg chg="modSp mod">
        <pc:chgData name="Serena Odianose" userId="e2a57ffd-d57e-4e6f-8568-85cf64780dc7" providerId="ADAL" clId="{347DEFA8-FA7D-44F9-B8FF-669668C994FA}" dt="2024-09-05T15:20:52.502" v="37" actId="20577"/>
        <pc:sldMkLst>
          <pc:docMk/>
          <pc:sldMk cId="28322657" sldId="1598"/>
        </pc:sldMkLst>
        <pc:spChg chg="mod">
          <ac:chgData name="Serena Odianose" userId="e2a57ffd-d57e-4e6f-8568-85cf64780dc7" providerId="ADAL" clId="{347DEFA8-FA7D-44F9-B8FF-669668C994FA}" dt="2024-09-05T15:20:52.502" v="37" actId="20577"/>
          <ac:spMkLst>
            <pc:docMk/>
            <pc:sldMk cId="28322657" sldId="1598"/>
            <ac:spMk id="2" creationId="{3DAE42F5-B03C-75EE-0C3B-BC7835E21A96}"/>
          </ac:spMkLst>
        </pc:spChg>
      </pc:sldChg>
      <pc:sldChg chg="del">
        <pc:chgData name="Serena Odianose" userId="e2a57ffd-d57e-4e6f-8568-85cf64780dc7" providerId="ADAL" clId="{347DEFA8-FA7D-44F9-B8FF-669668C994FA}" dt="2024-09-05T15:20:56.517" v="38" actId="47"/>
        <pc:sldMkLst>
          <pc:docMk/>
          <pc:sldMk cId="1762289765" sldId="1599"/>
        </pc:sldMkLst>
      </pc:sldChg>
      <pc:sldChg chg="del">
        <pc:chgData name="Serena Odianose" userId="e2a57ffd-d57e-4e6f-8568-85cf64780dc7" providerId="ADAL" clId="{347DEFA8-FA7D-44F9-B8FF-669668C994FA}" dt="2024-09-05T15:20:56.517" v="38" actId="47"/>
        <pc:sldMkLst>
          <pc:docMk/>
          <pc:sldMk cId="113543692" sldId="1600"/>
        </pc:sldMkLst>
      </pc:sldChg>
      <pc:sldChg chg="modSp mod">
        <pc:chgData name="Serena Odianose" userId="e2a57ffd-d57e-4e6f-8568-85cf64780dc7" providerId="ADAL" clId="{347DEFA8-FA7D-44F9-B8FF-669668C994FA}" dt="2024-09-06T11:28:19.309" v="64" actId="13926"/>
        <pc:sldMkLst>
          <pc:docMk/>
          <pc:sldMk cId="3275368170" sldId="1655"/>
        </pc:sldMkLst>
        <pc:spChg chg="mod">
          <ac:chgData name="Serena Odianose" userId="e2a57ffd-d57e-4e6f-8568-85cf64780dc7" providerId="ADAL" clId="{347DEFA8-FA7D-44F9-B8FF-669668C994FA}" dt="2024-09-06T11:28:19.309" v="64" actId="13926"/>
          <ac:spMkLst>
            <pc:docMk/>
            <pc:sldMk cId="3275368170" sldId="1655"/>
            <ac:spMk id="3" creationId="{DAA7258A-2AE1-BA08-6461-168CE59E343C}"/>
          </ac:spMkLst>
        </pc:spChg>
      </pc:sldChg>
      <pc:sldChg chg="modSp mod">
        <pc:chgData name="Serena Odianose" userId="e2a57ffd-d57e-4e6f-8568-85cf64780dc7" providerId="ADAL" clId="{347DEFA8-FA7D-44F9-B8FF-669668C994FA}" dt="2024-09-06T11:28:38.393" v="66" actId="1076"/>
        <pc:sldMkLst>
          <pc:docMk/>
          <pc:sldMk cId="1541241142" sldId="1671"/>
        </pc:sldMkLst>
        <pc:picChg chg="mod">
          <ac:chgData name="Serena Odianose" userId="e2a57ffd-d57e-4e6f-8568-85cf64780dc7" providerId="ADAL" clId="{347DEFA8-FA7D-44F9-B8FF-669668C994FA}" dt="2024-09-06T11:28:38.393" v="66" actId="1076"/>
          <ac:picMkLst>
            <pc:docMk/>
            <pc:sldMk cId="1541241142" sldId="1671"/>
            <ac:picMk id="12" creationId="{E910C732-5E3E-DEAF-87B2-7DFF186B8D10}"/>
          </ac:picMkLst>
        </pc:picChg>
      </pc:sldChg>
      <pc:sldChg chg="modSp mod">
        <pc:chgData name="Serena Odianose" userId="e2a57ffd-d57e-4e6f-8568-85cf64780dc7" providerId="ADAL" clId="{347DEFA8-FA7D-44F9-B8FF-669668C994FA}" dt="2024-09-06T11:27:43.114" v="55" actId="20577"/>
        <pc:sldMkLst>
          <pc:docMk/>
          <pc:sldMk cId="1108798095" sldId="1674"/>
        </pc:sldMkLst>
        <pc:graphicFrameChg chg="mod modGraphic">
          <ac:chgData name="Serena Odianose" userId="e2a57ffd-d57e-4e6f-8568-85cf64780dc7" providerId="ADAL" clId="{347DEFA8-FA7D-44F9-B8FF-669668C994FA}" dt="2024-09-06T11:27:43.114" v="55" actId="20577"/>
          <ac:graphicFrameMkLst>
            <pc:docMk/>
            <pc:sldMk cId="1108798095" sldId="1674"/>
            <ac:graphicFrameMk id="4" creationId="{D4E6B588-7F50-7B6C-28EB-985D7A002BBB}"/>
          </ac:graphicFrameMkLst>
        </pc:graphicFrameChg>
      </pc:sldChg>
    </pc:docChg>
  </pc:docChgLst>
  <pc:docChgLst>
    <pc:chgData name="Serena Odianose" userId="e2a57ffd-d57e-4e6f-8568-85cf64780dc7" providerId="ADAL" clId="{5CCCA4BE-BB2E-40B9-98B5-B54EB285A6E3}"/>
    <pc:docChg chg="undo custSel modSld">
      <pc:chgData name="Serena Odianose" userId="e2a57ffd-d57e-4e6f-8568-85cf64780dc7" providerId="ADAL" clId="{5CCCA4BE-BB2E-40B9-98B5-B54EB285A6E3}" dt="2024-09-05T13:29:30.841" v="285"/>
      <pc:docMkLst>
        <pc:docMk/>
      </pc:docMkLst>
      <pc:sldChg chg="addSp delSp modSp mod">
        <pc:chgData name="Serena Odianose" userId="e2a57ffd-d57e-4e6f-8568-85cf64780dc7" providerId="ADAL" clId="{5CCCA4BE-BB2E-40B9-98B5-B54EB285A6E3}" dt="2024-09-05T11:21:00.614" v="214" actId="1076"/>
        <pc:sldMkLst>
          <pc:docMk/>
          <pc:sldMk cId="281851875" sldId="256"/>
        </pc:sldMkLst>
        <pc:spChg chg="mod">
          <ac:chgData name="Serena Odianose" userId="e2a57ffd-d57e-4e6f-8568-85cf64780dc7" providerId="ADAL" clId="{5CCCA4BE-BB2E-40B9-98B5-B54EB285A6E3}" dt="2024-09-05T11:21:00.614" v="214" actId="1076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Serena Odianose" userId="e2a57ffd-d57e-4e6f-8568-85cf64780dc7" providerId="ADAL" clId="{5CCCA4BE-BB2E-40B9-98B5-B54EB285A6E3}" dt="2024-09-05T11:19:21.633" v="197" actId="404"/>
          <ac:spMkLst>
            <pc:docMk/>
            <pc:sldMk cId="281851875" sldId="256"/>
            <ac:spMk id="5" creationId="{B49BAE2B-008E-72FB-BC7A-C3349764869C}"/>
          </ac:spMkLst>
        </pc:spChg>
        <pc:picChg chg="add del mod">
          <ac:chgData name="Serena Odianose" userId="e2a57ffd-d57e-4e6f-8568-85cf64780dc7" providerId="ADAL" clId="{5CCCA4BE-BB2E-40B9-98B5-B54EB285A6E3}" dt="2024-09-05T11:16:28.075" v="184" actId="478"/>
          <ac:picMkLst>
            <pc:docMk/>
            <pc:sldMk cId="281851875" sldId="256"/>
            <ac:picMk id="4" creationId="{0AC57E36-FC21-7A95-88C0-F9EE4DE748C2}"/>
          </ac:picMkLst>
        </pc:picChg>
        <pc:picChg chg="add del mod">
          <ac:chgData name="Serena Odianose" userId="e2a57ffd-d57e-4e6f-8568-85cf64780dc7" providerId="ADAL" clId="{5CCCA4BE-BB2E-40B9-98B5-B54EB285A6E3}" dt="2024-09-05T11:17:57.422" v="189" actId="478"/>
          <ac:picMkLst>
            <pc:docMk/>
            <pc:sldMk cId="281851875" sldId="256"/>
            <ac:picMk id="9" creationId="{7614739A-BE9E-A290-6E86-8A247C9D739A}"/>
          </ac:picMkLst>
        </pc:picChg>
        <pc:picChg chg="del">
          <ac:chgData name="Serena Odianose" userId="e2a57ffd-d57e-4e6f-8568-85cf64780dc7" providerId="ADAL" clId="{5CCCA4BE-BB2E-40B9-98B5-B54EB285A6E3}" dt="2024-09-05T11:15:38.322" v="177" actId="478"/>
          <ac:picMkLst>
            <pc:docMk/>
            <pc:sldMk cId="281851875" sldId="256"/>
            <ac:picMk id="10" creationId="{3597C2DC-C8FF-D04C-AEF5-6B1BB4BCAC80}"/>
          </ac:picMkLst>
        </pc:picChg>
        <pc:picChg chg="add del">
          <ac:chgData name="Serena Odianose" userId="e2a57ffd-d57e-4e6f-8568-85cf64780dc7" providerId="ADAL" clId="{5CCCA4BE-BB2E-40B9-98B5-B54EB285A6E3}" dt="2024-09-05T11:15:38.322" v="177" actId="478"/>
          <ac:picMkLst>
            <pc:docMk/>
            <pc:sldMk cId="281851875" sldId="256"/>
            <ac:picMk id="1026" creationId="{81CAE134-36BC-1E30-BB25-52CE88196C16}"/>
          </ac:picMkLst>
        </pc:picChg>
        <pc:picChg chg="add mod">
          <ac:chgData name="Serena Odianose" userId="e2a57ffd-d57e-4e6f-8568-85cf64780dc7" providerId="ADAL" clId="{5CCCA4BE-BB2E-40B9-98B5-B54EB285A6E3}" dt="2024-09-05T11:19:32.726" v="200" actId="14100"/>
          <ac:picMkLst>
            <pc:docMk/>
            <pc:sldMk cId="281851875" sldId="256"/>
            <ac:picMk id="1028" creationId="{4471F75D-63E6-7262-5576-D9F2C25B87EB}"/>
          </ac:picMkLst>
        </pc:picChg>
        <pc:cxnChg chg="del mod">
          <ac:chgData name="Serena Odianose" userId="e2a57ffd-d57e-4e6f-8568-85cf64780dc7" providerId="ADAL" clId="{5CCCA4BE-BB2E-40B9-98B5-B54EB285A6E3}" dt="2024-09-05T11:16:18.188" v="179" actId="478"/>
          <ac:cxnSpMkLst>
            <pc:docMk/>
            <pc:sldMk cId="281851875" sldId="256"/>
            <ac:cxnSpMk id="6" creationId="{01613DAA-5F2F-FDF0-8180-C328E094E81D}"/>
          </ac:cxnSpMkLst>
        </pc:cxnChg>
      </pc:sldChg>
      <pc:sldChg chg="modSp mod modTransition">
        <pc:chgData name="Serena Odianose" userId="e2a57ffd-d57e-4e6f-8568-85cf64780dc7" providerId="ADAL" clId="{5CCCA4BE-BB2E-40B9-98B5-B54EB285A6E3}" dt="2024-09-05T13:27:19.838" v="231"/>
        <pc:sldMkLst>
          <pc:docMk/>
          <pc:sldMk cId="2852177521" sldId="1590"/>
        </pc:sldMkLst>
        <pc:spChg chg="mod">
          <ac:chgData name="Serena Odianose" userId="e2a57ffd-d57e-4e6f-8568-85cf64780dc7" providerId="ADAL" clId="{5CCCA4BE-BB2E-40B9-98B5-B54EB285A6E3}" dt="2024-09-05T11:07:38.125" v="139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addSp delSp modSp mod modTransition">
        <pc:chgData name="Serena Odianose" userId="e2a57ffd-d57e-4e6f-8568-85cf64780dc7" providerId="ADAL" clId="{5CCCA4BE-BB2E-40B9-98B5-B54EB285A6E3}" dt="2024-09-05T13:29:03.747" v="251"/>
        <pc:sldMkLst>
          <pc:docMk/>
          <pc:sldMk cId="326596936" sldId="1595"/>
        </pc:sldMkLst>
        <pc:spChg chg="mod">
          <ac:chgData name="Serena Odianose" userId="e2a57ffd-d57e-4e6f-8568-85cf64780dc7" providerId="ADAL" clId="{5CCCA4BE-BB2E-40B9-98B5-B54EB285A6E3}" dt="2024-09-05T11:06:18.047" v="91" actId="20577"/>
          <ac:spMkLst>
            <pc:docMk/>
            <pc:sldMk cId="326596936" sldId="1595"/>
            <ac:spMk id="2" creationId="{B81D94E8-0B95-8250-B202-635C4224E2E3}"/>
          </ac:spMkLst>
        </pc:spChg>
        <pc:spChg chg="del mod">
          <ac:chgData name="Serena Odianose" userId="e2a57ffd-d57e-4e6f-8568-85cf64780dc7" providerId="ADAL" clId="{5CCCA4BE-BB2E-40B9-98B5-B54EB285A6E3}" dt="2024-09-05T11:06:47.022" v="94" actId="478"/>
          <ac:spMkLst>
            <pc:docMk/>
            <pc:sldMk cId="326596936" sldId="1595"/>
            <ac:spMk id="3" creationId="{D0A2542C-6EF3-FDD4-6503-CBDB57B172D0}"/>
          </ac:spMkLst>
        </pc:spChg>
        <pc:spChg chg="add mod">
          <ac:chgData name="Serena Odianose" userId="e2a57ffd-d57e-4e6f-8568-85cf64780dc7" providerId="ADAL" clId="{5CCCA4BE-BB2E-40B9-98B5-B54EB285A6E3}" dt="2024-09-05T11:06:47.022" v="94" actId="478"/>
          <ac:spMkLst>
            <pc:docMk/>
            <pc:sldMk cId="326596936" sldId="1595"/>
            <ac:spMk id="5" creationId="{DD2A889F-35D1-38B2-DDFA-13D756985D31}"/>
          </ac:spMkLst>
        </pc:spChg>
      </pc:sldChg>
      <pc:sldChg chg="addSp delSp modSp mod modTransition">
        <pc:chgData name="Serena Odianose" userId="e2a57ffd-d57e-4e6f-8568-85cf64780dc7" providerId="ADAL" clId="{5CCCA4BE-BB2E-40B9-98B5-B54EB285A6E3}" dt="2024-09-05T13:29:30.841" v="285"/>
        <pc:sldMkLst>
          <pc:docMk/>
          <pc:sldMk cId="2868513973" sldId="1596"/>
        </pc:sldMkLst>
        <pc:spChg chg="add del mod">
          <ac:chgData name="Serena Odianose" userId="e2a57ffd-d57e-4e6f-8568-85cf64780dc7" providerId="ADAL" clId="{5CCCA4BE-BB2E-40B9-98B5-B54EB285A6E3}" dt="2024-09-05T11:07:13.078" v="102" actId="20577"/>
          <ac:spMkLst>
            <pc:docMk/>
            <pc:sldMk cId="2868513973" sldId="1596"/>
            <ac:spMk id="2" creationId="{B81D94E8-0B95-8250-B202-635C4224E2E3}"/>
          </ac:spMkLst>
        </pc:spChg>
        <pc:spChg chg="del">
          <ac:chgData name="Serena Odianose" userId="e2a57ffd-d57e-4e6f-8568-85cf64780dc7" providerId="ADAL" clId="{5CCCA4BE-BB2E-40B9-98B5-B54EB285A6E3}" dt="2024-09-05T11:07:17.082" v="103" actId="478"/>
          <ac:spMkLst>
            <pc:docMk/>
            <pc:sldMk cId="2868513973" sldId="1596"/>
            <ac:spMk id="3" creationId="{D0A2542C-6EF3-FDD4-6503-CBDB57B172D0}"/>
          </ac:spMkLst>
        </pc:spChg>
        <pc:spChg chg="add del mod">
          <ac:chgData name="Serena Odianose" userId="e2a57ffd-d57e-4e6f-8568-85cf64780dc7" providerId="ADAL" clId="{5CCCA4BE-BB2E-40B9-98B5-B54EB285A6E3}" dt="2024-09-05T11:06:55.926" v="96" actId="478"/>
          <ac:spMkLst>
            <pc:docMk/>
            <pc:sldMk cId="2868513973" sldId="1596"/>
            <ac:spMk id="7" creationId="{87B814EF-7BB1-06AD-0CDF-6931AE6CCDBF}"/>
          </ac:spMkLst>
        </pc:spChg>
        <pc:spChg chg="add del mod">
          <ac:chgData name="Serena Odianose" userId="e2a57ffd-d57e-4e6f-8568-85cf64780dc7" providerId="ADAL" clId="{5CCCA4BE-BB2E-40B9-98B5-B54EB285A6E3}" dt="2024-09-05T11:07:18.965" v="104" actId="478"/>
          <ac:spMkLst>
            <pc:docMk/>
            <pc:sldMk cId="2868513973" sldId="1596"/>
            <ac:spMk id="9" creationId="{CC959D69-DDEB-B21C-AF23-6E801F2EE318}"/>
          </ac:spMkLst>
        </pc:spChg>
        <pc:graphicFrameChg chg="del">
          <ac:chgData name="Serena Odianose" userId="e2a57ffd-d57e-4e6f-8568-85cf64780dc7" providerId="ADAL" clId="{5CCCA4BE-BB2E-40B9-98B5-B54EB285A6E3}" dt="2024-09-05T11:07:22.184" v="106" actId="478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del">
          <ac:chgData name="Serena Odianose" userId="e2a57ffd-d57e-4e6f-8568-85cf64780dc7" providerId="ADAL" clId="{5CCCA4BE-BB2E-40B9-98B5-B54EB285A6E3}" dt="2024-09-05T11:07:20.079" v="105" actId="478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  <pc:sldChg chg="modSp mod modTransition">
        <pc:chgData name="Serena Odianose" userId="e2a57ffd-d57e-4e6f-8568-85cf64780dc7" providerId="ADAL" clId="{5CCCA4BE-BB2E-40B9-98B5-B54EB285A6E3}" dt="2024-09-05T13:29:26.626" v="282"/>
        <pc:sldMkLst>
          <pc:docMk/>
          <pc:sldMk cId="1234890621" sldId="1597"/>
        </pc:sldMkLst>
        <pc:spChg chg="mod">
          <ac:chgData name="Serena Odianose" userId="e2a57ffd-d57e-4e6f-8568-85cf64780dc7" providerId="ADAL" clId="{5CCCA4BE-BB2E-40B9-98B5-B54EB285A6E3}" dt="2024-09-05T11:07:46.662" v="172" actId="20577"/>
          <ac:spMkLst>
            <pc:docMk/>
            <pc:sldMk cId="1234890621" sldId="1597"/>
            <ac:spMk id="2" creationId="{B81D94E8-0B95-8250-B202-635C4224E2E3}"/>
          </ac:spMkLst>
        </pc:spChg>
      </pc:sldChg>
    </pc:docChg>
  </pc:docChgLst>
  <pc:docChgLst>
    <pc:chgData name="Tshering Lhamo" userId="6010c263-cd21-4be1-a3d3-47f95daf464b" providerId="ADAL" clId="{DC51401A-26F2-4A5D-99B1-FDD5DF67A0D2}"/>
    <pc:docChg chg="undo custSel addSld delSld modSld sldOrd">
      <pc:chgData name="Tshering Lhamo" userId="6010c263-cd21-4be1-a3d3-47f95daf464b" providerId="ADAL" clId="{DC51401A-26F2-4A5D-99B1-FDD5DF67A0D2}" dt="2024-09-24T15:50:43.146" v="126" actId="14100"/>
      <pc:docMkLst>
        <pc:docMk/>
      </pc:docMkLst>
      <pc:sldChg chg="del">
        <pc:chgData name="Tshering Lhamo" userId="6010c263-cd21-4be1-a3d3-47f95daf464b" providerId="ADAL" clId="{DC51401A-26F2-4A5D-99B1-FDD5DF67A0D2}" dt="2024-09-19T09:53:51.235" v="1" actId="47"/>
        <pc:sldMkLst>
          <pc:docMk/>
          <pc:sldMk cId="281851875" sldId="256"/>
        </pc:sldMkLst>
      </pc:sldChg>
      <pc:sldChg chg="modSp add mod">
        <pc:chgData name="Tshering Lhamo" userId="6010c263-cd21-4be1-a3d3-47f95daf464b" providerId="ADAL" clId="{DC51401A-26F2-4A5D-99B1-FDD5DF67A0D2}" dt="2024-09-19T09:54:24.223" v="47" actId="1036"/>
        <pc:sldMkLst>
          <pc:docMk/>
          <pc:sldMk cId="1547373676" sldId="1650"/>
        </pc:sldMkLst>
        <pc:spChg chg="mod">
          <ac:chgData name="Tshering Lhamo" userId="6010c263-cd21-4be1-a3d3-47f95daf464b" providerId="ADAL" clId="{DC51401A-26F2-4A5D-99B1-FDD5DF67A0D2}" dt="2024-09-19T09:54:24.223" v="47" actId="1036"/>
          <ac:spMkLst>
            <pc:docMk/>
            <pc:sldMk cId="1547373676" sldId="1650"/>
            <ac:spMk id="2" creationId="{1257ACB5-6892-A143-A4B1-E4A0CC5B1D04}"/>
          </ac:spMkLst>
        </pc:spChg>
        <pc:cxnChg chg="mod">
          <ac:chgData name="Tshering Lhamo" userId="6010c263-cd21-4be1-a3d3-47f95daf464b" providerId="ADAL" clId="{DC51401A-26F2-4A5D-99B1-FDD5DF67A0D2}" dt="2024-09-19T09:54:18.153" v="6" actId="1076"/>
          <ac:cxnSpMkLst>
            <pc:docMk/>
            <pc:sldMk cId="1547373676" sldId="1650"/>
            <ac:cxnSpMk id="7" creationId="{84508C05-9087-170C-AA3D-19A24DC71FF0}"/>
          </ac:cxnSpMkLst>
        </pc:cxnChg>
      </pc:sldChg>
      <pc:sldChg chg="addCm delCm">
        <pc:chgData name="Tshering Lhamo" userId="6010c263-cd21-4be1-a3d3-47f95daf464b" providerId="ADAL" clId="{DC51401A-26F2-4A5D-99B1-FDD5DF67A0D2}" dt="2024-09-24T15:49:23.008" v="102"/>
        <pc:sldMkLst>
          <pc:docMk/>
          <pc:sldMk cId="827513272" sldId="16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Tshering Lhamo" userId="6010c263-cd21-4be1-a3d3-47f95daf464b" providerId="ADAL" clId="{DC51401A-26F2-4A5D-99B1-FDD5DF67A0D2}" dt="2024-09-24T15:49:23.008" v="102"/>
              <pc2:cmMkLst xmlns:pc2="http://schemas.microsoft.com/office/powerpoint/2019/9/main/command">
                <pc:docMk/>
                <pc:sldMk cId="827513272" sldId="1654"/>
                <pc2:cmMk id="{C28C5217-3011-497A-AA2C-EBD509BF1D08}"/>
              </pc2:cmMkLst>
            </pc226:cmChg>
          </p:ext>
        </pc:extLst>
      </pc:sldChg>
      <pc:sldChg chg="modSp mod">
        <pc:chgData name="Tshering Lhamo" userId="6010c263-cd21-4be1-a3d3-47f95daf464b" providerId="ADAL" clId="{DC51401A-26F2-4A5D-99B1-FDD5DF67A0D2}" dt="2024-09-24T15:50:43.146" v="126" actId="14100"/>
        <pc:sldMkLst>
          <pc:docMk/>
          <pc:sldMk cId="3275368170" sldId="1655"/>
        </pc:sldMkLst>
        <pc:spChg chg="mod">
          <ac:chgData name="Tshering Lhamo" userId="6010c263-cd21-4be1-a3d3-47f95daf464b" providerId="ADAL" clId="{DC51401A-26F2-4A5D-99B1-FDD5DF67A0D2}" dt="2024-09-24T15:49:48.049" v="104" actId="1076"/>
          <ac:spMkLst>
            <pc:docMk/>
            <pc:sldMk cId="3275368170" sldId="1655"/>
            <ac:spMk id="2" creationId="{110AA19F-9396-C451-6E2D-B8E619746D3A}"/>
          </ac:spMkLst>
        </pc:spChg>
        <pc:spChg chg="mod">
          <ac:chgData name="Tshering Lhamo" userId="6010c263-cd21-4be1-a3d3-47f95daf464b" providerId="ADAL" clId="{DC51401A-26F2-4A5D-99B1-FDD5DF67A0D2}" dt="2024-09-24T15:50:43.146" v="126" actId="14100"/>
          <ac:spMkLst>
            <pc:docMk/>
            <pc:sldMk cId="3275368170" sldId="1655"/>
            <ac:spMk id="3" creationId="{DAA7258A-2AE1-BA08-6461-168CE59E343C}"/>
          </ac:spMkLst>
        </pc:spChg>
      </pc:sldChg>
      <pc:sldChg chg="modSp mod">
        <pc:chgData name="Tshering Lhamo" userId="6010c263-cd21-4be1-a3d3-47f95daf464b" providerId="ADAL" clId="{DC51401A-26F2-4A5D-99B1-FDD5DF67A0D2}" dt="2024-09-20T08:22:31.216" v="81" actId="27636"/>
        <pc:sldMkLst>
          <pc:docMk/>
          <pc:sldMk cId="670321132" sldId="1657"/>
        </pc:sldMkLst>
        <pc:spChg chg="mod">
          <ac:chgData name="Tshering Lhamo" userId="6010c263-cd21-4be1-a3d3-47f95daf464b" providerId="ADAL" clId="{DC51401A-26F2-4A5D-99B1-FDD5DF67A0D2}" dt="2024-09-20T08:22:31.216" v="81" actId="27636"/>
          <ac:spMkLst>
            <pc:docMk/>
            <pc:sldMk cId="670321132" sldId="1657"/>
            <ac:spMk id="3" creationId="{65B4B6F1-FBDC-3D05-8669-32C51EFBD4C2}"/>
          </ac:spMkLst>
        </pc:spChg>
      </pc:sldChg>
      <pc:sldChg chg="modSp mod ord modCm">
        <pc:chgData name="Tshering Lhamo" userId="6010c263-cd21-4be1-a3d3-47f95daf464b" providerId="ADAL" clId="{DC51401A-26F2-4A5D-99B1-FDD5DF67A0D2}" dt="2024-09-24T15:32:27.445" v="99"/>
        <pc:sldMkLst>
          <pc:docMk/>
          <pc:sldMk cId="125168727" sldId="1659"/>
        </pc:sldMkLst>
        <pc:spChg chg="mod">
          <ac:chgData name="Tshering Lhamo" userId="6010c263-cd21-4be1-a3d3-47f95daf464b" providerId="ADAL" clId="{DC51401A-26F2-4A5D-99B1-FDD5DF67A0D2}" dt="2024-09-20T08:22:36.154" v="82" actId="20577"/>
          <ac:spMkLst>
            <pc:docMk/>
            <pc:sldMk cId="125168727" sldId="1659"/>
            <ac:spMk id="3" creationId="{2E48EABE-3A6F-7585-F4F4-A429E1BF01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shering Lhamo" userId="6010c263-cd21-4be1-a3d3-47f95daf464b" providerId="ADAL" clId="{DC51401A-26F2-4A5D-99B1-FDD5DF67A0D2}" dt="2024-09-20T08:22:36.154" v="82" actId="20577"/>
              <pc2:cmMkLst xmlns:pc2="http://schemas.microsoft.com/office/powerpoint/2019/9/main/command">
                <pc:docMk/>
                <pc:sldMk cId="125168727" sldId="1659"/>
                <pc2:cmMk id="{5F23598D-59A3-4D5B-A773-B24F81F8F75D}"/>
              </pc2:cmMkLst>
            </pc226:cmChg>
          </p:ext>
        </pc:extLst>
      </pc:sldChg>
      <pc:sldChg chg="modSp mod">
        <pc:chgData name="Tshering Lhamo" userId="6010c263-cd21-4be1-a3d3-47f95daf464b" providerId="ADAL" clId="{DC51401A-26F2-4A5D-99B1-FDD5DF67A0D2}" dt="2024-09-19T09:55:16.141" v="68" actId="20577"/>
        <pc:sldMkLst>
          <pc:docMk/>
          <pc:sldMk cId="3372247995" sldId="1670"/>
        </pc:sldMkLst>
        <pc:spChg chg="mod">
          <ac:chgData name="Tshering Lhamo" userId="6010c263-cd21-4be1-a3d3-47f95daf464b" providerId="ADAL" clId="{DC51401A-26F2-4A5D-99B1-FDD5DF67A0D2}" dt="2024-09-19T09:55:16.141" v="68" actId="20577"/>
          <ac:spMkLst>
            <pc:docMk/>
            <pc:sldMk cId="3372247995" sldId="1670"/>
            <ac:spMk id="2" creationId="{0E706435-A975-10DC-05F1-621E3354037E}"/>
          </ac:spMkLst>
        </pc:spChg>
      </pc:sldChg>
      <pc:sldChg chg="del">
        <pc:chgData name="Tshering Lhamo" userId="6010c263-cd21-4be1-a3d3-47f95daf464b" providerId="ADAL" clId="{DC51401A-26F2-4A5D-99B1-FDD5DF67A0D2}" dt="2024-09-19T09:55:20.990" v="69" actId="47"/>
        <pc:sldMkLst>
          <pc:docMk/>
          <pc:sldMk cId="1541241142" sldId="1671"/>
        </pc:sldMkLst>
      </pc:sldChg>
      <pc:sldChg chg="modSp del mod">
        <pc:chgData name="Tshering Lhamo" userId="6010c263-cd21-4be1-a3d3-47f95daf464b" providerId="ADAL" clId="{DC51401A-26F2-4A5D-99B1-FDD5DF67A0D2}" dt="2024-09-24T15:32:47.874" v="100" actId="47"/>
        <pc:sldMkLst>
          <pc:docMk/>
          <pc:sldMk cId="1108798095" sldId="1674"/>
        </pc:sldMkLst>
        <pc:graphicFrameChg chg="modGraphic">
          <ac:chgData name="Tshering Lhamo" userId="6010c263-cd21-4be1-a3d3-47f95daf464b" providerId="ADAL" clId="{DC51401A-26F2-4A5D-99B1-FDD5DF67A0D2}" dt="2024-09-19T21:42:32.546" v="77" actId="2711"/>
          <ac:graphicFrameMkLst>
            <pc:docMk/>
            <pc:sldMk cId="1108798095" sldId="1674"/>
            <ac:graphicFrameMk id="4" creationId="{D4E6B588-7F50-7B6C-28EB-985D7A002BBB}"/>
          </ac:graphicFrameMkLst>
        </pc:graphicFrameChg>
      </pc:sldChg>
    </pc:docChg>
  </pc:docChgLst>
  <pc:docChgLst>
    <pc:chgData name="Serena Odianose" userId="e2a57ffd-d57e-4e6f-8568-85cf64780dc7" providerId="ADAL" clId="{517609AE-8A45-49F5-9237-945EA7E81A75}"/>
    <pc:docChg chg="undo custSel addSld delSld modSld sldOrd modMainMaster">
      <pc:chgData name="Serena Odianose" userId="e2a57ffd-d57e-4e6f-8568-85cf64780dc7" providerId="ADAL" clId="{517609AE-8A45-49F5-9237-945EA7E81A75}" dt="2024-09-05T14:54:20.655" v="206" actId="1076"/>
      <pc:docMkLst>
        <pc:docMk/>
      </pc:docMkLst>
      <pc:sldChg chg="modSp mod">
        <pc:chgData name="Serena Odianose" userId="e2a57ffd-d57e-4e6f-8568-85cf64780dc7" providerId="ADAL" clId="{517609AE-8A45-49F5-9237-945EA7E81A75}" dt="2024-09-05T14:54:20.655" v="206" actId="1076"/>
        <pc:sldMkLst>
          <pc:docMk/>
          <pc:sldMk cId="281851875" sldId="256"/>
        </pc:sldMkLst>
        <pc:spChg chg="mod">
          <ac:chgData name="Serena Odianose" userId="e2a57ffd-d57e-4e6f-8568-85cf64780dc7" providerId="ADAL" clId="{517609AE-8A45-49F5-9237-945EA7E81A75}" dt="2024-09-05T14:46:27.258" v="49" actId="20577"/>
          <ac:spMkLst>
            <pc:docMk/>
            <pc:sldMk cId="281851875" sldId="256"/>
            <ac:spMk id="2" creationId="{1257ACB5-6892-A143-A4B1-E4A0CC5B1D04}"/>
          </ac:spMkLst>
        </pc:spChg>
        <pc:picChg chg="mod">
          <ac:chgData name="Serena Odianose" userId="e2a57ffd-d57e-4e6f-8568-85cf64780dc7" providerId="ADAL" clId="{517609AE-8A45-49F5-9237-945EA7E81A75}" dt="2024-09-05T14:54:20.655" v="206" actId="1076"/>
          <ac:picMkLst>
            <pc:docMk/>
            <pc:sldMk cId="281851875" sldId="256"/>
            <ac:picMk id="1028" creationId="{4471F75D-63E6-7262-5576-D9F2C25B87EB}"/>
          </ac:picMkLst>
        </pc:picChg>
      </pc:sldChg>
      <pc:sldChg chg="modSp mod modTransition">
        <pc:chgData name="Serena Odianose" userId="e2a57ffd-d57e-4e6f-8568-85cf64780dc7" providerId="ADAL" clId="{517609AE-8A45-49F5-9237-945EA7E81A75}" dt="2024-09-05T14:48:06.279" v="134" actId="20577"/>
        <pc:sldMkLst>
          <pc:docMk/>
          <pc:sldMk cId="2852177521" sldId="1590"/>
        </pc:sldMkLst>
        <pc:spChg chg="mod">
          <ac:chgData name="Serena Odianose" userId="e2a57ffd-d57e-4e6f-8568-85cf64780dc7" providerId="ADAL" clId="{517609AE-8A45-49F5-9237-945EA7E81A75}" dt="2024-09-05T14:47:37.130" v="88" actId="6549"/>
          <ac:spMkLst>
            <pc:docMk/>
            <pc:sldMk cId="2852177521" sldId="1590"/>
            <ac:spMk id="2" creationId="{EF75DD43-3B34-3ADE-72CF-4D5AC79EEB29}"/>
          </ac:spMkLst>
        </pc:spChg>
        <pc:spChg chg="mod">
          <ac:chgData name="Serena Odianose" userId="e2a57ffd-d57e-4e6f-8568-85cf64780dc7" providerId="ADAL" clId="{517609AE-8A45-49F5-9237-945EA7E81A75}" dt="2024-09-05T14:48:06.279" v="134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modSp mod">
        <pc:chgData name="Serena Odianose" userId="e2a57ffd-d57e-4e6f-8568-85cf64780dc7" providerId="ADAL" clId="{517609AE-8A45-49F5-9237-945EA7E81A75}" dt="2024-09-05T14:48:19.886" v="140" actId="20577"/>
        <pc:sldMkLst>
          <pc:docMk/>
          <pc:sldMk cId="326596936" sldId="1595"/>
        </pc:sldMkLst>
        <pc:spChg chg="mod">
          <ac:chgData name="Serena Odianose" userId="e2a57ffd-d57e-4e6f-8568-85cf64780dc7" providerId="ADAL" clId="{517609AE-8A45-49F5-9237-945EA7E81A75}" dt="2024-09-05T14:48:19.886" v="140" actId="20577"/>
          <ac:spMkLst>
            <pc:docMk/>
            <pc:sldMk cId="326596936" sldId="1595"/>
            <ac:spMk id="2" creationId="{B81D94E8-0B95-8250-B202-635C4224E2E3}"/>
          </ac:spMkLst>
        </pc:spChg>
      </pc:sldChg>
      <pc:sldChg chg="modSp mod">
        <pc:chgData name="Serena Odianose" userId="e2a57ffd-d57e-4e6f-8568-85cf64780dc7" providerId="ADAL" clId="{517609AE-8A45-49F5-9237-945EA7E81A75}" dt="2024-09-05T14:50:59.615" v="184" actId="20577"/>
        <pc:sldMkLst>
          <pc:docMk/>
          <pc:sldMk cId="2868513973" sldId="1596"/>
        </pc:sldMkLst>
        <pc:spChg chg="mod">
          <ac:chgData name="Serena Odianose" userId="e2a57ffd-d57e-4e6f-8568-85cf64780dc7" providerId="ADAL" clId="{517609AE-8A45-49F5-9237-945EA7E81A75}" dt="2024-09-05T14:50:59.615" v="184" actId="20577"/>
          <ac:spMkLst>
            <pc:docMk/>
            <pc:sldMk cId="2868513973" sldId="1596"/>
            <ac:spMk id="2" creationId="{B81D94E8-0B95-8250-B202-635C4224E2E3}"/>
          </ac:spMkLst>
        </pc:spChg>
      </pc:sldChg>
      <pc:sldChg chg="addSp delSp modSp mod">
        <pc:chgData name="Serena Odianose" userId="e2a57ffd-d57e-4e6f-8568-85cf64780dc7" providerId="ADAL" clId="{517609AE-8A45-49F5-9237-945EA7E81A75}" dt="2024-09-05T14:51:07.012" v="198" actId="20577"/>
        <pc:sldMkLst>
          <pc:docMk/>
          <pc:sldMk cId="1234890621" sldId="1597"/>
        </pc:sldMkLst>
        <pc:spChg chg="mod">
          <ac:chgData name="Serena Odianose" userId="e2a57ffd-d57e-4e6f-8568-85cf64780dc7" providerId="ADAL" clId="{517609AE-8A45-49F5-9237-945EA7E81A75}" dt="2024-09-05T14:51:07.012" v="198" actId="20577"/>
          <ac:spMkLst>
            <pc:docMk/>
            <pc:sldMk cId="1234890621" sldId="1597"/>
            <ac:spMk id="2" creationId="{B81D94E8-0B95-8250-B202-635C4224E2E3}"/>
          </ac:spMkLst>
        </pc:spChg>
        <pc:graphicFrameChg chg="add del mod">
          <ac:chgData name="Serena Odianose" userId="e2a57ffd-d57e-4e6f-8568-85cf64780dc7" providerId="ADAL" clId="{517609AE-8A45-49F5-9237-945EA7E81A75}" dt="2024-09-05T14:45:52.575" v="1" actId="478"/>
          <ac:graphicFrameMkLst>
            <pc:docMk/>
            <pc:sldMk cId="1234890621" sldId="1597"/>
            <ac:graphicFrameMk id="3" creationId="{65D2D750-6778-AEEC-3405-27479E94D892}"/>
          </ac:graphicFrameMkLst>
        </pc:graphicFrameChg>
      </pc:sldChg>
      <pc:sldChg chg="modSp new add del mod">
        <pc:chgData name="Serena Odianose" userId="e2a57ffd-d57e-4e6f-8568-85cf64780dc7" providerId="ADAL" clId="{517609AE-8A45-49F5-9237-945EA7E81A75}" dt="2024-09-05T14:50:51.314" v="167" actId="20577"/>
        <pc:sldMkLst>
          <pc:docMk/>
          <pc:sldMk cId="28322657" sldId="1598"/>
        </pc:sldMkLst>
        <pc:spChg chg="mod">
          <ac:chgData name="Serena Odianose" userId="e2a57ffd-d57e-4e6f-8568-85cf64780dc7" providerId="ADAL" clId="{517609AE-8A45-49F5-9237-945EA7E81A75}" dt="2024-09-05T14:50:51.314" v="167" actId="20577"/>
          <ac:spMkLst>
            <pc:docMk/>
            <pc:sldMk cId="28322657" sldId="1598"/>
            <ac:spMk id="2" creationId="{3DAE42F5-B03C-75EE-0C3B-BC7835E21A96}"/>
          </ac:spMkLst>
        </pc:spChg>
      </pc:sldChg>
      <pc:sldChg chg="modSp add mod ord">
        <pc:chgData name="Serena Odianose" userId="e2a57ffd-d57e-4e6f-8568-85cf64780dc7" providerId="ADAL" clId="{517609AE-8A45-49F5-9237-945EA7E81A75}" dt="2024-09-05T14:50:47.217" v="166" actId="20577"/>
        <pc:sldMkLst>
          <pc:docMk/>
          <pc:sldMk cId="1762289765" sldId="1599"/>
        </pc:sldMkLst>
        <pc:spChg chg="mod">
          <ac:chgData name="Serena Odianose" userId="e2a57ffd-d57e-4e6f-8568-85cf64780dc7" providerId="ADAL" clId="{517609AE-8A45-49F5-9237-945EA7E81A75}" dt="2024-09-05T14:50:47.217" v="166" actId="20577"/>
          <ac:spMkLst>
            <pc:docMk/>
            <pc:sldMk cId="1762289765" sldId="1599"/>
            <ac:spMk id="2" creationId="{3DAE42F5-B03C-75EE-0C3B-BC7835E21A96}"/>
          </ac:spMkLst>
        </pc:spChg>
      </pc:sldChg>
      <pc:sldChg chg="add">
        <pc:chgData name="Serena Odianose" userId="e2a57ffd-d57e-4e6f-8568-85cf64780dc7" providerId="ADAL" clId="{517609AE-8A45-49F5-9237-945EA7E81A75}" dt="2024-09-05T14:51:11.653" v="199"/>
        <pc:sldMkLst>
          <pc:docMk/>
          <pc:sldMk cId="113543692" sldId="1600"/>
        </pc:sldMkLst>
      </pc:sldChg>
      <pc:sldMasterChg chg="addSp modSp">
        <pc:chgData name="Serena Odianose" userId="e2a57ffd-d57e-4e6f-8568-85cf64780dc7" providerId="ADAL" clId="{517609AE-8A45-49F5-9237-945EA7E81A75}" dt="2024-09-05T14:52:14.151" v="202" actId="1076"/>
        <pc:sldMasterMkLst>
          <pc:docMk/>
          <pc:sldMasterMk cId="2497179986" sldId="2147483683"/>
        </pc:sldMasterMkLst>
        <pc:picChg chg="add mod">
          <ac:chgData name="Serena Odianose" userId="e2a57ffd-d57e-4e6f-8568-85cf64780dc7" providerId="ADAL" clId="{517609AE-8A45-49F5-9237-945EA7E81A75}" dt="2024-09-05T14:52:14.151" v="202" actId="1076"/>
          <ac:picMkLst>
            <pc:docMk/>
            <pc:sldMasterMk cId="2497179986" sldId="2147483683"/>
            <ac:picMk id="4" creationId="{788D6681-2AC7-8041-1AE0-1A69F411BB13}"/>
          </ac:picMkLst>
        </pc:picChg>
      </pc:sldMasterChg>
    </pc:docChg>
  </pc:docChgLst>
  <pc:docChgLst>
    <pc:chgData name="Ana Heureux" userId="S::aheureux@wmo.int::58f4a486-8597-42a6-abae-f5716dc38242" providerId="AD" clId="Web-{8D2F1DE8-D423-2D82-379D-2F1C851CC2B3}"/>
    <pc:docChg chg="modSld">
      <pc:chgData name="Ana Heureux" userId="S::aheureux@wmo.int::58f4a486-8597-42a6-abae-f5716dc38242" providerId="AD" clId="Web-{8D2F1DE8-D423-2D82-379D-2F1C851CC2B3}" dt="2024-09-12T15:13:39.137" v="132" actId="1076"/>
      <pc:docMkLst>
        <pc:docMk/>
      </pc:docMkLst>
      <pc:sldChg chg="modSp">
        <pc:chgData name="Ana Heureux" userId="S::aheureux@wmo.int::58f4a486-8597-42a6-abae-f5716dc38242" providerId="AD" clId="Web-{8D2F1DE8-D423-2D82-379D-2F1C851CC2B3}" dt="2024-09-12T15:13:39.137" v="132" actId="1076"/>
        <pc:sldMkLst>
          <pc:docMk/>
          <pc:sldMk cId="3275368170" sldId="1655"/>
        </pc:sldMkLst>
        <pc:spChg chg="mod">
          <ac:chgData name="Ana Heureux" userId="S::aheureux@wmo.int::58f4a486-8597-42a6-abae-f5716dc38242" providerId="AD" clId="Web-{8D2F1DE8-D423-2D82-379D-2F1C851CC2B3}" dt="2024-09-12T15:13:39.137" v="132" actId="1076"/>
          <ac:spMkLst>
            <pc:docMk/>
            <pc:sldMk cId="3275368170" sldId="1655"/>
            <ac:spMk id="3" creationId="{DAA7258A-2AE1-BA08-6461-168CE59E343C}"/>
          </ac:spMkLst>
        </pc:spChg>
      </pc:sldChg>
      <pc:sldChg chg="modSp">
        <pc:chgData name="Ana Heureux" userId="S::aheureux@wmo.int::58f4a486-8597-42a6-abae-f5716dc38242" providerId="AD" clId="Web-{8D2F1DE8-D423-2D82-379D-2F1C851CC2B3}" dt="2024-09-12T09:54:22.789" v="61" actId="20577"/>
        <pc:sldMkLst>
          <pc:docMk/>
          <pc:sldMk cId="670321132" sldId="1657"/>
        </pc:sldMkLst>
        <pc:spChg chg="mod">
          <ac:chgData name="Ana Heureux" userId="S::aheureux@wmo.int::58f4a486-8597-42a6-abae-f5716dc38242" providerId="AD" clId="Web-{8D2F1DE8-D423-2D82-379D-2F1C851CC2B3}" dt="2024-09-12T09:54:22.789" v="61" actId="20577"/>
          <ac:spMkLst>
            <pc:docMk/>
            <pc:sldMk cId="670321132" sldId="1657"/>
            <ac:spMk id="3" creationId="{65B4B6F1-FBDC-3D05-8669-32C51EFBD4C2}"/>
          </ac:spMkLst>
        </pc:spChg>
      </pc:sldChg>
      <pc:sldChg chg="modSp">
        <pc:chgData name="Ana Heureux" userId="S::aheureux@wmo.int::58f4a486-8597-42a6-abae-f5716dc38242" providerId="AD" clId="Web-{8D2F1DE8-D423-2D82-379D-2F1C851CC2B3}" dt="2024-09-12T09:55:29.917" v="127"/>
        <pc:sldMkLst>
          <pc:docMk/>
          <pc:sldMk cId="1108798095" sldId="1674"/>
        </pc:sldMkLst>
        <pc:graphicFrameChg chg="mod modGraphic">
          <ac:chgData name="Ana Heureux" userId="S::aheureux@wmo.int::58f4a486-8597-42a6-abae-f5716dc38242" providerId="AD" clId="Web-{8D2F1DE8-D423-2D82-379D-2F1C851CC2B3}" dt="2024-09-12T09:55:29.917" v="127"/>
          <ac:graphicFrameMkLst>
            <pc:docMk/>
            <pc:sldMk cId="1108798095" sldId="1674"/>
            <ac:graphicFrameMk id="4" creationId="{D4E6B588-7F50-7B6C-28EB-985D7A002BBB}"/>
          </ac:graphicFrameMkLst>
        </pc:graphicFrameChg>
      </pc:sldChg>
    </pc:docChg>
  </pc:docChgLst>
  <pc:docChgLst>
    <pc:chgData name="AJ Untalan" userId="cd226c35-3616-4545-bdf4-6f0078c1a55e" providerId="ADAL" clId="{2B25FF2D-2568-4B45-8CDB-097E46167970}"/>
    <pc:docChg chg="undo custSel modSld">
      <pc:chgData name="AJ Untalan" userId="cd226c35-3616-4545-bdf4-6f0078c1a55e" providerId="ADAL" clId="{2B25FF2D-2568-4B45-8CDB-097E46167970}" dt="2024-09-19T12:00:14.696" v="31" actId="207"/>
      <pc:docMkLst>
        <pc:docMk/>
      </pc:docMkLst>
      <pc:sldChg chg="addSp delSp modSp mod">
        <pc:chgData name="AJ Untalan" userId="cd226c35-3616-4545-bdf4-6f0078c1a55e" providerId="ADAL" clId="{2B25FF2D-2568-4B45-8CDB-097E46167970}" dt="2024-09-19T12:00:14.696" v="31" actId="207"/>
        <pc:sldMkLst>
          <pc:docMk/>
          <pc:sldMk cId="3372247995" sldId="1670"/>
        </pc:sldMkLst>
        <pc:graphicFrameChg chg="add del">
          <ac:chgData name="AJ Untalan" userId="cd226c35-3616-4545-bdf4-6f0078c1a55e" providerId="ADAL" clId="{2B25FF2D-2568-4B45-8CDB-097E46167970}" dt="2024-09-19T11:57:54.594" v="2" actId="478"/>
          <ac:graphicFrameMkLst>
            <pc:docMk/>
            <pc:sldMk cId="3372247995" sldId="1670"/>
            <ac:graphicFrameMk id="13" creationId="{F3B0473D-E4DB-3FF9-09BD-A03DCE179582}"/>
          </ac:graphicFrameMkLst>
        </pc:graphicFrameChg>
        <pc:graphicFrameChg chg="add del">
          <ac:chgData name="AJ Untalan" userId="cd226c35-3616-4545-bdf4-6f0078c1a55e" providerId="ADAL" clId="{2B25FF2D-2568-4B45-8CDB-097E46167970}" dt="2024-09-19T11:57:54.594" v="2" actId="478"/>
          <ac:graphicFrameMkLst>
            <pc:docMk/>
            <pc:sldMk cId="3372247995" sldId="1670"/>
            <ac:graphicFrameMk id="16" creationId="{1C11237A-3F81-33D4-0F9D-0BD5CD5FFCE6}"/>
          </ac:graphicFrameMkLst>
        </pc:graphicFrameChg>
        <pc:graphicFrameChg chg="mod modGraphic">
          <ac:chgData name="AJ Untalan" userId="cd226c35-3616-4545-bdf4-6f0078c1a55e" providerId="ADAL" clId="{2B25FF2D-2568-4B45-8CDB-097E46167970}" dt="2024-09-19T12:00:09.079" v="30" actId="207"/>
          <ac:graphicFrameMkLst>
            <pc:docMk/>
            <pc:sldMk cId="3372247995" sldId="1670"/>
            <ac:graphicFrameMk id="19" creationId="{126D3015-F10F-63F3-97E3-8341559D001A}"/>
          </ac:graphicFrameMkLst>
        </pc:graphicFrameChg>
        <pc:graphicFrameChg chg="del">
          <ac:chgData name="AJ Untalan" userId="cd226c35-3616-4545-bdf4-6f0078c1a55e" providerId="ADAL" clId="{2B25FF2D-2568-4B45-8CDB-097E46167970}" dt="2024-09-19T11:57:56.878" v="3" actId="478"/>
          <ac:graphicFrameMkLst>
            <pc:docMk/>
            <pc:sldMk cId="3372247995" sldId="1670"/>
            <ac:graphicFrameMk id="23" creationId="{776C7524-FC82-E067-E9DB-0BDDD1E3DD1F}"/>
          </ac:graphicFrameMkLst>
        </pc:graphicFrameChg>
        <pc:graphicFrameChg chg="add del">
          <ac:chgData name="AJ Untalan" userId="cd226c35-3616-4545-bdf4-6f0078c1a55e" providerId="ADAL" clId="{2B25FF2D-2568-4B45-8CDB-097E46167970}" dt="2024-09-19T11:57:56.878" v="3" actId="478"/>
          <ac:graphicFrameMkLst>
            <pc:docMk/>
            <pc:sldMk cId="3372247995" sldId="1670"/>
            <ac:graphicFrameMk id="27" creationId="{B543CDC2-742F-629F-6676-00C6C24FEF5E}"/>
          </ac:graphicFrameMkLst>
        </pc:graphicFrameChg>
        <pc:graphicFrameChg chg="mod modGraphic">
          <ac:chgData name="AJ Untalan" userId="cd226c35-3616-4545-bdf4-6f0078c1a55e" providerId="ADAL" clId="{2B25FF2D-2568-4B45-8CDB-097E46167970}" dt="2024-09-19T12:00:14.696" v="31" actId="207"/>
          <ac:graphicFrameMkLst>
            <pc:docMk/>
            <pc:sldMk cId="3372247995" sldId="1670"/>
            <ac:graphicFrameMk id="29" creationId="{91820B76-2561-3728-70CC-1AC88B37B9D5}"/>
          </ac:graphicFrameMkLst>
        </pc:graphicFrameChg>
        <pc:cxnChg chg="add mod">
          <ac:chgData name="AJ Untalan" userId="cd226c35-3616-4545-bdf4-6f0078c1a55e" providerId="ADAL" clId="{2B25FF2D-2568-4B45-8CDB-097E46167970}" dt="2024-09-19T11:59:27.319" v="24" actId="1076"/>
          <ac:cxnSpMkLst>
            <pc:docMk/>
            <pc:sldMk cId="3372247995" sldId="1670"/>
            <ac:cxnSpMk id="3" creationId="{821304FA-C2C9-999F-1976-B0F2A5ADC2A1}"/>
          </ac:cxnSpMkLst>
        </pc:cxnChg>
        <pc:cxnChg chg="add del">
          <ac:chgData name="AJ Untalan" userId="cd226c35-3616-4545-bdf4-6f0078c1a55e" providerId="ADAL" clId="{2B25FF2D-2568-4B45-8CDB-097E46167970}" dt="2024-09-19T11:57:54.594" v="2" actId="478"/>
          <ac:cxnSpMkLst>
            <pc:docMk/>
            <pc:sldMk cId="3372247995" sldId="1670"/>
            <ac:cxnSpMk id="14" creationId="{8A5C0761-23B1-5294-9B0D-8040362E8C02}"/>
          </ac:cxnSpMkLst>
        </pc:cxnChg>
        <pc:cxnChg chg="add del">
          <ac:chgData name="AJ Untalan" userId="cd226c35-3616-4545-bdf4-6f0078c1a55e" providerId="ADAL" clId="{2B25FF2D-2568-4B45-8CDB-097E46167970}" dt="2024-09-19T11:57:54.594" v="2" actId="478"/>
          <ac:cxnSpMkLst>
            <pc:docMk/>
            <pc:sldMk cId="3372247995" sldId="1670"/>
            <ac:cxnSpMk id="15" creationId="{6FF9A9EE-FD1C-9201-5F86-5DECDEBE47C2}"/>
          </ac:cxnSpMkLst>
        </pc:cxnChg>
        <pc:cxnChg chg="del">
          <ac:chgData name="AJ Untalan" userId="cd226c35-3616-4545-bdf4-6f0078c1a55e" providerId="ADAL" clId="{2B25FF2D-2568-4B45-8CDB-097E46167970}" dt="2024-09-19T11:57:54.594" v="2" actId="478"/>
          <ac:cxnSpMkLst>
            <pc:docMk/>
            <pc:sldMk cId="3372247995" sldId="1670"/>
            <ac:cxnSpMk id="20" creationId="{F5FBD615-BF9E-5621-C3F2-85434CA481AC}"/>
          </ac:cxnSpMkLst>
        </pc:cxnChg>
        <pc:cxnChg chg="add del">
          <ac:chgData name="AJ Untalan" userId="cd226c35-3616-4545-bdf4-6f0078c1a55e" providerId="ADAL" clId="{2B25FF2D-2568-4B45-8CDB-097E46167970}" dt="2024-09-19T11:57:54.594" v="2" actId="478"/>
          <ac:cxnSpMkLst>
            <pc:docMk/>
            <pc:sldMk cId="3372247995" sldId="1670"/>
            <ac:cxnSpMk id="25" creationId="{34F07377-A66C-38A8-085A-5599869F3E5E}"/>
          </ac:cxnSpMkLst>
        </pc:cxnChg>
        <pc:cxnChg chg="add del">
          <ac:chgData name="AJ Untalan" userId="cd226c35-3616-4545-bdf4-6f0078c1a55e" providerId="ADAL" clId="{2B25FF2D-2568-4B45-8CDB-097E46167970}" dt="2024-09-19T11:57:54.594" v="2" actId="478"/>
          <ac:cxnSpMkLst>
            <pc:docMk/>
            <pc:sldMk cId="3372247995" sldId="1670"/>
            <ac:cxnSpMk id="28" creationId="{93FC707D-F40F-6D6D-0B16-F6C63801A014}"/>
          </ac:cxnSpMkLst>
        </pc:cxnChg>
        <pc:cxnChg chg="add del mod">
          <ac:chgData name="AJ Untalan" userId="cd226c35-3616-4545-bdf4-6f0078c1a55e" providerId="ADAL" clId="{2B25FF2D-2568-4B45-8CDB-097E46167970}" dt="2024-09-19T11:58:03.655" v="6" actId="1035"/>
          <ac:cxnSpMkLst>
            <pc:docMk/>
            <pc:sldMk cId="3372247995" sldId="1670"/>
            <ac:cxnSpMk id="30" creationId="{4B8E1A19-6121-8C6B-1673-FCC5D02B4139}"/>
          </ac:cxnSpMkLst>
        </pc:cxnChg>
      </pc:sldChg>
    </pc:docChg>
  </pc:docChgLst>
  <pc:docChgLst>
    <pc:chgData name="Rebecca Nambooze" userId="S::rnambooze@wmo.int::d92ea497-5a98-45cb-a0b5-28c7eef078cd" providerId="AD" clId="Web-{230C7832-F16A-9F61-E0BF-9B1C99EDE1B9}"/>
    <pc:docChg chg="modSld">
      <pc:chgData name="Rebecca Nambooze" userId="S::rnambooze@wmo.int::d92ea497-5a98-45cb-a0b5-28c7eef078cd" providerId="AD" clId="Web-{230C7832-F16A-9F61-E0BF-9B1C99EDE1B9}" dt="2024-08-21T13:23:51.215" v="1" actId="1076"/>
      <pc:docMkLst>
        <pc:docMk/>
      </pc:docMkLst>
      <pc:sldChg chg="modSp">
        <pc:chgData name="Rebecca Nambooze" userId="S::rnambooze@wmo.int::d92ea497-5a98-45cb-a0b5-28c7eef078cd" providerId="AD" clId="Web-{230C7832-F16A-9F61-E0BF-9B1C99EDE1B9}" dt="2024-08-21T13:23:51.215" v="1" actId="1076"/>
        <pc:sldMkLst>
          <pc:docMk/>
          <pc:sldMk cId="2868513973" sldId="1596"/>
        </pc:sldMkLst>
        <pc:graphicFrameChg chg="mod">
          <ac:chgData name="Rebecca Nambooze" userId="S::rnambooze@wmo.int::d92ea497-5a98-45cb-a0b5-28c7eef078cd" providerId="AD" clId="Web-{230C7832-F16A-9F61-E0BF-9B1C99EDE1B9}" dt="2024-08-21T13:23:51.215" v="1" actId="1076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mod">
          <ac:chgData name="Rebecca Nambooze" userId="S::rnambooze@wmo.int::d92ea497-5a98-45cb-a0b5-28c7eef078cd" providerId="AD" clId="Web-{230C7832-F16A-9F61-E0BF-9B1C99EDE1B9}" dt="2024-08-21T13:23:44.449" v="0" actId="1076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</pc:docChg>
  </pc:docChgLst>
  <pc:docChgLst>
    <pc:chgData name="Ana Heureux" userId="58f4a486-8597-42a6-abae-f5716dc38242" providerId="ADAL" clId="{89AB014B-BA6F-4DB5-9157-A71BE4CF3BA1}"/>
    <pc:docChg chg="undo custSel addSld delSld modSld">
      <pc:chgData name="Ana Heureux" userId="58f4a486-8597-42a6-abae-f5716dc38242" providerId="ADAL" clId="{89AB014B-BA6F-4DB5-9157-A71BE4CF3BA1}" dt="2024-09-11T11:43:12.663" v="992" actId="20577"/>
      <pc:docMkLst>
        <pc:docMk/>
      </pc:docMkLst>
      <pc:sldChg chg="del">
        <pc:chgData name="Ana Heureux" userId="58f4a486-8597-42a6-abae-f5716dc38242" providerId="ADAL" clId="{89AB014B-BA6F-4DB5-9157-A71BE4CF3BA1}" dt="2024-09-06T10:40:38.929" v="431" actId="47"/>
        <pc:sldMkLst>
          <pc:docMk/>
          <pc:sldMk cId="2852177521" sldId="1590"/>
        </pc:sldMkLst>
      </pc:sldChg>
      <pc:sldChg chg="del">
        <pc:chgData name="Ana Heureux" userId="58f4a486-8597-42a6-abae-f5716dc38242" providerId="ADAL" clId="{89AB014B-BA6F-4DB5-9157-A71BE4CF3BA1}" dt="2024-09-06T10:41:24.063" v="437" actId="47"/>
        <pc:sldMkLst>
          <pc:docMk/>
          <pc:sldMk cId="28322657" sldId="1598"/>
        </pc:sldMkLst>
      </pc:sldChg>
      <pc:sldChg chg="add">
        <pc:chgData name="Ana Heureux" userId="58f4a486-8597-42a6-abae-f5716dc38242" providerId="ADAL" clId="{89AB014B-BA6F-4DB5-9157-A71BE4CF3BA1}" dt="2024-09-06T10:36:28.308" v="0"/>
        <pc:sldMkLst>
          <pc:docMk/>
          <pc:sldMk cId="827513272" sldId="1654"/>
        </pc:sldMkLst>
      </pc:sldChg>
      <pc:sldChg chg="modSp add mod">
        <pc:chgData name="Ana Heureux" userId="58f4a486-8597-42a6-abae-f5716dc38242" providerId="ADAL" clId="{89AB014B-BA6F-4DB5-9157-A71BE4CF3BA1}" dt="2024-09-06T10:38:37.581" v="321" actId="20577"/>
        <pc:sldMkLst>
          <pc:docMk/>
          <pc:sldMk cId="3275368170" sldId="1655"/>
        </pc:sldMkLst>
        <pc:spChg chg="mod">
          <ac:chgData name="Ana Heureux" userId="58f4a486-8597-42a6-abae-f5716dc38242" providerId="ADAL" clId="{89AB014B-BA6F-4DB5-9157-A71BE4CF3BA1}" dt="2024-09-06T10:38:37.581" v="321" actId="20577"/>
          <ac:spMkLst>
            <pc:docMk/>
            <pc:sldMk cId="3275368170" sldId="1655"/>
            <ac:spMk id="3" creationId="{DAA7258A-2AE1-BA08-6461-168CE59E343C}"/>
          </ac:spMkLst>
        </pc:spChg>
      </pc:sldChg>
      <pc:sldChg chg="modSp add mod">
        <pc:chgData name="Ana Heureux" userId="58f4a486-8597-42a6-abae-f5716dc38242" providerId="ADAL" clId="{89AB014B-BA6F-4DB5-9157-A71BE4CF3BA1}" dt="2024-09-11T11:43:12.663" v="992" actId="20577"/>
        <pc:sldMkLst>
          <pc:docMk/>
          <pc:sldMk cId="670321132" sldId="1657"/>
        </pc:sldMkLst>
        <pc:spChg chg="mod">
          <ac:chgData name="Ana Heureux" userId="58f4a486-8597-42a6-abae-f5716dc38242" providerId="ADAL" clId="{89AB014B-BA6F-4DB5-9157-A71BE4CF3BA1}" dt="2024-09-11T11:43:12.663" v="992" actId="20577"/>
          <ac:spMkLst>
            <pc:docMk/>
            <pc:sldMk cId="670321132" sldId="1657"/>
            <ac:spMk id="3" creationId="{65B4B6F1-FBDC-3D05-8669-32C51EFBD4C2}"/>
          </ac:spMkLst>
        </pc:spChg>
      </pc:sldChg>
      <pc:sldChg chg="modSp add mod addCm delCm modCm">
        <pc:chgData name="Ana Heureux" userId="58f4a486-8597-42a6-abae-f5716dc38242" providerId="ADAL" clId="{89AB014B-BA6F-4DB5-9157-A71BE4CF3BA1}" dt="2024-09-11T11:25:40.398" v="937"/>
        <pc:sldMkLst>
          <pc:docMk/>
          <pc:sldMk cId="125168727" sldId="1659"/>
        </pc:sldMkLst>
        <pc:spChg chg="mod">
          <ac:chgData name="Ana Heureux" userId="58f4a486-8597-42a6-abae-f5716dc38242" providerId="ADAL" clId="{89AB014B-BA6F-4DB5-9157-A71BE4CF3BA1}" dt="2024-09-11T11:25:33.642" v="936" actId="20577"/>
          <ac:spMkLst>
            <pc:docMk/>
            <pc:sldMk cId="125168727" sldId="1659"/>
            <ac:spMk id="3" creationId="{2E48EABE-3A6F-7585-F4F4-A429E1BF01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a Heureux" userId="58f4a486-8597-42a6-abae-f5716dc38242" providerId="ADAL" clId="{89AB014B-BA6F-4DB5-9157-A71BE4CF3BA1}" dt="2024-09-11T11:25:40.398" v="937"/>
              <pc2:cmMkLst xmlns:pc2="http://schemas.microsoft.com/office/powerpoint/2019/9/main/command">
                <pc:docMk/>
                <pc:sldMk cId="125168727" sldId="1659"/>
                <pc2:cmMk id="{0CD8C885-972E-8243-9726-732092C3F032}"/>
              </pc2:cmMkLst>
            </pc226:cmChg>
            <pc226:cmChg xmlns:pc226="http://schemas.microsoft.com/office/powerpoint/2022/06/main/command" chg="add mod">
              <pc226:chgData name="Ana Heureux" userId="58f4a486-8597-42a6-abae-f5716dc38242" providerId="ADAL" clId="{89AB014B-BA6F-4DB5-9157-A71BE4CF3BA1}" dt="2024-09-11T11:25:33.642" v="936" actId="20577"/>
              <pc2:cmMkLst xmlns:pc2="http://schemas.microsoft.com/office/powerpoint/2019/9/main/command">
                <pc:docMk/>
                <pc:sldMk cId="125168727" sldId="1659"/>
                <pc2:cmMk id="{5F23598D-59A3-4D5B-A773-B24F81F8F75D}"/>
              </pc2:cmMkLst>
            </pc226:cmChg>
          </p:ext>
        </pc:extLst>
      </pc:sldChg>
      <pc:sldChg chg="addSp delSp modSp add mod">
        <pc:chgData name="Ana Heureux" userId="58f4a486-8597-42a6-abae-f5716dc38242" providerId="ADAL" clId="{89AB014B-BA6F-4DB5-9157-A71BE4CF3BA1}" dt="2024-09-11T11:23:51.140" v="918" actId="478"/>
        <pc:sldMkLst>
          <pc:docMk/>
          <pc:sldMk cId="3372247995" sldId="1670"/>
        </pc:sldMkLst>
        <pc:spChg chg="mod">
          <ac:chgData name="Ana Heureux" userId="58f4a486-8597-42a6-abae-f5716dc38242" providerId="ADAL" clId="{89AB014B-BA6F-4DB5-9157-A71BE4CF3BA1}" dt="2024-09-06T10:52:18.973" v="614" actId="20577"/>
          <ac:spMkLst>
            <pc:docMk/>
            <pc:sldMk cId="3372247995" sldId="1670"/>
            <ac:spMk id="2" creationId="{0E706435-A975-10DC-05F1-621E3354037E}"/>
          </ac:spMkLst>
        </pc:spChg>
        <pc:graphicFrameChg chg="del">
          <ac:chgData name="Ana Heureux" userId="58f4a486-8597-42a6-abae-f5716dc38242" providerId="ADAL" clId="{89AB014B-BA6F-4DB5-9157-A71BE4CF3BA1}" dt="2024-09-06T10:50:57.819" v="544" actId="478"/>
          <ac:graphicFrameMkLst>
            <pc:docMk/>
            <pc:sldMk cId="3372247995" sldId="1670"/>
            <ac:graphicFrameMk id="5" creationId="{2A439827-7808-D994-4B91-118710C7DB0D}"/>
          </ac:graphicFrameMkLst>
        </pc:graphicFrameChg>
        <pc:graphicFrameChg chg="del">
          <ac:chgData name="Ana Heureux" userId="58f4a486-8597-42a6-abae-f5716dc38242" providerId="ADAL" clId="{89AB014B-BA6F-4DB5-9157-A71BE4CF3BA1}" dt="2024-09-06T10:50:51.176" v="540" actId="478"/>
          <ac:graphicFrameMkLst>
            <pc:docMk/>
            <pc:sldMk cId="3372247995" sldId="1670"/>
            <ac:graphicFrameMk id="7" creationId="{4E4ACBDC-CB3C-92BF-F9E2-0C4D97EF849E}"/>
          </ac:graphicFrameMkLst>
        </pc:graphicFrameChg>
        <pc:graphicFrameChg chg="del">
          <ac:chgData name="Ana Heureux" userId="58f4a486-8597-42a6-abae-f5716dc38242" providerId="ADAL" clId="{89AB014B-BA6F-4DB5-9157-A71BE4CF3BA1}" dt="2024-09-11T11:23:48.812" v="917" actId="478"/>
          <ac:graphicFrameMkLst>
            <pc:docMk/>
            <pc:sldMk cId="3372247995" sldId="1670"/>
            <ac:graphicFrameMk id="9" creationId="{6A6431B8-BCAF-84C9-A02E-FB48BB735AA7}"/>
          </ac:graphicFrameMkLst>
        </pc:graphicFrameChg>
        <pc:graphicFrameChg chg="del modGraphic">
          <ac:chgData name="Ana Heureux" userId="58f4a486-8597-42a6-abae-f5716dc38242" providerId="ADAL" clId="{89AB014B-BA6F-4DB5-9157-A71BE4CF3BA1}" dt="2024-09-06T10:50:35.511" v="534" actId="478"/>
          <ac:graphicFrameMkLst>
            <pc:docMk/>
            <pc:sldMk cId="3372247995" sldId="1670"/>
            <ac:graphicFrameMk id="10" creationId="{529BEF2C-7444-5C38-EF56-9AD401A2C085}"/>
          </ac:graphicFrameMkLst>
        </pc:graphicFrameChg>
        <pc:graphicFrameChg chg="add del modGraphic">
          <ac:chgData name="Ana Heureux" userId="58f4a486-8597-42a6-abae-f5716dc38242" providerId="ADAL" clId="{89AB014B-BA6F-4DB5-9157-A71BE4CF3BA1}" dt="2024-09-06T10:50:45.870" v="539" actId="2164"/>
          <ac:graphicFrameMkLst>
            <pc:docMk/>
            <pc:sldMk cId="3372247995" sldId="1670"/>
            <ac:graphicFrameMk id="19" creationId="{126D3015-F10F-63F3-97E3-8341559D001A}"/>
          </ac:graphicFrameMkLst>
        </pc:graphicFrameChg>
        <pc:graphicFrameChg chg="del">
          <ac:chgData name="Ana Heureux" userId="58f4a486-8597-42a6-abae-f5716dc38242" providerId="ADAL" clId="{89AB014B-BA6F-4DB5-9157-A71BE4CF3BA1}" dt="2024-09-06T10:50:54.135" v="542" actId="478"/>
          <ac:graphicFrameMkLst>
            <pc:docMk/>
            <pc:sldMk cId="3372247995" sldId="1670"/>
            <ac:graphicFrameMk id="21" creationId="{4631E048-6F8C-874D-0676-523A10309473}"/>
          </ac:graphicFrameMkLst>
        </pc:graphicFrameChg>
        <pc:cxnChg chg="del">
          <ac:chgData name="Ana Heureux" userId="58f4a486-8597-42a6-abae-f5716dc38242" providerId="ADAL" clId="{89AB014B-BA6F-4DB5-9157-A71BE4CF3BA1}" dt="2024-09-06T10:50:59.546" v="545" actId="478"/>
          <ac:cxnSpMkLst>
            <pc:docMk/>
            <pc:sldMk cId="3372247995" sldId="1670"/>
            <ac:cxnSpMk id="6" creationId="{3795E7C7-F02C-9564-415C-49E1118ECE80}"/>
          </ac:cxnSpMkLst>
        </pc:cxnChg>
        <pc:cxnChg chg="del">
          <ac:chgData name="Ana Heureux" userId="58f4a486-8597-42a6-abae-f5716dc38242" providerId="ADAL" clId="{89AB014B-BA6F-4DB5-9157-A71BE4CF3BA1}" dt="2024-09-06T10:50:52.546" v="541" actId="478"/>
          <ac:cxnSpMkLst>
            <pc:docMk/>
            <pc:sldMk cId="3372247995" sldId="1670"/>
            <ac:cxnSpMk id="8" creationId="{4B938741-13CE-5085-A42C-44B97854960B}"/>
          </ac:cxnSpMkLst>
        </pc:cxnChg>
        <pc:cxnChg chg="del">
          <ac:chgData name="Ana Heureux" userId="58f4a486-8597-42a6-abae-f5716dc38242" providerId="ADAL" clId="{89AB014B-BA6F-4DB5-9157-A71BE4CF3BA1}" dt="2024-09-11T11:23:51.140" v="918" actId="478"/>
          <ac:cxnSpMkLst>
            <pc:docMk/>
            <pc:sldMk cId="3372247995" sldId="1670"/>
            <ac:cxnSpMk id="11" creationId="{07F017A6-F44C-F2F4-3184-1A993E72D0F9}"/>
          </ac:cxnSpMkLst>
        </pc:cxnChg>
        <pc:cxnChg chg="del">
          <ac:chgData name="Ana Heureux" userId="58f4a486-8597-42a6-abae-f5716dc38242" providerId="ADAL" clId="{89AB014B-BA6F-4DB5-9157-A71BE4CF3BA1}" dt="2024-09-06T10:50:37.105" v="535" actId="478"/>
          <ac:cxnSpMkLst>
            <pc:docMk/>
            <pc:sldMk cId="3372247995" sldId="1670"/>
            <ac:cxnSpMk id="18" creationId="{E22466D1-20E8-44D2-69A2-20EB900CE71B}"/>
          </ac:cxnSpMkLst>
        </pc:cxnChg>
        <pc:cxnChg chg="del">
          <ac:chgData name="Ana Heureux" userId="58f4a486-8597-42a6-abae-f5716dc38242" providerId="ADAL" clId="{89AB014B-BA6F-4DB5-9157-A71BE4CF3BA1}" dt="2024-09-06T10:50:55.688" v="543" actId="478"/>
          <ac:cxnSpMkLst>
            <pc:docMk/>
            <pc:sldMk cId="3372247995" sldId="1670"/>
            <ac:cxnSpMk id="22" creationId="{FD9BB43B-1C96-C3F3-B567-BB957DC64F78}"/>
          </ac:cxnSpMkLst>
        </pc:cxnChg>
      </pc:sldChg>
      <pc:sldChg chg="addSp delSp modSp add mod">
        <pc:chgData name="Ana Heureux" userId="58f4a486-8597-42a6-abae-f5716dc38242" providerId="ADAL" clId="{89AB014B-BA6F-4DB5-9157-A71BE4CF3BA1}" dt="2024-09-06T10:52:08.999" v="605" actId="20577"/>
        <pc:sldMkLst>
          <pc:docMk/>
          <pc:sldMk cId="1541241142" sldId="1671"/>
        </pc:sldMkLst>
        <pc:spChg chg="mod">
          <ac:chgData name="Ana Heureux" userId="58f4a486-8597-42a6-abae-f5716dc38242" providerId="ADAL" clId="{89AB014B-BA6F-4DB5-9157-A71BE4CF3BA1}" dt="2024-09-06T10:52:08.999" v="605" actId="20577"/>
          <ac:spMkLst>
            <pc:docMk/>
            <pc:sldMk cId="1541241142" sldId="1671"/>
            <ac:spMk id="2" creationId="{0E706435-A975-10DC-05F1-621E3354037E}"/>
          </ac:spMkLst>
        </pc:spChg>
        <pc:spChg chg="add mod">
          <ac:chgData name="Ana Heureux" userId="58f4a486-8597-42a6-abae-f5716dc38242" providerId="ADAL" clId="{89AB014B-BA6F-4DB5-9157-A71BE4CF3BA1}" dt="2024-09-06T10:40:33.556" v="430" actId="20577"/>
          <ac:spMkLst>
            <pc:docMk/>
            <pc:sldMk cId="1541241142" sldId="1671"/>
            <ac:spMk id="3" creationId="{D9C7E6DE-F5A0-ED5A-BFBF-34A483F94025}"/>
          </ac:spMkLst>
        </pc:spChg>
        <pc:graphicFrameChg chg="modGraphic">
          <ac:chgData name="Ana Heureux" userId="58f4a486-8597-42a6-abae-f5716dc38242" providerId="ADAL" clId="{89AB014B-BA6F-4DB5-9157-A71BE4CF3BA1}" dt="2024-09-06T10:40:07.529" v="384" actId="20577"/>
          <ac:graphicFrameMkLst>
            <pc:docMk/>
            <pc:sldMk cId="1541241142" sldId="1671"/>
            <ac:graphicFrameMk id="33" creationId="{C00C97C3-4100-C48D-62C7-673D97EADF83}"/>
          </ac:graphicFrameMkLst>
        </pc:graphicFrameChg>
        <pc:graphicFrameChg chg="modGraphic">
          <ac:chgData name="Ana Heureux" userId="58f4a486-8597-42a6-abae-f5716dc38242" providerId="ADAL" clId="{89AB014B-BA6F-4DB5-9157-A71BE4CF3BA1}" dt="2024-09-06T10:40:05.359" v="383" actId="20577"/>
          <ac:graphicFrameMkLst>
            <pc:docMk/>
            <pc:sldMk cId="1541241142" sldId="1671"/>
            <ac:graphicFrameMk id="35" creationId="{2D4A1B6A-4DA1-4C37-34D3-C57D52F86DB7}"/>
          </ac:graphicFrameMkLst>
        </pc:graphicFrameChg>
        <pc:graphicFrameChg chg="del modGraphic">
          <ac:chgData name="Ana Heureux" userId="58f4a486-8597-42a6-abae-f5716dc38242" providerId="ADAL" clId="{89AB014B-BA6F-4DB5-9157-A71BE4CF3BA1}" dt="2024-09-06T10:51:28.083" v="584" actId="478"/>
          <ac:graphicFrameMkLst>
            <pc:docMk/>
            <pc:sldMk cId="1541241142" sldId="1671"/>
            <ac:graphicFrameMk id="39" creationId="{B261D6CE-D799-7650-71A8-98FA5DE3B3CC}"/>
          </ac:graphicFrameMkLst>
        </pc:graphicFrameChg>
        <pc:graphicFrameChg chg="del modGraphic">
          <ac:chgData name="Ana Heureux" userId="58f4a486-8597-42a6-abae-f5716dc38242" providerId="ADAL" clId="{89AB014B-BA6F-4DB5-9157-A71BE4CF3BA1}" dt="2024-09-06T10:51:34.120" v="588" actId="478"/>
          <ac:graphicFrameMkLst>
            <pc:docMk/>
            <pc:sldMk cId="1541241142" sldId="1671"/>
            <ac:graphicFrameMk id="41" creationId="{1D2D05D6-34DE-793C-16C2-550DA0BFD2C7}"/>
          </ac:graphicFrameMkLst>
        </pc:graphicFrameChg>
        <pc:graphicFrameChg chg="del modGraphic">
          <ac:chgData name="Ana Heureux" userId="58f4a486-8597-42a6-abae-f5716dc38242" providerId="ADAL" clId="{89AB014B-BA6F-4DB5-9157-A71BE4CF3BA1}" dt="2024-09-06T10:51:31.309" v="586" actId="478"/>
          <ac:graphicFrameMkLst>
            <pc:docMk/>
            <pc:sldMk cId="1541241142" sldId="1671"/>
            <ac:graphicFrameMk id="43" creationId="{14A03555-591C-2474-697D-D130913ADE6F}"/>
          </ac:graphicFrameMkLst>
        </pc:graphicFrameChg>
        <pc:cxnChg chg="del">
          <ac:chgData name="Ana Heureux" userId="58f4a486-8597-42a6-abae-f5716dc38242" providerId="ADAL" clId="{89AB014B-BA6F-4DB5-9157-A71BE4CF3BA1}" dt="2024-09-06T10:51:29.054" v="585" actId="478"/>
          <ac:cxnSpMkLst>
            <pc:docMk/>
            <pc:sldMk cId="1541241142" sldId="1671"/>
            <ac:cxnSpMk id="38" creationId="{F29E8D04-383E-424D-F98F-266D8DD8183D}"/>
          </ac:cxnSpMkLst>
        </pc:cxnChg>
        <pc:cxnChg chg="del">
          <ac:chgData name="Ana Heureux" userId="58f4a486-8597-42a6-abae-f5716dc38242" providerId="ADAL" clId="{89AB014B-BA6F-4DB5-9157-A71BE4CF3BA1}" dt="2024-09-06T10:51:35.327" v="589" actId="478"/>
          <ac:cxnSpMkLst>
            <pc:docMk/>
            <pc:sldMk cId="1541241142" sldId="1671"/>
            <ac:cxnSpMk id="40" creationId="{17758F65-E15A-856F-A4B5-2A938CC8049F}"/>
          </ac:cxnSpMkLst>
        </pc:cxnChg>
        <pc:cxnChg chg="del">
          <ac:chgData name="Ana Heureux" userId="58f4a486-8597-42a6-abae-f5716dc38242" providerId="ADAL" clId="{89AB014B-BA6F-4DB5-9157-A71BE4CF3BA1}" dt="2024-09-06T10:51:32.777" v="587" actId="478"/>
          <ac:cxnSpMkLst>
            <pc:docMk/>
            <pc:sldMk cId="1541241142" sldId="1671"/>
            <ac:cxnSpMk id="42" creationId="{44E6B6A5-3744-BE7D-2796-F6CE2B50E3BD}"/>
          </ac:cxnSpMkLst>
        </pc:cxnChg>
      </pc:sldChg>
      <pc:sldChg chg="modSp add del mod">
        <pc:chgData name="Ana Heureux" userId="58f4a486-8597-42a6-abae-f5716dc38242" providerId="ADAL" clId="{89AB014B-BA6F-4DB5-9157-A71BE4CF3BA1}" dt="2024-09-06T11:19:28.510" v="916" actId="1076"/>
        <pc:sldMkLst>
          <pc:docMk/>
          <pc:sldMk cId="1108798095" sldId="1674"/>
        </pc:sldMkLst>
        <pc:graphicFrameChg chg="mod modGraphic">
          <ac:chgData name="Ana Heureux" userId="58f4a486-8597-42a6-abae-f5716dc38242" providerId="ADAL" clId="{89AB014B-BA6F-4DB5-9157-A71BE4CF3BA1}" dt="2024-09-06T11:19:28.510" v="916" actId="1076"/>
          <ac:graphicFrameMkLst>
            <pc:docMk/>
            <pc:sldMk cId="1108798095" sldId="1674"/>
            <ac:graphicFrameMk id="4" creationId="{D4E6B588-7F50-7B6C-28EB-985D7A002BBB}"/>
          </ac:graphicFrameMkLst>
        </pc:graphicFrameChg>
      </pc:sldChg>
    </pc:docChg>
  </pc:docChgLst>
  <pc:docChgLst>
    <pc:chgData name="Zarifou Djibril" userId="bd10e8ed-42cc-4faf-b727-e0018f637855" providerId="ADAL" clId="{91FEBBF3-F5CF-460B-9DDC-ADEB0B758EB2}"/>
    <pc:docChg chg="modSld">
      <pc:chgData name="Zarifou Djibril" userId="bd10e8ed-42cc-4faf-b727-e0018f637855" providerId="ADAL" clId="{91FEBBF3-F5CF-460B-9DDC-ADEB0B758EB2}" dt="2024-09-05T12:22:36.940" v="29"/>
      <pc:docMkLst>
        <pc:docMk/>
      </pc:docMkLst>
      <pc:sldChg chg="modTransition">
        <pc:chgData name="Zarifou Djibril" userId="bd10e8ed-42cc-4faf-b727-e0018f637855" providerId="ADAL" clId="{91FEBBF3-F5CF-460B-9DDC-ADEB0B758EB2}" dt="2024-09-05T12:16:17.275" v="14"/>
        <pc:sldMkLst>
          <pc:docMk/>
          <pc:sldMk cId="281851875" sldId="256"/>
        </pc:sldMkLst>
      </pc:sldChg>
      <pc:sldChg chg="modTransition">
        <pc:chgData name="Zarifou Djibril" userId="bd10e8ed-42cc-4faf-b727-e0018f637855" providerId="ADAL" clId="{91FEBBF3-F5CF-460B-9DDC-ADEB0B758EB2}" dt="2024-09-05T12:22:22.942" v="27"/>
        <pc:sldMkLst>
          <pc:docMk/>
          <pc:sldMk cId="2852177521" sldId="1590"/>
        </pc:sldMkLst>
      </pc:sldChg>
      <pc:sldChg chg="modTransition">
        <pc:chgData name="Zarifou Djibril" userId="bd10e8ed-42cc-4faf-b727-e0018f637855" providerId="ADAL" clId="{91FEBBF3-F5CF-460B-9DDC-ADEB0B758EB2}" dt="2024-09-05T12:22:36.940" v="29"/>
        <pc:sldMkLst>
          <pc:docMk/>
          <pc:sldMk cId="326596936" sldId="1595"/>
        </pc:sldMkLst>
      </pc:sldChg>
      <pc:sldChg chg="modTransition">
        <pc:chgData name="Zarifou Djibril" userId="bd10e8ed-42cc-4faf-b727-e0018f637855" providerId="ADAL" clId="{91FEBBF3-F5CF-460B-9DDC-ADEB0B758EB2}" dt="2024-09-05T12:21:50.532" v="25"/>
        <pc:sldMkLst>
          <pc:docMk/>
          <pc:sldMk cId="2868513973" sldId="1596"/>
        </pc:sldMkLst>
      </pc:sldChg>
      <pc:sldChg chg="modTransition">
        <pc:chgData name="Zarifou Djibril" userId="bd10e8ed-42cc-4faf-b727-e0018f637855" providerId="ADAL" clId="{91FEBBF3-F5CF-460B-9DDC-ADEB0B758EB2}" dt="2024-09-05T12:21:50.532" v="25"/>
        <pc:sldMkLst>
          <pc:docMk/>
          <pc:sldMk cId="1234890621" sldId="1597"/>
        </pc:sldMkLst>
      </pc:sldChg>
    </pc:docChg>
  </pc:docChgLst>
</pc:chgInfo>
</file>

<file path=ppt/comments/modernComment_67B_775EC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23598D-59A3-4D5B-A773-B24F81F8F75D}" authorId="{E51E6540-DD12-5490-C007-889C79F83D00}" created="2024-09-06T10:50:27.8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5168727" sldId="1659"/>
      <ac:spMk id="3" creationId="{2E48EABE-3A6F-7585-F4F4-A429E1BF0126}"/>
      <ac:txMk cp="11" len="37">
        <ac:context len="223" hash="2059275346"/>
      </ac:txMk>
    </ac:txMkLst>
    <p188:pos x="9918700" y="344668"/>
    <p188:replyLst>
      <p188:reply id="{BBC57B9B-5B90-384E-AD0C-C89EC349D3B4}" authorId="{83B76159-81AC-8358-3415-F1F5F31E4819}" created="2024-09-06T14:05:56.339">
        <p188:txBody>
          <a:bodyPr/>
          <a:lstStyle/>
          <a:p>
            <a:r>
              <a:rPr lang="en-KR"/>
              <a:t>Hi Ana. The number has gone down following 8SC. It’s now 1:4.3 (13 countries) or 1:4.0 (13 + 5 conditionally approved). But perhaps we can still stick to the 1:5 ratio considering that there are surely more investments - ongoing and under development - that are not included in the calculation.</a:t>
            </a:r>
          </a:p>
        </p188:txBody>
      </p188:reply>
    </p188:replyLst>
    <p188:txBody>
      <a:bodyPr/>
      <a:lstStyle/>
      <a:p>
        <a:r>
          <a:rPr lang="en-CH"/>
          <a:t>[@AJ Untalan] do we still want to use these numbers or did we discuss that they may need to be recalculated?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24/09/2024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24/09/2024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  <p:pic>
        <p:nvPicPr>
          <p:cNvPr id="4" name="Picture 4" descr="Free High-Quality African Development Bank Logo Transparent for Creative  Design">
            <a:extLst>
              <a:ext uri="{FF2B5EF4-FFF2-40B4-BE49-F238E27FC236}">
                <a16:creationId xmlns:a16="http://schemas.microsoft.com/office/drawing/2014/main" id="{788D6681-2AC7-8041-1AE0-1A69F411B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4" b="25140"/>
          <a:stretch/>
        </p:blipFill>
        <p:spPr bwMode="auto">
          <a:xfrm>
            <a:off x="7682756" y="527583"/>
            <a:ext cx="1473610" cy="7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un-soff.org/document/signed-framework-for-collaboration-for-enhancing-systematic-observ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67B_775EC5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22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2536664"/>
            <a:ext cx="11109785" cy="3006055"/>
          </a:xfrm>
        </p:spPr>
        <p:txBody>
          <a:bodyPr>
            <a:noAutofit/>
          </a:bodyPr>
          <a:lstStyle/>
          <a:p>
            <a:pPr algn="l"/>
            <a:r>
              <a:rPr lang="en-US" sz="3200">
                <a:solidFill>
                  <a:srgbClr val="112A42"/>
                </a:solidFill>
              </a:rPr>
              <a:t>Closing the Basic Weather and Climate </a:t>
            </a:r>
            <a:br>
              <a:rPr lang="en-US" sz="3200">
                <a:solidFill>
                  <a:srgbClr val="112A42"/>
                </a:solidFill>
              </a:rPr>
            </a:br>
            <a:r>
              <a:rPr lang="en-US" sz="3200">
                <a:solidFill>
                  <a:srgbClr val="112A42"/>
                </a:solidFill>
              </a:rPr>
              <a:t>Data Gaps in South Asia: Advancing SOFF implementation and creating synergies</a:t>
            </a:r>
            <a:br>
              <a:rPr lang="de-DE" sz="3600"/>
            </a:br>
            <a:br>
              <a:rPr lang="de-DE" sz="3600"/>
            </a:br>
            <a:r>
              <a:rPr lang="en-CH" sz="3200">
                <a:solidFill>
                  <a:schemeClr val="bg1"/>
                </a:solidFill>
              </a:rPr>
              <a:t>Session 5: </a:t>
            </a:r>
            <a:r>
              <a:rPr lang="en-US" sz="3200">
                <a:solidFill>
                  <a:schemeClr val="bg1"/>
                </a:solidFill>
              </a:rPr>
              <a:t>Creating leverage with other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partners- technical assistance and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investments</a:t>
            </a:r>
            <a:br>
              <a:rPr lang="en-US" sz="3200">
                <a:solidFill>
                  <a:schemeClr val="bg1"/>
                </a:solidFill>
              </a:rPr>
            </a:br>
            <a:endParaRPr lang="de-DE" sz="360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1C345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Helvetic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368877"/>
            <a:ext cx="10107612" cy="569912"/>
          </a:xfrm>
        </p:spPr>
        <p:txBody>
          <a:bodyPr/>
          <a:lstStyle/>
          <a:p>
            <a:r>
              <a:rPr lang="en-CH"/>
              <a:t>24 – 26 September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6" y="576248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now covered mountain with a cloud and sun&#10;&#10;Description automatically generated with medium confidence">
            <a:extLst>
              <a:ext uri="{FF2B5EF4-FFF2-40B4-BE49-F238E27FC236}">
                <a16:creationId xmlns:a16="http://schemas.microsoft.com/office/drawing/2014/main" id="{71446293-073C-3F3F-20C2-C43E8C819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91449"/>
            <a:ext cx="832800" cy="8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7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A19F-9396-C451-6E2D-B8E61974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230303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Framework for collaboration for enhancing systematic observations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7258A-2AE1-BA08-6461-168CE59E343C}"/>
              </a:ext>
            </a:extLst>
          </p:cNvPr>
          <p:cNvSpPr txBox="1"/>
          <p:nvPr/>
        </p:nvSpPr>
        <p:spPr>
          <a:xfrm>
            <a:off x="609599" y="1576119"/>
            <a:ext cx="115824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Framework developed by the Secretariats of SOFF, AF, CIF, CREWS, GCF, GEF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Adopted by 6</a:t>
            </a:r>
            <a:r>
              <a:rPr lang="en-US" sz="2400" baseline="30000" dirty="0">
                <a:latin typeface="Open Sans"/>
                <a:ea typeface="Open Sans"/>
                <a:cs typeface="Open Sans"/>
              </a:rPr>
              <a:t>th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Steering Committee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Signed at </a:t>
            </a:r>
            <a:r>
              <a:rPr lang="en-US" sz="2400" dirty="0">
                <a:latin typeface="Open Sans"/>
                <a:ea typeface="Open Sans"/>
                <a:cs typeface="Open Sans"/>
                <a:hlinkClick r:id="rId2"/>
              </a:rPr>
              <a:t>COP28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by representatives of the six funds</a:t>
            </a: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67685F4-6334-3331-1B0E-74830A39F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0" b="24175"/>
          <a:stretch/>
        </p:blipFill>
        <p:spPr bwMode="auto">
          <a:xfrm>
            <a:off x="352096" y="2934929"/>
            <a:ext cx="11839903" cy="392307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1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A19F-9396-C451-6E2D-B8E61974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67" y="206190"/>
            <a:ext cx="11271623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Framework for collaboration for enhancing systematic observations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7258A-2AE1-BA08-6461-168CE59E343C}"/>
              </a:ext>
            </a:extLst>
          </p:cNvPr>
          <p:cNvSpPr txBox="1"/>
          <p:nvPr/>
        </p:nvSpPr>
        <p:spPr>
          <a:xfrm>
            <a:off x="132226" y="1510906"/>
            <a:ext cx="12059774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Aims to enhance </a:t>
            </a:r>
            <a:r>
              <a:rPr lang="en-US" sz="26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complementarity, collaboration, and joint action</a:t>
            </a:r>
            <a:r>
              <a:rPr lang="en-US" sz="2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across the Secretariats of the SOFF, AF, CIF, CREWS, GEF, and GCF for enhancing systematic observations </a:t>
            </a:r>
            <a:r>
              <a:rPr lang="en-US" sz="2600" i="0" u="none" strike="noStrike" baseline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and improving the use of basic weather and climate data for effective climate action.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Each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SOFF Investment funding request</a:t>
            </a:r>
            <a:r>
              <a:rPr lang="en-US" sz="2600" dirty="0">
                <a:latin typeface="Open Sans"/>
                <a:ea typeface="Open Sans"/>
                <a:cs typeface="Open Sans"/>
              </a:rPr>
              <a:t> aims at building on, leveraging and sustaining investments from the other funds as well as from SOFF Implementing Entities</a:t>
            </a:r>
          </a:p>
          <a:p>
            <a:pPr marL="342900" indent="-342900">
              <a:buFont typeface="Arial"/>
              <a:buChar char="•"/>
            </a:pPr>
            <a:endParaRPr lang="en-US" sz="2600" dirty="0">
              <a:highlight>
                <a:srgbClr val="FFFF00"/>
              </a:highlight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In addition to the 5 major climate funds, SOFF through the operational partners identifies other investments and initiatives in the region that will complement and leverage SOFF investments –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 </a:t>
            </a:r>
            <a:r>
              <a:rPr lang="en-CH" sz="2600" b="1" dirty="0">
                <a:latin typeface="Open Sans"/>
                <a:ea typeface="Open Sans"/>
                <a:cs typeface="Open Sans"/>
              </a:rPr>
              <a:t>South Asia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o</a:t>
            </a:r>
            <a:r>
              <a:rPr lang="en-CH" sz="2600" b="1" dirty="0" err="1">
                <a:latin typeface="Open Sans"/>
                <a:ea typeface="Open Sans"/>
                <a:cs typeface="Open Sans"/>
              </a:rPr>
              <a:t>pportunities</a:t>
            </a:r>
            <a:r>
              <a:rPr lang="en-CH" sz="2600" b="1" dirty="0">
                <a:latin typeface="Open Sans"/>
                <a:ea typeface="Open Sans"/>
                <a:cs typeface="Open Sans"/>
              </a:rPr>
              <a:t>?</a:t>
            </a:r>
            <a:endParaRPr lang="en-US" sz="2600" b="1" dirty="0">
              <a:latin typeface="Open Sans"/>
              <a:ea typeface="Open Sans"/>
              <a:cs typeface="Open Sans"/>
            </a:endParaRPr>
          </a:p>
          <a:p>
            <a:endParaRPr lang="en-CH" dirty="0">
              <a:highlight>
                <a:srgbClr val="FFFF00"/>
              </a:highlight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9908417-FC66-BB3F-7CA9-1B9DD00D9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67" y="3106786"/>
            <a:ext cx="15814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6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BFCD-7AFD-7191-D645-CEEDA00D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Leverage created within the Collaboration Framework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EABE-3A6F-7585-F4F4-A429E1BF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7332"/>
            <a:ext cx="10972800" cy="51634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Investment </a:t>
            </a:r>
            <a:r>
              <a:rPr lang="en-US" b="1">
                <a:latin typeface="Open Sans"/>
                <a:ea typeface="Open Sans"/>
                <a:cs typeface="Open Sans"/>
              </a:rPr>
              <a:t>leverage ratio</a:t>
            </a:r>
            <a:r>
              <a:rPr lang="en-US">
                <a:latin typeface="Open Sans"/>
                <a:ea typeface="Open Sans"/>
                <a:cs typeface="Open Sans"/>
              </a:rPr>
              <a:t> with the five funds </a:t>
            </a:r>
            <a:r>
              <a:rPr lang="en-US" b="1">
                <a:latin typeface="Open Sans"/>
                <a:ea typeface="Open Sans"/>
                <a:cs typeface="Open Sans"/>
              </a:rPr>
              <a:t>1:4.5</a:t>
            </a:r>
          </a:p>
          <a:p>
            <a:r>
              <a:rPr lang="en-US" b="1">
                <a:latin typeface="Open Sans"/>
                <a:ea typeface="Open Sans"/>
                <a:cs typeface="Open Sans"/>
              </a:rPr>
              <a:t>Largest financial leverage </a:t>
            </a:r>
            <a:r>
              <a:rPr lang="en-US">
                <a:latin typeface="Open Sans"/>
                <a:ea typeface="Open Sans"/>
                <a:cs typeface="Open Sans"/>
              </a:rPr>
              <a:t>with CIF (124.1m USD) and GCF (120.5m USD)</a:t>
            </a:r>
          </a:p>
          <a:p>
            <a:r>
              <a:rPr lang="en-US" b="1">
                <a:latin typeface="Open Sans"/>
                <a:ea typeface="Open Sans"/>
                <a:cs typeface="Open Sans"/>
              </a:rPr>
              <a:t>Largest leverage in terms of operations </a:t>
            </a:r>
            <a:r>
              <a:rPr lang="en-US">
                <a:latin typeface="Open Sans"/>
                <a:ea typeface="Open Sans"/>
                <a:cs typeface="Open Sans"/>
              </a:rPr>
              <a:t>with CREWS (16 out of 18 countries under Investment Phase)</a:t>
            </a:r>
          </a:p>
          <a:p>
            <a:endParaRPr lang="en-CH" b="1">
              <a:highlight>
                <a:srgbClr val="FFFF00"/>
              </a:highlight>
              <a:latin typeface="Open Sans"/>
              <a:ea typeface="Open Sans"/>
              <a:cs typeface="Open Sans"/>
            </a:endParaRPr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51687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57A487-7213-4223-9721-302B89DB5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4438" b="1688"/>
          <a:stretch/>
        </p:blipFill>
        <p:spPr>
          <a:xfrm>
            <a:off x="4139" y="1600200"/>
            <a:ext cx="12187862" cy="5307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06435-A975-10DC-05F1-621E3354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13" y="244756"/>
            <a:ext cx="11940304" cy="1143000"/>
          </a:xfrm>
        </p:spPr>
        <p:txBody>
          <a:bodyPr>
            <a:normAutofit fontScale="90000"/>
          </a:bodyPr>
          <a:lstStyle/>
          <a:p>
            <a:r>
              <a:rPr lang="en-CH" sz="3600">
                <a:latin typeface="Open Sans"/>
                <a:ea typeface="Open Sans"/>
                <a:cs typeface="Open Sans"/>
              </a:rPr>
              <a:t>SOFF </a:t>
            </a:r>
            <a:r>
              <a:rPr lang="en-US" sz="3600">
                <a:latin typeface="Open Sans"/>
                <a:ea typeface="Open Sans"/>
                <a:cs typeface="Open Sans"/>
              </a:rPr>
              <a:t>Investments in </a:t>
            </a:r>
            <a:r>
              <a:rPr lang="en-CH" sz="3600">
                <a:latin typeface="Open Sans"/>
                <a:ea typeface="Open Sans"/>
                <a:cs typeface="Open Sans"/>
              </a:rPr>
              <a:t>South Asia</a:t>
            </a:r>
            <a:r>
              <a:rPr lang="en-US" sz="3600">
                <a:latin typeface="Open Sans"/>
                <a:ea typeface="Open Sans"/>
                <a:cs typeface="Open Sans"/>
              </a:rPr>
              <a:t> </a:t>
            </a:r>
            <a:r>
              <a:rPr lang="en-CH" sz="3600">
                <a:latin typeface="Open Sans"/>
                <a:ea typeface="Open Sans"/>
                <a:cs typeface="Open Sans"/>
              </a:rPr>
              <a:t>&amp;</a:t>
            </a:r>
            <a:r>
              <a:rPr lang="en-US" sz="3600">
                <a:latin typeface="Open Sans"/>
                <a:ea typeface="Open Sans"/>
                <a:cs typeface="Open Sans"/>
              </a:rPr>
              <a:t> other climate funds</a:t>
            </a:r>
            <a:endParaRPr lang="en-US" sz="3600"/>
          </a:p>
        </p:txBody>
      </p:sp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126D3015-F10F-63F3-97E3-8341559D0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22903"/>
              </p:ext>
            </p:extLst>
          </p:nvPr>
        </p:nvGraphicFramePr>
        <p:xfrm>
          <a:off x="5733370" y="2364608"/>
          <a:ext cx="3057788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765">
                  <a:extLst>
                    <a:ext uri="{9D8B030D-6E8A-4147-A177-3AD203B41FA5}">
                      <a16:colId xmlns:a16="http://schemas.microsoft.com/office/drawing/2014/main" val="2942385264"/>
                    </a:ext>
                  </a:extLst>
                </a:gridCol>
                <a:gridCol w="568765">
                  <a:extLst>
                    <a:ext uri="{9D8B030D-6E8A-4147-A177-3AD203B41FA5}">
                      <a16:colId xmlns:a16="http://schemas.microsoft.com/office/drawing/2014/main" val="3618841975"/>
                    </a:ext>
                  </a:extLst>
                </a:gridCol>
                <a:gridCol w="782728">
                  <a:extLst>
                    <a:ext uri="{9D8B030D-6E8A-4147-A177-3AD203B41FA5}">
                      <a16:colId xmlns:a16="http://schemas.microsoft.com/office/drawing/2014/main" val="1970021917"/>
                    </a:ext>
                  </a:extLst>
                </a:gridCol>
                <a:gridCol w="568765">
                  <a:extLst>
                    <a:ext uri="{9D8B030D-6E8A-4147-A177-3AD203B41FA5}">
                      <a16:colId xmlns:a16="http://schemas.microsoft.com/office/drawing/2014/main" val="4062071195"/>
                    </a:ext>
                  </a:extLst>
                </a:gridCol>
                <a:gridCol w="568765">
                  <a:extLst>
                    <a:ext uri="{9D8B030D-6E8A-4147-A177-3AD203B41FA5}">
                      <a16:colId xmlns:a16="http://schemas.microsoft.com/office/drawing/2014/main" val="52025896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Bhutan</a:t>
                      </a:r>
                      <a:endParaRPr lang="en-CH" sz="2800" b="1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201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CREWS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GCF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05233"/>
                  </a:ext>
                </a:extLst>
              </a:tr>
            </a:tbl>
          </a:graphicData>
        </a:graphic>
      </p:graphicFrame>
      <p:graphicFrame>
        <p:nvGraphicFramePr>
          <p:cNvPr id="29" name="Table 10">
            <a:extLst>
              <a:ext uri="{FF2B5EF4-FFF2-40B4-BE49-F238E27FC236}">
                <a16:creationId xmlns:a16="http://schemas.microsoft.com/office/drawing/2014/main" id="{91820B76-2561-3728-70CC-1AC88B37B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13288"/>
              </p:ext>
            </p:extLst>
          </p:nvPr>
        </p:nvGraphicFramePr>
        <p:xfrm>
          <a:off x="6932087" y="4578004"/>
          <a:ext cx="287134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086">
                  <a:extLst>
                    <a:ext uri="{9D8B030D-6E8A-4147-A177-3AD203B41FA5}">
                      <a16:colId xmlns:a16="http://schemas.microsoft.com/office/drawing/2014/main" val="2942385264"/>
                    </a:ext>
                  </a:extLst>
                </a:gridCol>
                <a:gridCol w="534086">
                  <a:extLst>
                    <a:ext uri="{9D8B030D-6E8A-4147-A177-3AD203B41FA5}">
                      <a16:colId xmlns:a16="http://schemas.microsoft.com/office/drawing/2014/main" val="3618841975"/>
                    </a:ext>
                  </a:extLst>
                </a:gridCol>
                <a:gridCol w="735003">
                  <a:extLst>
                    <a:ext uri="{9D8B030D-6E8A-4147-A177-3AD203B41FA5}">
                      <a16:colId xmlns:a16="http://schemas.microsoft.com/office/drawing/2014/main" val="1970021917"/>
                    </a:ext>
                  </a:extLst>
                </a:gridCol>
                <a:gridCol w="534086">
                  <a:extLst>
                    <a:ext uri="{9D8B030D-6E8A-4147-A177-3AD203B41FA5}">
                      <a16:colId xmlns:a16="http://schemas.microsoft.com/office/drawing/2014/main" val="4062071195"/>
                    </a:ext>
                  </a:extLst>
                </a:gridCol>
                <a:gridCol w="534086">
                  <a:extLst>
                    <a:ext uri="{9D8B030D-6E8A-4147-A177-3AD203B41FA5}">
                      <a16:colId xmlns:a16="http://schemas.microsoft.com/office/drawing/2014/main" val="520258965"/>
                    </a:ext>
                  </a:extLst>
                </a:gridCol>
              </a:tblGrid>
              <a:tr h="150629">
                <a:tc gridSpan="5"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Maldives</a:t>
                      </a:r>
                      <a:endParaRPr lang="en-CH" sz="2800" b="1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201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CREWS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GCF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05233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8E1A19-6121-8C6B-1673-FCC5D02B4139}"/>
              </a:ext>
            </a:extLst>
          </p:cNvPr>
          <p:cNvCxnSpPr/>
          <p:nvPr/>
        </p:nvCxnSpPr>
        <p:spPr>
          <a:xfrm>
            <a:off x="7262264" y="4314404"/>
            <a:ext cx="0" cy="26360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1304FA-C2C9-999F-1976-B0F2A5ADC2A1}"/>
              </a:ext>
            </a:extLst>
          </p:cNvPr>
          <p:cNvCxnSpPr/>
          <p:nvPr/>
        </p:nvCxnSpPr>
        <p:spPr>
          <a:xfrm>
            <a:off x="7839537" y="3035168"/>
            <a:ext cx="0" cy="26360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24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6E28-ED10-C98A-6E39-52BB8562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402"/>
            <a:ext cx="11371231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SOFF leverage beyond the Collaboration Framework with multilateral climate funds</a:t>
            </a:r>
            <a:endParaRPr lang="en-CH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B6F1-FBDC-3D05-8669-32C51EFBD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7635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SOFF leverage through Implementing Entities’ </a:t>
            </a:r>
            <a:r>
              <a:rPr lang="en-US"/>
              <a:t>climate investments</a:t>
            </a:r>
          </a:p>
          <a:p>
            <a:r>
              <a:rPr lang="en-US" b="1">
                <a:latin typeface="Open Sans"/>
                <a:ea typeface="Open Sans"/>
                <a:cs typeface="Open Sans"/>
              </a:rPr>
              <a:t>SOFF leverage as a delivery vehicle of the EW4All </a:t>
            </a:r>
            <a:r>
              <a:rPr lang="en-US">
                <a:latin typeface="Open Sans"/>
                <a:ea typeface="Open Sans"/>
                <a:cs typeface="Open Sans"/>
              </a:rPr>
              <a:t>underpinning investments in latter parts of the value chain </a:t>
            </a:r>
            <a:endParaRPr lang="en-CH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70321132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0</TotalTime>
  <Words>297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Helvetica Neue</vt:lpstr>
      <vt:lpstr>Open Sans</vt:lpstr>
      <vt:lpstr>Segoe UI</vt:lpstr>
      <vt:lpstr>Times New Roman</vt:lpstr>
      <vt:lpstr>SOFF Theme</vt:lpstr>
      <vt:lpstr>SOFF Theme_with logo</vt:lpstr>
      <vt:lpstr>Closing the Basic Weather and Climate  Data Gaps in South Asia: Advancing SOFF implementation and creating synergies  Session 5: Creating leverage with other  partners- technical assistance and  investments </vt:lpstr>
      <vt:lpstr>Framework for collaboration for enhancing systematic observations</vt:lpstr>
      <vt:lpstr>Framework for collaboration for enhancing systematic observations</vt:lpstr>
      <vt:lpstr>Leverage created within the Collaboration Framework </vt:lpstr>
      <vt:lpstr>SOFF Investments in South Asia &amp; other climate funds</vt:lpstr>
      <vt:lpstr>SOFF leverage beyond the Collaboration Framework with multilateral climate funds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Tshering Lhamo</dc:creator>
  <cp:lastModifiedBy>Tshering Lhamo</cp:lastModifiedBy>
  <cp:revision>1</cp:revision>
  <dcterms:created xsi:type="dcterms:W3CDTF">2024-08-16T08:48:23Z</dcterms:created>
  <dcterms:modified xsi:type="dcterms:W3CDTF">2024-09-24T15:50:49Z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