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3" r:id="rId5"/>
  </p:sldMasterIdLst>
  <p:notesMasterIdLst>
    <p:notesMasterId r:id="rId18"/>
  </p:notesMasterIdLst>
  <p:handoutMasterIdLst>
    <p:handoutMasterId r:id="rId19"/>
  </p:handoutMasterIdLst>
  <p:sldIdLst>
    <p:sldId id="1613" r:id="rId6"/>
    <p:sldId id="1590" r:id="rId7"/>
    <p:sldId id="1598" r:id="rId8"/>
    <p:sldId id="1595" r:id="rId9"/>
    <p:sldId id="1603" r:id="rId10"/>
    <p:sldId id="1604" r:id="rId11"/>
    <p:sldId id="1610" r:id="rId12"/>
    <p:sldId id="1605" r:id="rId13"/>
    <p:sldId id="1611" r:id="rId14"/>
    <p:sldId id="1599" r:id="rId15"/>
    <p:sldId id="1596" r:id="rId16"/>
    <p:sldId id="1612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94113C-89C9-0B00-E7C7-FB02CEB04762}" name="Serena Odianose" initials="SO" userId="S::SOdianose@wmo.int::e2a57ffd-d57e-4e6f-8568-85cf64780dc7" providerId="AD"/>
  <p188:author id="{885F7961-4BC2-0C0C-9262-8CA00E1095E2}" name="Rebecca Nambooze" initials="RN" userId="S::rnambooze@wmo.int::d92ea497-5a98-45cb-a0b5-28c7eef078cd" providerId="AD"/>
  <p188:author id="{CD907B79-4A38-254B-C47F-49EB1AAD4732}" name="Minna Huuskonen" initials="MH" userId="S::mhuuskonen@wmo.int::e45f599d-5da4-421e-9a0e-f978c5aaf942" providerId="AD"/>
  <p188:author id="{5998298B-1910-3DFA-783F-AE4D6493FF34}" name="Zarifou Djibril" initials="ZD" userId="S::zdjibril@wmo.int::bd10e8ed-42cc-4faf-b727-e0018f63785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12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  <p:cmAuthor id="2" name="Laura Tuck" initials="LT" lastIdx="6" clrIdx="1">
    <p:extLst>
      <p:ext uri="{19B8F6BF-5375-455C-9EA6-DF929625EA0E}">
        <p15:presenceInfo xmlns:p15="http://schemas.microsoft.com/office/powerpoint/2012/main" userId="529d488bf1bded37" providerId="Windows Live"/>
      </p:ext>
    </p:extLst>
  </p:cmAuthor>
  <p:cmAuthor id="3" name="Mario Peiro Espi" initials="MPE" lastIdx="4" clrIdx="2">
    <p:extLst>
      <p:ext uri="{19B8F6BF-5375-455C-9EA6-DF929625EA0E}">
        <p15:presenceInfo xmlns:p15="http://schemas.microsoft.com/office/powerpoint/2012/main" userId="S::mpespi@wmo.int::ae8c2222-47fb-4e2c-96c6-f24305d8591b" providerId="AD"/>
      </p:ext>
    </p:extLst>
  </p:cmAuthor>
  <p:cmAuthor id="4" name="Zwick, Astrid GIZ" initials="ZAG" lastIdx="1" clrIdx="3">
    <p:extLst>
      <p:ext uri="{19B8F6BF-5375-455C-9EA6-DF929625EA0E}">
        <p15:presenceInfo xmlns:p15="http://schemas.microsoft.com/office/powerpoint/2012/main" userId="S::astrid.zwick@giz.de::cd99bc73-b2a0-4bbe-b46f-47e1013af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1CE"/>
    <a:srgbClr val="333233"/>
    <a:srgbClr val="018C85"/>
    <a:srgbClr val="1C3454"/>
    <a:srgbClr val="185980"/>
    <a:srgbClr val="008880"/>
    <a:srgbClr val="D9D9D9"/>
    <a:srgbClr val="4FBAE5"/>
    <a:srgbClr val="0B3D5E"/>
    <a:srgbClr val="5C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79EB9-DAA6-4AA6-A066-7F76B97D9033}" v="2" dt="2024-09-25T19:11:26.00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0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hering Lhamo" userId="6010c263-cd21-4be1-a3d3-47f95daf464b" providerId="ADAL" clId="{5DA79EB9-DAA6-4AA6-A066-7F76B97D9033}"/>
    <pc:docChg chg="undo custSel addSld delSld modSld">
      <pc:chgData name="Tshering Lhamo" userId="6010c263-cd21-4be1-a3d3-47f95daf464b" providerId="ADAL" clId="{5DA79EB9-DAA6-4AA6-A066-7F76B97D9033}" dt="2024-09-25T19:11:29.850" v="59" actId="20577"/>
      <pc:docMkLst>
        <pc:docMk/>
      </pc:docMkLst>
      <pc:sldChg chg="del">
        <pc:chgData name="Tshering Lhamo" userId="6010c263-cd21-4be1-a3d3-47f95daf464b" providerId="ADAL" clId="{5DA79EB9-DAA6-4AA6-A066-7F76B97D9033}" dt="2024-09-19T13:29:14.298" v="1" actId="47"/>
        <pc:sldMkLst>
          <pc:docMk/>
          <pc:sldMk cId="281851875" sldId="256"/>
        </pc:sldMkLst>
      </pc:sldChg>
      <pc:sldChg chg="modSp mod">
        <pc:chgData name="Tshering Lhamo" userId="6010c263-cd21-4be1-a3d3-47f95daf464b" providerId="ADAL" clId="{5DA79EB9-DAA6-4AA6-A066-7F76B97D9033}" dt="2024-09-25T13:39:21.955" v="43" actId="14100"/>
        <pc:sldMkLst>
          <pc:docMk/>
          <pc:sldMk cId="2852177521" sldId="1590"/>
        </pc:sldMkLst>
        <pc:spChg chg="mod">
          <ac:chgData name="Tshering Lhamo" userId="6010c263-cd21-4be1-a3d3-47f95daf464b" providerId="ADAL" clId="{5DA79EB9-DAA6-4AA6-A066-7F76B97D9033}" dt="2024-09-25T13:39:21.955" v="43" actId="14100"/>
          <ac:spMkLst>
            <pc:docMk/>
            <pc:sldMk cId="2852177521" sldId="1590"/>
            <ac:spMk id="3" creationId="{4C809848-F7A4-FE0F-A098-63CC2CAA3FB2}"/>
          </ac:spMkLst>
        </pc:spChg>
      </pc:sldChg>
      <pc:sldChg chg="modSp mod">
        <pc:chgData name="Tshering Lhamo" userId="6010c263-cd21-4be1-a3d3-47f95daf464b" providerId="ADAL" clId="{5DA79EB9-DAA6-4AA6-A066-7F76B97D9033}" dt="2024-09-25T16:16:44.138" v="50"/>
        <pc:sldMkLst>
          <pc:docMk/>
          <pc:sldMk cId="326596936" sldId="1595"/>
        </pc:sldMkLst>
        <pc:spChg chg="mod">
          <ac:chgData name="Tshering Lhamo" userId="6010c263-cd21-4be1-a3d3-47f95daf464b" providerId="ADAL" clId="{5DA79EB9-DAA6-4AA6-A066-7F76B97D9033}" dt="2024-09-25T16:16:44.138" v="50"/>
          <ac:spMkLst>
            <pc:docMk/>
            <pc:sldMk cId="326596936" sldId="1595"/>
            <ac:spMk id="5" creationId="{DD2A889F-35D1-38B2-DDFA-13D756985D31}"/>
          </ac:spMkLst>
        </pc:spChg>
      </pc:sldChg>
      <pc:sldChg chg="addSp delSp modSp mod modClrScheme chgLayout">
        <pc:chgData name="Tshering Lhamo" userId="6010c263-cd21-4be1-a3d3-47f95daf464b" providerId="ADAL" clId="{5DA79EB9-DAA6-4AA6-A066-7F76B97D9033}" dt="2024-09-25T19:00:37.141" v="57" actId="27636"/>
        <pc:sldMkLst>
          <pc:docMk/>
          <pc:sldMk cId="28322657" sldId="1598"/>
        </pc:sldMkLst>
        <pc:spChg chg="mod ord">
          <ac:chgData name="Tshering Lhamo" userId="6010c263-cd21-4be1-a3d3-47f95daf464b" providerId="ADAL" clId="{5DA79EB9-DAA6-4AA6-A066-7F76B97D9033}" dt="2024-09-25T19:00:37.141" v="57" actId="27636"/>
          <ac:spMkLst>
            <pc:docMk/>
            <pc:sldMk cId="28322657" sldId="1598"/>
            <ac:spMk id="2" creationId="{3DAE42F5-B03C-75EE-0C3B-BC7835E21A96}"/>
          </ac:spMkLst>
        </pc:spChg>
        <pc:spChg chg="add del mod ord">
          <ac:chgData name="Tshering Lhamo" userId="6010c263-cd21-4be1-a3d3-47f95daf464b" providerId="ADAL" clId="{5DA79EB9-DAA6-4AA6-A066-7F76B97D9033}" dt="2024-09-25T16:16:26.449" v="46" actId="478"/>
          <ac:spMkLst>
            <pc:docMk/>
            <pc:sldMk cId="28322657" sldId="1598"/>
            <ac:spMk id="3" creationId="{65BB7B30-3C5B-C589-670E-CCF032694A97}"/>
          </ac:spMkLst>
        </pc:spChg>
      </pc:sldChg>
      <pc:sldChg chg="addSp delSp modSp mod modClrScheme chgLayout">
        <pc:chgData name="Tshering Lhamo" userId="6010c263-cd21-4be1-a3d3-47f95daf464b" providerId="ADAL" clId="{5DA79EB9-DAA6-4AA6-A066-7F76B97D9033}" dt="2024-09-25T16:17:40.123" v="55" actId="1076"/>
        <pc:sldMkLst>
          <pc:docMk/>
          <pc:sldMk cId="1762289765" sldId="1599"/>
        </pc:sldMkLst>
        <pc:spChg chg="mod ord">
          <ac:chgData name="Tshering Lhamo" userId="6010c263-cd21-4be1-a3d3-47f95daf464b" providerId="ADAL" clId="{5DA79EB9-DAA6-4AA6-A066-7F76B97D9033}" dt="2024-09-25T16:17:40.123" v="55" actId="1076"/>
          <ac:spMkLst>
            <pc:docMk/>
            <pc:sldMk cId="1762289765" sldId="1599"/>
            <ac:spMk id="2" creationId="{3DAE42F5-B03C-75EE-0C3B-BC7835E21A96}"/>
          </ac:spMkLst>
        </pc:spChg>
        <pc:spChg chg="add del mod ord">
          <ac:chgData name="Tshering Lhamo" userId="6010c263-cd21-4be1-a3d3-47f95daf464b" providerId="ADAL" clId="{5DA79EB9-DAA6-4AA6-A066-7F76B97D9033}" dt="2024-09-25T16:17:36.736" v="53" actId="478"/>
          <ac:spMkLst>
            <pc:docMk/>
            <pc:sldMk cId="1762289765" sldId="1599"/>
            <ac:spMk id="3" creationId="{4E9D2A91-D24A-66E1-412F-0C0FADCD95F4}"/>
          </ac:spMkLst>
        </pc:spChg>
      </pc:sldChg>
      <pc:sldChg chg="modSp mod">
        <pc:chgData name="Tshering Lhamo" userId="6010c263-cd21-4be1-a3d3-47f95daf464b" providerId="ADAL" clId="{5DA79EB9-DAA6-4AA6-A066-7F76B97D9033}" dt="2024-09-19T13:30:11.368" v="36" actId="14100"/>
        <pc:sldMkLst>
          <pc:docMk/>
          <pc:sldMk cId="702410308" sldId="1604"/>
        </pc:sldMkLst>
        <pc:spChg chg="mod">
          <ac:chgData name="Tshering Lhamo" userId="6010c263-cd21-4be1-a3d3-47f95daf464b" providerId="ADAL" clId="{5DA79EB9-DAA6-4AA6-A066-7F76B97D9033}" dt="2024-09-19T13:30:11.368" v="36" actId="14100"/>
          <ac:spMkLst>
            <pc:docMk/>
            <pc:sldMk cId="702410308" sldId="1604"/>
            <ac:spMk id="7" creationId="{2F30B738-3B85-A55E-4A68-FCFFAAC5ECEF}"/>
          </ac:spMkLst>
        </pc:spChg>
      </pc:sldChg>
      <pc:sldChg chg="modSp mod">
        <pc:chgData name="Tshering Lhamo" userId="6010c263-cd21-4be1-a3d3-47f95daf464b" providerId="ADAL" clId="{5DA79EB9-DAA6-4AA6-A066-7F76B97D9033}" dt="2024-09-25T19:11:29.850" v="59" actId="20577"/>
        <pc:sldMkLst>
          <pc:docMk/>
          <pc:sldMk cId="2075938903" sldId="1605"/>
        </pc:sldMkLst>
        <pc:spChg chg="mod">
          <ac:chgData name="Tshering Lhamo" userId="6010c263-cd21-4be1-a3d3-47f95daf464b" providerId="ADAL" clId="{5DA79EB9-DAA6-4AA6-A066-7F76B97D9033}" dt="2024-09-19T13:30:32.512" v="42" actId="20577"/>
          <ac:spMkLst>
            <pc:docMk/>
            <pc:sldMk cId="2075938903" sldId="1605"/>
            <ac:spMk id="5" creationId="{9C2A09AA-CD61-A5E8-04F1-F16E871EABE2}"/>
          </ac:spMkLst>
        </pc:spChg>
        <pc:graphicFrameChg chg="mod modGraphic">
          <ac:chgData name="Tshering Lhamo" userId="6010c263-cd21-4be1-a3d3-47f95daf464b" providerId="ADAL" clId="{5DA79EB9-DAA6-4AA6-A066-7F76B97D9033}" dt="2024-09-25T19:11:29.850" v="59" actId="20577"/>
          <ac:graphicFrameMkLst>
            <pc:docMk/>
            <pc:sldMk cId="2075938903" sldId="1605"/>
            <ac:graphicFrameMk id="6" creationId="{57B8BEC8-9EE9-DA61-B9C5-06252E1BC0ED}"/>
          </ac:graphicFrameMkLst>
        </pc:graphicFrameChg>
      </pc:sldChg>
      <pc:sldChg chg="modSp mod">
        <pc:chgData name="Tshering Lhamo" userId="6010c263-cd21-4be1-a3d3-47f95daf464b" providerId="ADAL" clId="{5DA79EB9-DAA6-4AA6-A066-7F76B97D9033}" dt="2024-09-19T13:30:20.252" v="37" actId="14100"/>
        <pc:sldMkLst>
          <pc:docMk/>
          <pc:sldMk cId="1033755783" sldId="1610"/>
        </pc:sldMkLst>
        <pc:spChg chg="mod">
          <ac:chgData name="Tshering Lhamo" userId="6010c263-cd21-4be1-a3d3-47f95daf464b" providerId="ADAL" clId="{5DA79EB9-DAA6-4AA6-A066-7F76B97D9033}" dt="2024-09-19T13:30:20.252" v="37" actId="14100"/>
          <ac:spMkLst>
            <pc:docMk/>
            <pc:sldMk cId="1033755783" sldId="1610"/>
            <ac:spMk id="7" creationId="{2F30B738-3B85-A55E-4A68-FCFFAAC5ECEF}"/>
          </ac:spMkLst>
        </pc:spChg>
      </pc:sldChg>
      <pc:sldChg chg="modSp add mod">
        <pc:chgData name="Tshering Lhamo" userId="6010c263-cd21-4be1-a3d3-47f95daf464b" providerId="ADAL" clId="{5DA79EB9-DAA6-4AA6-A066-7F76B97D9033}" dt="2024-09-19T13:29:59.168" v="35" actId="20577"/>
        <pc:sldMkLst>
          <pc:docMk/>
          <pc:sldMk cId="2730840619" sldId="1613"/>
        </pc:sldMkLst>
        <pc:spChg chg="mod">
          <ac:chgData name="Tshering Lhamo" userId="6010c263-cd21-4be1-a3d3-47f95daf464b" providerId="ADAL" clId="{5DA79EB9-DAA6-4AA6-A066-7F76B97D9033}" dt="2024-09-19T13:29:59.168" v="35" actId="20577"/>
          <ac:spMkLst>
            <pc:docMk/>
            <pc:sldMk cId="2730840619" sldId="1613"/>
            <ac:spMk id="2" creationId="{1257ACB5-6892-A143-A4B1-E4A0CC5B1D04}"/>
          </ac:spMkLst>
        </pc:spChg>
      </pc:sldChg>
    </pc:docChg>
  </pc:docChgLst>
  <pc:docChgLst>
    <pc:chgData name="Rebecca Nambooze" userId="S::rnambooze@wmo.int::d92ea497-5a98-45cb-a0b5-28c7eef078cd" providerId="AD" clId="Web-{230C7832-F16A-9F61-E0BF-9B1C99EDE1B9}"/>
    <pc:docChg chg="modSld">
      <pc:chgData name="Rebecca Nambooze" userId="S::rnambooze@wmo.int::d92ea497-5a98-45cb-a0b5-28c7eef078cd" providerId="AD" clId="Web-{230C7832-F16A-9F61-E0BF-9B1C99EDE1B9}" dt="2024-08-21T13:23:51.215" v="1" actId="1076"/>
      <pc:docMkLst>
        <pc:docMk/>
      </pc:docMkLst>
      <pc:sldChg chg="modSp">
        <pc:chgData name="Rebecca Nambooze" userId="S::rnambooze@wmo.int::d92ea497-5a98-45cb-a0b5-28c7eef078cd" providerId="AD" clId="Web-{230C7832-F16A-9F61-E0BF-9B1C99EDE1B9}" dt="2024-08-21T13:23:51.215" v="1" actId="1076"/>
        <pc:sldMkLst>
          <pc:docMk/>
          <pc:sldMk cId="2868513973" sldId="1596"/>
        </pc:sldMkLst>
        <pc:graphicFrameChg chg="mod">
          <ac:chgData name="Rebecca Nambooze" userId="S::rnambooze@wmo.int::d92ea497-5a98-45cb-a0b5-28c7eef078cd" providerId="AD" clId="Web-{230C7832-F16A-9F61-E0BF-9B1C99EDE1B9}" dt="2024-08-21T13:23:51.215" v="1" actId="1076"/>
          <ac:graphicFrameMkLst>
            <pc:docMk/>
            <pc:sldMk cId="2868513973" sldId="1596"/>
            <ac:graphicFrameMk id="4" creationId="{2330D10F-E503-9FE1-AA98-D8410A4ACC83}"/>
          </ac:graphicFrameMkLst>
        </pc:graphicFrameChg>
        <pc:graphicFrameChg chg="mod">
          <ac:chgData name="Rebecca Nambooze" userId="S::rnambooze@wmo.int::d92ea497-5a98-45cb-a0b5-28c7eef078cd" providerId="AD" clId="Web-{230C7832-F16A-9F61-E0BF-9B1C99EDE1B9}" dt="2024-08-21T13:23:44.449" v="0" actId="1076"/>
          <ac:graphicFrameMkLst>
            <pc:docMk/>
            <pc:sldMk cId="2868513973" sldId="1596"/>
            <ac:graphicFrameMk id="6" creationId="{57B8BEC8-9EE9-DA61-B9C5-06252E1BC0ED}"/>
          </ac:graphicFrameMkLst>
        </pc:graphicFrameChg>
      </pc:sldChg>
    </pc:docChg>
  </pc:docChgLst>
  <pc:docChgLst>
    <pc:chgData name="Rebecca Nambooze" userId="S::rnambooze@wmo.int::d92ea497-5a98-45cb-a0b5-28c7eef078cd" providerId="AD" clId="Web-{8B88F308-0FCD-CE85-944E-A9BECA48B726}"/>
    <pc:docChg chg="mod modSld">
      <pc:chgData name="Rebecca Nambooze" userId="S::rnambooze@wmo.int::d92ea497-5a98-45cb-a0b5-28c7eef078cd" providerId="AD" clId="Web-{8B88F308-0FCD-CE85-944E-A9BECA48B726}" dt="2024-09-06T13:39:01.333" v="4"/>
      <pc:docMkLst>
        <pc:docMk/>
      </pc:docMkLst>
      <pc:sldChg chg="modSp">
        <pc:chgData name="Rebecca Nambooze" userId="S::rnambooze@wmo.int::d92ea497-5a98-45cb-a0b5-28c7eef078cd" providerId="AD" clId="Web-{8B88F308-0FCD-CE85-944E-A9BECA48B726}" dt="2024-09-06T13:38:32.831" v="3" actId="20577"/>
        <pc:sldMkLst>
          <pc:docMk/>
          <pc:sldMk cId="326596936" sldId="1595"/>
        </pc:sldMkLst>
        <pc:spChg chg="mod">
          <ac:chgData name="Rebecca Nambooze" userId="S::rnambooze@wmo.int::d92ea497-5a98-45cb-a0b5-28c7eef078cd" providerId="AD" clId="Web-{8B88F308-0FCD-CE85-944E-A9BECA48B726}" dt="2024-09-06T13:38:32.831" v="3" actId="20577"/>
          <ac:spMkLst>
            <pc:docMk/>
            <pc:sldMk cId="326596936" sldId="1595"/>
            <ac:spMk id="5" creationId="{DD2A889F-35D1-38B2-DDFA-13D756985D31}"/>
          </ac:spMkLst>
        </pc:spChg>
      </pc:sldChg>
    </pc:docChg>
  </pc:docChgLst>
  <pc:docChgLst>
    <pc:chgData name="Zarifou Djibril" userId="bd10e8ed-42cc-4faf-b727-e0018f637855" providerId="ADAL" clId="{91FEBBF3-F5CF-460B-9DDC-ADEB0B758EB2}"/>
    <pc:docChg chg="modSld">
      <pc:chgData name="Zarifou Djibril" userId="bd10e8ed-42cc-4faf-b727-e0018f637855" providerId="ADAL" clId="{91FEBBF3-F5CF-460B-9DDC-ADEB0B758EB2}" dt="2024-09-05T12:22:36.940" v="29"/>
      <pc:docMkLst>
        <pc:docMk/>
      </pc:docMkLst>
      <pc:sldChg chg="modTransition">
        <pc:chgData name="Zarifou Djibril" userId="bd10e8ed-42cc-4faf-b727-e0018f637855" providerId="ADAL" clId="{91FEBBF3-F5CF-460B-9DDC-ADEB0B758EB2}" dt="2024-09-05T12:16:17.275" v="14"/>
        <pc:sldMkLst>
          <pc:docMk/>
          <pc:sldMk cId="281851875" sldId="256"/>
        </pc:sldMkLst>
      </pc:sldChg>
      <pc:sldChg chg="modTransition">
        <pc:chgData name="Zarifou Djibril" userId="bd10e8ed-42cc-4faf-b727-e0018f637855" providerId="ADAL" clId="{91FEBBF3-F5CF-460B-9DDC-ADEB0B758EB2}" dt="2024-09-05T12:22:22.942" v="27"/>
        <pc:sldMkLst>
          <pc:docMk/>
          <pc:sldMk cId="2852177521" sldId="1590"/>
        </pc:sldMkLst>
      </pc:sldChg>
      <pc:sldChg chg="modTransition">
        <pc:chgData name="Zarifou Djibril" userId="bd10e8ed-42cc-4faf-b727-e0018f637855" providerId="ADAL" clId="{91FEBBF3-F5CF-460B-9DDC-ADEB0B758EB2}" dt="2024-09-05T12:22:36.940" v="29"/>
        <pc:sldMkLst>
          <pc:docMk/>
          <pc:sldMk cId="326596936" sldId="1595"/>
        </pc:sldMkLst>
      </pc:sldChg>
      <pc:sldChg chg="modTransition">
        <pc:chgData name="Zarifou Djibril" userId="bd10e8ed-42cc-4faf-b727-e0018f637855" providerId="ADAL" clId="{91FEBBF3-F5CF-460B-9DDC-ADEB0B758EB2}" dt="2024-09-05T12:21:50.532" v="25"/>
        <pc:sldMkLst>
          <pc:docMk/>
          <pc:sldMk cId="2868513973" sldId="1596"/>
        </pc:sldMkLst>
      </pc:sldChg>
      <pc:sldChg chg="modTransition">
        <pc:chgData name="Zarifou Djibril" userId="bd10e8ed-42cc-4faf-b727-e0018f637855" providerId="ADAL" clId="{91FEBBF3-F5CF-460B-9DDC-ADEB0B758EB2}" dt="2024-09-05T12:21:50.532" v="25"/>
        <pc:sldMkLst>
          <pc:docMk/>
          <pc:sldMk cId="1234890621" sldId="1597"/>
        </pc:sldMkLst>
      </pc:sldChg>
    </pc:docChg>
  </pc:docChgLst>
  <pc:docChgLst>
    <pc:chgData name="Serena Odianose" userId="e2a57ffd-d57e-4e6f-8568-85cf64780dc7" providerId="ADAL" clId="{517609AE-8A45-49F5-9237-945EA7E81A75}"/>
    <pc:docChg chg="undo custSel addSld delSld modSld sldOrd modMainMaster">
      <pc:chgData name="Serena Odianose" userId="e2a57ffd-d57e-4e6f-8568-85cf64780dc7" providerId="ADAL" clId="{517609AE-8A45-49F5-9237-945EA7E81A75}" dt="2024-09-10T18:22:45.609" v="1245" actId="47"/>
      <pc:docMkLst>
        <pc:docMk/>
      </pc:docMkLst>
      <pc:sldChg chg="modSp mod">
        <pc:chgData name="Serena Odianose" userId="e2a57ffd-d57e-4e6f-8568-85cf64780dc7" providerId="ADAL" clId="{517609AE-8A45-49F5-9237-945EA7E81A75}" dt="2024-09-09T13:41:41.565" v="1237" actId="1076"/>
        <pc:sldMkLst>
          <pc:docMk/>
          <pc:sldMk cId="281851875" sldId="256"/>
        </pc:sldMkLst>
        <pc:spChg chg="mod">
          <ac:chgData name="Serena Odianose" userId="e2a57ffd-d57e-4e6f-8568-85cf64780dc7" providerId="ADAL" clId="{517609AE-8A45-49F5-9237-945EA7E81A75}" dt="2024-09-09T13:41:33.729" v="1235" actId="20577"/>
          <ac:spMkLst>
            <pc:docMk/>
            <pc:sldMk cId="281851875" sldId="256"/>
            <ac:spMk id="2" creationId="{1257ACB5-6892-A143-A4B1-E4A0CC5B1D04}"/>
          </ac:spMkLst>
        </pc:spChg>
        <pc:picChg chg="mod">
          <ac:chgData name="Serena Odianose" userId="e2a57ffd-d57e-4e6f-8568-85cf64780dc7" providerId="ADAL" clId="{517609AE-8A45-49F5-9237-945EA7E81A75}" dt="2024-09-05T14:54:20.655" v="206" actId="1076"/>
          <ac:picMkLst>
            <pc:docMk/>
            <pc:sldMk cId="281851875" sldId="256"/>
            <ac:picMk id="1028" creationId="{4471F75D-63E6-7262-5576-D9F2C25B87EB}"/>
          </ac:picMkLst>
        </pc:picChg>
        <pc:cxnChg chg="mod">
          <ac:chgData name="Serena Odianose" userId="e2a57ffd-d57e-4e6f-8568-85cf64780dc7" providerId="ADAL" clId="{517609AE-8A45-49F5-9237-945EA7E81A75}" dt="2024-09-09T13:41:41.565" v="1237" actId="1076"/>
          <ac:cxnSpMkLst>
            <pc:docMk/>
            <pc:sldMk cId="281851875" sldId="256"/>
            <ac:cxnSpMk id="7" creationId="{84508C05-9087-170C-AA3D-19A24DC71FF0}"/>
          </ac:cxnSpMkLst>
        </pc:cxnChg>
      </pc:sldChg>
      <pc:sldChg chg="modSp mod modTransition">
        <pc:chgData name="Serena Odianose" userId="e2a57ffd-d57e-4e6f-8568-85cf64780dc7" providerId="ADAL" clId="{517609AE-8A45-49F5-9237-945EA7E81A75}" dt="2024-09-09T13:01:41.762" v="1197" actId="20577"/>
        <pc:sldMkLst>
          <pc:docMk/>
          <pc:sldMk cId="2852177521" sldId="1590"/>
        </pc:sldMkLst>
        <pc:spChg chg="mod">
          <ac:chgData name="Serena Odianose" userId="e2a57ffd-d57e-4e6f-8568-85cf64780dc7" providerId="ADAL" clId="{517609AE-8A45-49F5-9237-945EA7E81A75}" dt="2024-09-05T14:47:37.130" v="88" actId="6549"/>
          <ac:spMkLst>
            <pc:docMk/>
            <pc:sldMk cId="2852177521" sldId="1590"/>
            <ac:spMk id="2" creationId="{EF75DD43-3B34-3ADE-72CF-4D5AC79EEB29}"/>
          </ac:spMkLst>
        </pc:spChg>
        <pc:spChg chg="mod">
          <ac:chgData name="Serena Odianose" userId="e2a57ffd-d57e-4e6f-8568-85cf64780dc7" providerId="ADAL" clId="{517609AE-8A45-49F5-9237-945EA7E81A75}" dt="2024-09-09T13:01:41.762" v="1197" actId="20577"/>
          <ac:spMkLst>
            <pc:docMk/>
            <pc:sldMk cId="2852177521" sldId="1590"/>
            <ac:spMk id="3" creationId="{4C809848-F7A4-FE0F-A098-63CC2CAA3FB2}"/>
          </ac:spMkLst>
        </pc:spChg>
      </pc:sldChg>
      <pc:sldChg chg="modSp mod addCm delCm modCm">
        <pc:chgData name="Serena Odianose" userId="e2a57ffd-d57e-4e6f-8568-85cf64780dc7" providerId="ADAL" clId="{517609AE-8A45-49F5-9237-945EA7E81A75}" dt="2024-09-10T18:21:53.228" v="1243" actId="115"/>
        <pc:sldMkLst>
          <pc:docMk/>
          <pc:sldMk cId="326596936" sldId="1595"/>
        </pc:sldMkLst>
        <pc:spChg chg="mod">
          <ac:chgData name="Serena Odianose" userId="e2a57ffd-d57e-4e6f-8568-85cf64780dc7" providerId="ADAL" clId="{517609AE-8A45-49F5-9237-945EA7E81A75}" dt="2024-09-05T14:48:19.886" v="140" actId="20577"/>
          <ac:spMkLst>
            <pc:docMk/>
            <pc:sldMk cId="326596936" sldId="1595"/>
            <ac:spMk id="2" creationId="{B81D94E8-0B95-8250-B202-635C4224E2E3}"/>
          </ac:spMkLst>
        </pc:spChg>
        <pc:spChg chg="mod">
          <ac:chgData name="Serena Odianose" userId="e2a57ffd-d57e-4e6f-8568-85cf64780dc7" providerId="ADAL" clId="{517609AE-8A45-49F5-9237-945EA7E81A75}" dt="2024-09-10T18:21:53.228" v="1243" actId="115"/>
          <ac:spMkLst>
            <pc:docMk/>
            <pc:sldMk cId="326596936" sldId="1595"/>
            <ac:spMk id="5" creationId="{DD2A889F-35D1-38B2-DDFA-13D756985D3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Serena Odianose" userId="e2a57ffd-d57e-4e6f-8568-85cf64780dc7" providerId="ADAL" clId="{517609AE-8A45-49F5-9237-945EA7E81A75}" dt="2024-09-09T12:23:08.526" v="298"/>
              <pc2:cmMkLst xmlns:pc2="http://schemas.microsoft.com/office/powerpoint/2019/9/main/command">
                <pc:docMk/>
                <pc:sldMk cId="326596936" sldId="1595"/>
                <pc2:cmMk id="{484EE40E-6116-4E59-9C4D-0C65FD4F4331}"/>
              </pc2:cmMkLst>
            </pc226:cmChg>
            <pc226:cmChg xmlns:pc226="http://schemas.microsoft.com/office/powerpoint/2022/06/main/command" chg="add del">
              <pc226:chgData name="Serena Odianose" userId="e2a57ffd-d57e-4e6f-8568-85cf64780dc7" providerId="ADAL" clId="{517609AE-8A45-49F5-9237-945EA7E81A75}" dt="2024-09-09T12:23:05.546" v="297"/>
              <pc2:cmMkLst xmlns:pc2="http://schemas.microsoft.com/office/powerpoint/2019/9/main/command">
                <pc:docMk/>
                <pc:sldMk cId="326596936" sldId="1595"/>
                <pc2:cmMk id="{51218EB7-0E71-4FBD-BEE4-9D30AD0F2A00}"/>
              </pc2:cmMkLst>
            </pc226:cmChg>
          </p:ext>
        </pc:extLst>
      </pc:sldChg>
      <pc:sldChg chg="addSp modSp mod">
        <pc:chgData name="Serena Odianose" userId="e2a57ffd-d57e-4e6f-8568-85cf64780dc7" providerId="ADAL" clId="{517609AE-8A45-49F5-9237-945EA7E81A75}" dt="2024-09-09T12:55:58.640" v="994" actId="20577"/>
        <pc:sldMkLst>
          <pc:docMk/>
          <pc:sldMk cId="2868513973" sldId="1596"/>
        </pc:sldMkLst>
        <pc:spChg chg="mod">
          <ac:chgData name="Serena Odianose" userId="e2a57ffd-d57e-4e6f-8568-85cf64780dc7" providerId="ADAL" clId="{517609AE-8A45-49F5-9237-945EA7E81A75}" dt="2024-09-09T12:34:39.129" v="692" actId="1076"/>
          <ac:spMkLst>
            <pc:docMk/>
            <pc:sldMk cId="2868513973" sldId="1596"/>
            <ac:spMk id="2" creationId="{B81D94E8-0B95-8250-B202-635C4224E2E3}"/>
          </ac:spMkLst>
        </pc:spChg>
        <pc:spChg chg="add mod">
          <ac:chgData name="Serena Odianose" userId="e2a57ffd-d57e-4e6f-8568-85cf64780dc7" providerId="ADAL" clId="{517609AE-8A45-49F5-9237-945EA7E81A75}" dt="2024-09-09T12:55:58.640" v="994" actId="20577"/>
          <ac:spMkLst>
            <pc:docMk/>
            <pc:sldMk cId="2868513973" sldId="1596"/>
            <ac:spMk id="3" creationId="{FBCF9F16-EA33-4518-40D4-6EF255278604}"/>
          </ac:spMkLst>
        </pc:spChg>
      </pc:sldChg>
      <pc:sldChg chg="addSp delSp modSp del mod">
        <pc:chgData name="Serena Odianose" userId="e2a57ffd-d57e-4e6f-8568-85cf64780dc7" providerId="ADAL" clId="{517609AE-8A45-49F5-9237-945EA7E81A75}" dt="2024-09-10T18:22:45.609" v="1245" actId="47"/>
        <pc:sldMkLst>
          <pc:docMk/>
          <pc:sldMk cId="1234890621" sldId="1597"/>
        </pc:sldMkLst>
        <pc:spChg chg="mod">
          <ac:chgData name="Serena Odianose" userId="e2a57ffd-d57e-4e6f-8568-85cf64780dc7" providerId="ADAL" clId="{517609AE-8A45-49F5-9237-945EA7E81A75}" dt="2024-09-05T14:51:07.012" v="198" actId="20577"/>
          <ac:spMkLst>
            <pc:docMk/>
            <pc:sldMk cId="1234890621" sldId="1597"/>
            <ac:spMk id="2" creationId="{B81D94E8-0B95-8250-B202-635C4224E2E3}"/>
          </ac:spMkLst>
        </pc:spChg>
        <pc:graphicFrameChg chg="add del mod">
          <ac:chgData name="Serena Odianose" userId="e2a57ffd-d57e-4e6f-8568-85cf64780dc7" providerId="ADAL" clId="{517609AE-8A45-49F5-9237-945EA7E81A75}" dt="2024-09-05T14:45:52.575" v="1" actId="478"/>
          <ac:graphicFrameMkLst>
            <pc:docMk/>
            <pc:sldMk cId="1234890621" sldId="1597"/>
            <ac:graphicFrameMk id="3" creationId="{65D2D750-6778-AEEC-3405-27479E94D892}"/>
          </ac:graphicFrameMkLst>
        </pc:graphicFrameChg>
      </pc:sldChg>
      <pc:sldChg chg="modSp new add del mod">
        <pc:chgData name="Serena Odianose" userId="e2a57ffd-d57e-4e6f-8568-85cf64780dc7" providerId="ADAL" clId="{517609AE-8A45-49F5-9237-945EA7E81A75}" dt="2024-09-05T14:50:51.314" v="167" actId="20577"/>
        <pc:sldMkLst>
          <pc:docMk/>
          <pc:sldMk cId="28322657" sldId="1598"/>
        </pc:sldMkLst>
        <pc:spChg chg="mod">
          <ac:chgData name="Serena Odianose" userId="e2a57ffd-d57e-4e6f-8568-85cf64780dc7" providerId="ADAL" clId="{517609AE-8A45-49F5-9237-945EA7E81A75}" dt="2024-09-05T14:50:51.314" v="167" actId="20577"/>
          <ac:spMkLst>
            <pc:docMk/>
            <pc:sldMk cId="28322657" sldId="1598"/>
            <ac:spMk id="2" creationId="{3DAE42F5-B03C-75EE-0C3B-BC7835E21A96}"/>
          </ac:spMkLst>
        </pc:spChg>
      </pc:sldChg>
      <pc:sldChg chg="modSp add mod ord">
        <pc:chgData name="Serena Odianose" userId="e2a57ffd-d57e-4e6f-8568-85cf64780dc7" providerId="ADAL" clId="{517609AE-8A45-49F5-9237-945EA7E81A75}" dt="2024-09-05T14:50:47.217" v="166" actId="20577"/>
        <pc:sldMkLst>
          <pc:docMk/>
          <pc:sldMk cId="1762289765" sldId="1599"/>
        </pc:sldMkLst>
        <pc:spChg chg="mod">
          <ac:chgData name="Serena Odianose" userId="e2a57ffd-d57e-4e6f-8568-85cf64780dc7" providerId="ADAL" clId="{517609AE-8A45-49F5-9237-945EA7E81A75}" dt="2024-09-05T14:50:47.217" v="166" actId="20577"/>
          <ac:spMkLst>
            <pc:docMk/>
            <pc:sldMk cId="1762289765" sldId="1599"/>
            <ac:spMk id="2" creationId="{3DAE42F5-B03C-75EE-0C3B-BC7835E21A96}"/>
          </ac:spMkLst>
        </pc:spChg>
      </pc:sldChg>
      <pc:sldChg chg="add del">
        <pc:chgData name="Serena Odianose" userId="e2a57ffd-d57e-4e6f-8568-85cf64780dc7" providerId="ADAL" clId="{517609AE-8A45-49F5-9237-945EA7E81A75}" dt="2024-09-06T11:20:23.434" v="214" actId="47"/>
        <pc:sldMkLst>
          <pc:docMk/>
          <pc:sldMk cId="113543692" sldId="1600"/>
        </pc:sldMkLst>
      </pc:sldChg>
      <pc:sldChg chg="modSp add del mod">
        <pc:chgData name="Serena Odianose" userId="e2a57ffd-d57e-4e6f-8568-85cf64780dc7" providerId="ADAL" clId="{517609AE-8A45-49F5-9237-945EA7E81A75}" dt="2024-09-10T18:22:45.132" v="1244" actId="47"/>
        <pc:sldMkLst>
          <pc:docMk/>
          <pc:sldMk cId="2891736790" sldId="1601"/>
        </pc:sldMkLst>
        <pc:spChg chg="mod">
          <ac:chgData name="Serena Odianose" userId="e2a57ffd-d57e-4e6f-8568-85cf64780dc7" providerId="ADAL" clId="{517609AE-8A45-49F5-9237-945EA7E81A75}" dt="2024-09-06T11:20:30.050" v="229" actId="20577"/>
          <ac:spMkLst>
            <pc:docMk/>
            <pc:sldMk cId="2891736790" sldId="1601"/>
            <ac:spMk id="2" creationId="{3DAE42F5-B03C-75EE-0C3B-BC7835E21A96}"/>
          </ac:spMkLst>
        </pc:spChg>
      </pc:sldChg>
      <pc:sldChg chg="add del">
        <pc:chgData name="Serena Odianose" userId="e2a57ffd-d57e-4e6f-8568-85cf64780dc7" providerId="ADAL" clId="{517609AE-8A45-49F5-9237-945EA7E81A75}" dt="2024-09-06T11:20:21.451" v="212"/>
        <pc:sldMkLst>
          <pc:docMk/>
          <pc:sldMk cId="2905594798" sldId="1601"/>
        </pc:sldMkLst>
      </pc:sldChg>
      <pc:sldChg chg="modSp add del mod">
        <pc:chgData name="Serena Odianose" userId="e2a57ffd-d57e-4e6f-8568-85cf64780dc7" providerId="ADAL" clId="{517609AE-8A45-49F5-9237-945EA7E81A75}" dt="2024-09-09T12:32:06.591" v="669" actId="47"/>
        <pc:sldMkLst>
          <pc:docMk/>
          <pc:sldMk cId="3084794322" sldId="1602"/>
        </pc:sldMkLst>
        <pc:spChg chg="mod">
          <ac:chgData name="Serena Odianose" userId="e2a57ffd-d57e-4e6f-8568-85cf64780dc7" providerId="ADAL" clId="{517609AE-8A45-49F5-9237-945EA7E81A75}" dt="2024-09-06T12:46:27.184" v="295" actId="20577"/>
          <ac:spMkLst>
            <pc:docMk/>
            <pc:sldMk cId="3084794322" sldId="1602"/>
            <ac:spMk id="5" creationId="{DD2A889F-35D1-38B2-DDFA-13D756985D31}"/>
          </ac:spMkLst>
        </pc:spChg>
      </pc:sldChg>
      <pc:sldChg chg="add">
        <pc:chgData name="Serena Odianose" userId="e2a57ffd-d57e-4e6f-8568-85cf64780dc7" providerId="ADAL" clId="{517609AE-8A45-49F5-9237-945EA7E81A75}" dt="2024-09-09T12:22:29.634" v="296"/>
        <pc:sldMkLst>
          <pc:docMk/>
          <pc:sldMk cId="1336684423" sldId="1603"/>
        </pc:sldMkLst>
      </pc:sldChg>
      <pc:sldChg chg="add">
        <pc:chgData name="Serena Odianose" userId="e2a57ffd-d57e-4e6f-8568-85cf64780dc7" providerId="ADAL" clId="{517609AE-8A45-49F5-9237-945EA7E81A75}" dt="2024-09-09T12:22:29.634" v="296"/>
        <pc:sldMkLst>
          <pc:docMk/>
          <pc:sldMk cId="702410308" sldId="1604"/>
        </pc:sldMkLst>
      </pc:sldChg>
      <pc:sldChg chg="modSp add mod">
        <pc:chgData name="Serena Odianose" userId="e2a57ffd-d57e-4e6f-8568-85cf64780dc7" providerId="ADAL" clId="{517609AE-8A45-49F5-9237-945EA7E81A75}" dt="2024-09-09T12:24:21.703" v="319" actId="207"/>
        <pc:sldMkLst>
          <pc:docMk/>
          <pc:sldMk cId="2075938903" sldId="1605"/>
        </pc:sldMkLst>
        <pc:graphicFrameChg chg="modGraphic">
          <ac:chgData name="Serena Odianose" userId="e2a57ffd-d57e-4e6f-8568-85cf64780dc7" providerId="ADAL" clId="{517609AE-8A45-49F5-9237-945EA7E81A75}" dt="2024-09-09T12:24:21.703" v="319" actId="207"/>
          <ac:graphicFrameMkLst>
            <pc:docMk/>
            <pc:sldMk cId="2075938903" sldId="1605"/>
            <ac:graphicFrameMk id="6" creationId="{57B8BEC8-9EE9-DA61-B9C5-06252E1BC0ED}"/>
          </ac:graphicFrameMkLst>
        </pc:graphicFrameChg>
      </pc:sldChg>
      <pc:sldChg chg="add">
        <pc:chgData name="Serena Odianose" userId="e2a57ffd-d57e-4e6f-8568-85cf64780dc7" providerId="ADAL" clId="{517609AE-8A45-49F5-9237-945EA7E81A75}" dt="2024-09-09T12:22:29.634" v="296"/>
        <pc:sldMkLst>
          <pc:docMk/>
          <pc:sldMk cId="1033755783" sldId="1610"/>
        </pc:sldMkLst>
      </pc:sldChg>
      <pc:sldChg chg="modSp add mod">
        <pc:chgData name="Serena Odianose" userId="e2a57ffd-d57e-4e6f-8568-85cf64780dc7" providerId="ADAL" clId="{517609AE-8A45-49F5-9237-945EA7E81A75}" dt="2024-09-09T12:34:26.760" v="691" actId="20577"/>
        <pc:sldMkLst>
          <pc:docMk/>
          <pc:sldMk cId="3316289342" sldId="1611"/>
        </pc:sldMkLst>
        <pc:spChg chg="mod">
          <ac:chgData name="Serena Odianose" userId="e2a57ffd-d57e-4e6f-8568-85cf64780dc7" providerId="ADAL" clId="{517609AE-8A45-49F5-9237-945EA7E81A75}" dt="2024-09-09T12:34:26.760" v="691" actId="20577"/>
          <ac:spMkLst>
            <pc:docMk/>
            <pc:sldMk cId="3316289342" sldId="1611"/>
            <ac:spMk id="3" creationId="{9663741D-4E4D-CA77-E5BD-B8A3F95329C7}"/>
          </ac:spMkLst>
        </pc:spChg>
      </pc:sldChg>
      <pc:sldChg chg="modSp new del mod">
        <pc:chgData name="Serena Odianose" userId="e2a57ffd-d57e-4e6f-8568-85cf64780dc7" providerId="ADAL" clId="{517609AE-8A45-49F5-9237-945EA7E81A75}" dt="2024-09-09T12:28:41.631" v="340" actId="47"/>
        <pc:sldMkLst>
          <pc:docMk/>
          <pc:sldMk cId="2145881781" sldId="1612"/>
        </pc:sldMkLst>
        <pc:spChg chg="mod">
          <ac:chgData name="Serena Odianose" userId="e2a57ffd-d57e-4e6f-8568-85cf64780dc7" providerId="ADAL" clId="{517609AE-8A45-49F5-9237-945EA7E81A75}" dt="2024-09-09T12:27:17.581" v="339" actId="20577"/>
          <ac:spMkLst>
            <pc:docMk/>
            <pc:sldMk cId="2145881781" sldId="1612"/>
            <ac:spMk id="2" creationId="{B3025C2B-BF1E-F00A-546A-D97DA268920A}"/>
          </ac:spMkLst>
        </pc:spChg>
      </pc:sldChg>
      <pc:sldChg chg="modSp add mod">
        <pc:chgData name="Serena Odianose" userId="e2a57ffd-d57e-4e6f-8568-85cf64780dc7" providerId="ADAL" clId="{517609AE-8A45-49F5-9237-945EA7E81A75}" dt="2024-09-09T12:57:02.050" v="1196" actId="20577"/>
        <pc:sldMkLst>
          <pc:docMk/>
          <pc:sldMk cId="2779037343" sldId="1612"/>
        </pc:sldMkLst>
        <pc:spChg chg="mod">
          <ac:chgData name="Serena Odianose" userId="e2a57ffd-d57e-4e6f-8568-85cf64780dc7" providerId="ADAL" clId="{517609AE-8A45-49F5-9237-945EA7E81A75}" dt="2024-09-09T12:57:02.050" v="1196" actId="20577"/>
          <ac:spMkLst>
            <pc:docMk/>
            <pc:sldMk cId="2779037343" sldId="1612"/>
            <ac:spMk id="3" creationId="{9663741D-4E4D-CA77-E5BD-B8A3F95329C7}"/>
          </ac:spMkLst>
        </pc:spChg>
      </pc:sldChg>
      <pc:sldMasterChg chg="addSp modSp">
        <pc:chgData name="Serena Odianose" userId="e2a57ffd-d57e-4e6f-8568-85cf64780dc7" providerId="ADAL" clId="{517609AE-8A45-49F5-9237-945EA7E81A75}" dt="2024-09-05T14:52:14.151" v="202" actId="1076"/>
        <pc:sldMasterMkLst>
          <pc:docMk/>
          <pc:sldMasterMk cId="2497179986" sldId="2147483683"/>
        </pc:sldMasterMkLst>
        <pc:picChg chg="add mod">
          <ac:chgData name="Serena Odianose" userId="e2a57ffd-d57e-4e6f-8568-85cf64780dc7" providerId="ADAL" clId="{517609AE-8A45-49F5-9237-945EA7E81A75}" dt="2024-09-05T14:52:14.151" v="202" actId="1076"/>
          <ac:picMkLst>
            <pc:docMk/>
            <pc:sldMasterMk cId="2497179986" sldId="2147483683"/>
            <ac:picMk id="4" creationId="{788D6681-2AC7-8041-1AE0-1A69F411BB13}"/>
          </ac:picMkLst>
        </pc:picChg>
      </pc:sldMasterChg>
    </pc:docChg>
  </pc:docChgLst>
  <pc:docChgLst>
    <pc:chgData name="Serena Odianose" userId="e2a57ffd-d57e-4e6f-8568-85cf64780dc7" providerId="ADAL" clId="{5CCCA4BE-BB2E-40B9-98B5-B54EB285A6E3}"/>
    <pc:docChg chg="undo custSel modSld">
      <pc:chgData name="Serena Odianose" userId="e2a57ffd-d57e-4e6f-8568-85cf64780dc7" providerId="ADAL" clId="{5CCCA4BE-BB2E-40B9-98B5-B54EB285A6E3}" dt="2024-09-05T13:29:30.841" v="285"/>
      <pc:docMkLst>
        <pc:docMk/>
      </pc:docMkLst>
      <pc:sldChg chg="addSp delSp modSp mod">
        <pc:chgData name="Serena Odianose" userId="e2a57ffd-d57e-4e6f-8568-85cf64780dc7" providerId="ADAL" clId="{5CCCA4BE-BB2E-40B9-98B5-B54EB285A6E3}" dt="2024-09-05T11:21:00.614" v="214" actId="1076"/>
        <pc:sldMkLst>
          <pc:docMk/>
          <pc:sldMk cId="281851875" sldId="256"/>
        </pc:sldMkLst>
        <pc:spChg chg="mod">
          <ac:chgData name="Serena Odianose" userId="e2a57ffd-d57e-4e6f-8568-85cf64780dc7" providerId="ADAL" clId="{5CCCA4BE-BB2E-40B9-98B5-B54EB285A6E3}" dt="2024-09-05T11:21:00.614" v="214" actId="1076"/>
          <ac:spMkLst>
            <pc:docMk/>
            <pc:sldMk cId="281851875" sldId="256"/>
            <ac:spMk id="2" creationId="{1257ACB5-6892-A143-A4B1-E4A0CC5B1D04}"/>
          </ac:spMkLst>
        </pc:spChg>
        <pc:spChg chg="mod">
          <ac:chgData name="Serena Odianose" userId="e2a57ffd-d57e-4e6f-8568-85cf64780dc7" providerId="ADAL" clId="{5CCCA4BE-BB2E-40B9-98B5-B54EB285A6E3}" dt="2024-09-05T11:19:21.633" v="197" actId="404"/>
          <ac:spMkLst>
            <pc:docMk/>
            <pc:sldMk cId="281851875" sldId="256"/>
            <ac:spMk id="5" creationId="{B49BAE2B-008E-72FB-BC7A-C3349764869C}"/>
          </ac:spMkLst>
        </pc:spChg>
        <pc:picChg chg="add del mod">
          <ac:chgData name="Serena Odianose" userId="e2a57ffd-d57e-4e6f-8568-85cf64780dc7" providerId="ADAL" clId="{5CCCA4BE-BB2E-40B9-98B5-B54EB285A6E3}" dt="2024-09-05T11:16:28.075" v="184" actId="478"/>
          <ac:picMkLst>
            <pc:docMk/>
            <pc:sldMk cId="281851875" sldId="256"/>
            <ac:picMk id="4" creationId="{0AC57E36-FC21-7A95-88C0-F9EE4DE748C2}"/>
          </ac:picMkLst>
        </pc:picChg>
        <pc:picChg chg="add del mod">
          <ac:chgData name="Serena Odianose" userId="e2a57ffd-d57e-4e6f-8568-85cf64780dc7" providerId="ADAL" clId="{5CCCA4BE-BB2E-40B9-98B5-B54EB285A6E3}" dt="2024-09-05T11:17:57.422" v="189" actId="478"/>
          <ac:picMkLst>
            <pc:docMk/>
            <pc:sldMk cId="281851875" sldId="256"/>
            <ac:picMk id="9" creationId="{7614739A-BE9E-A290-6E86-8A247C9D739A}"/>
          </ac:picMkLst>
        </pc:picChg>
        <pc:picChg chg="del">
          <ac:chgData name="Serena Odianose" userId="e2a57ffd-d57e-4e6f-8568-85cf64780dc7" providerId="ADAL" clId="{5CCCA4BE-BB2E-40B9-98B5-B54EB285A6E3}" dt="2024-09-05T11:15:38.322" v="177" actId="478"/>
          <ac:picMkLst>
            <pc:docMk/>
            <pc:sldMk cId="281851875" sldId="256"/>
            <ac:picMk id="10" creationId="{3597C2DC-C8FF-D04C-AEF5-6B1BB4BCAC80}"/>
          </ac:picMkLst>
        </pc:picChg>
        <pc:picChg chg="add del">
          <ac:chgData name="Serena Odianose" userId="e2a57ffd-d57e-4e6f-8568-85cf64780dc7" providerId="ADAL" clId="{5CCCA4BE-BB2E-40B9-98B5-B54EB285A6E3}" dt="2024-09-05T11:15:38.322" v="177" actId="478"/>
          <ac:picMkLst>
            <pc:docMk/>
            <pc:sldMk cId="281851875" sldId="256"/>
            <ac:picMk id="1026" creationId="{81CAE134-36BC-1E30-BB25-52CE88196C16}"/>
          </ac:picMkLst>
        </pc:picChg>
        <pc:picChg chg="add mod">
          <ac:chgData name="Serena Odianose" userId="e2a57ffd-d57e-4e6f-8568-85cf64780dc7" providerId="ADAL" clId="{5CCCA4BE-BB2E-40B9-98B5-B54EB285A6E3}" dt="2024-09-05T11:19:32.726" v="200" actId="14100"/>
          <ac:picMkLst>
            <pc:docMk/>
            <pc:sldMk cId="281851875" sldId="256"/>
            <ac:picMk id="1028" creationId="{4471F75D-63E6-7262-5576-D9F2C25B87EB}"/>
          </ac:picMkLst>
        </pc:picChg>
        <pc:cxnChg chg="del mod">
          <ac:chgData name="Serena Odianose" userId="e2a57ffd-d57e-4e6f-8568-85cf64780dc7" providerId="ADAL" clId="{5CCCA4BE-BB2E-40B9-98B5-B54EB285A6E3}" dt="2024-09-05T11:16:18.188" v="179" actId="478"/>
          <ac:cxnSpMkLst>
            <pc:docMk/>
            <pc:sldMk cId="281851875" sldId="256"/>
            <ac:cxnSpMk id="6" creationId="{01613DAA-5F2F-FDF0-8180-C328E094E81D}"/>
          </ac:cxnSpMkLst>
        </pc:cxnChg>
      </pc:sldChg>
      <pc:sldChg chg="modSp mod modTransition">
        <pc:chgData name="Serena Odianose" userId="e2a57ffd-d57e-4e6f-8568-85cf64780dc7" providerId="ADAL" clId="{5CCCA4BE-BB2E-40B9-98B5-B54EB285A6E3}" dt="2024-09-05T13:27:19.838" v="231"/>
        <pc:sldMkLst>
          <pc:docMk/>
          <pc:sldMk cId="2852177521" sldId="1590"/>
        </pc:sldMkLst>
        <pc:spChg chg="mod">
          <ac:chgData name="Serena Odianose" userId="e2a57ffd-d57e-4e6f-8568-85cf64780dc7" providerId="ADAL" clId="{5CCCA4BE-BB2E-40B9-98B5-B54EB285A6E3}" dt="2024-09-05T11:07:38.125" v="139" actId="20577"/>
          <ac:spMkLst>
            <pc:docMk/>
            <pc:sldMk cId="2852177521" sldId="1590"/>
            <ac:spMk id="3" creationId="{4C809848-F7A4-FE0F-A098-63CC2CAA3FB2}"/>
          </ac:spMkLst>
        </pc:spChg>
      </pc:sldChg>
      <pc:sldChg chg="addSp delSp modSp mod modTransition">
        <pc:chgData name="Serena Odianose" userId="e2a57ffd-d57e-4e6f-8568-85cf64780dc7" providerId="ADAL" clId="{5CCCA4BE-BB2E-40B9-98B5-B54EB285A6E3}" dt="2024-09-05T13:29:03.747" v="251"/>
        <pc:sldMkLst>
          <pc:docMk/>
          <pc:sldMk cId="326596936" sldId="1595"/>
        </pc:sldMkLst>
        <pc:spChg chg="mod">
          <ac:chgData name="Serena Odianose" userId="e2a57ffd-d57e-4e6f-8568-85cf64780dc7" providerId="ADAL" clId="{5CCCA4BE-BB2E-40B9-98B5-B54EB285A6E3}" dt="2024-09-05T11:06:18.047" v="91" actId="20577"/>
          <ac:spMkLst>
            <pc:docMk/>
            <pc:sldMk cId="326596936" sldId="1595"/>
            <ac:spMk id="2" creationId="{B81D94E8-0B95-8250-B202-635C4224E2E3}"/>
          </ac:spMkLst>
        </pc:spChg>
        <pc:spChg chg="del mod">
          <ac:chgData name="Serena Odianose" userId="e2a57ffd-d57e-4e6f-8568-85cf64780dc7" providerId="ADAL" clId="{5CCCA4BE-BB2E-40B9-98B5-B54EB285A6E3}" dt="2024-09-05T11:06:47.022" v="94" actId="478"/>
          <ac:spMkLst>
            <pc:docMk/>
            <pc:sldMk cId="326596936" sldId="1595"/>
            <ac:spMk id="3" creationId="{D0A2542C-6EF3-FDD4-6503-CBDB57B172D0}"/>
          </ac:spMkLst>
        </pc:spChg>
        <pc:spChg chg="add mod">
          <ac:chgData name="Serena Odianose" userId="e2a57ffd-d57e-4e6f-8568-85cf64780dc7" providerId="ADAL" clId="{5CCCA4BE-BB2E-40B9-98B5-B54EB285A6E3}" dt="2024-09-05T11:06:47.022" v="94" actId="478"/>
          <ac:spMkLst>
            <pc:docMk/>
            <pc:sldMk cId="326596936" sldId="1595"/>
            <ac:spMk id="5" creationId="{DD2A889F-35D1-38B2-DDFA-13D756985D31}"/>
          </ac:spMkLst>
        </pc:spChg>
      </pc:sldChg>
      <pc:sldChg chg="addSp delSp modSp mod modTransition">
        <pc:chgData name="Serena Odianose" userId="e2a57ffd-d57e-4e6f-8568-85cf64780dc7" providerId="ADAL" clId="{5CCCA4BE-BB2E-40B9-98B5-B54EB285A6E3}" dt="2024-09-05T13:29:30.841" v="285"/>
        <pc:sldMkLst>
          <pc:docMk/>
          <pc:sldMk cId="2868513973" sldId="1596"/>
        </pc:sldMkLst>
        <pc:spChg chg="add del mod">
          <ac:chgData name="Serena Odianose" userId="e2a57ffd-d57e-4e6f-8568-85cf64780dc7" providerId="ADAL" clId="{5CCCA4BE-BB2E-40B9-98B5-B54EB285A6E3}" dt="2024-09-05T11:07:13.078" v="102" actId="20577"/>
          <ac:spMkLst>
            <pc:docMk/>
            <pc:sldMk cId="2868513973" sldId="1596"/>
            <ac:spMk id="2" creationId="{B81D94E8-0B95-8250-B202-635C4224E2E3}"/>
          </ac:spMkLst>
        </pc:spChg>
        <pc:spChg chg="del">
          <ac:chgData name="Serena Odianose" userId="e2a57ffd-d57e-4e6f-8568-85cf64780dc7" providerId="ADAL" clId="{5CCCA4BE-BB2E-40B9-98B5-B54EB285A6E3}" dt="2024-09-05T11:07:17.082" v="103" actId="478"/>
          <ac:spMkLst>
            <pc:docMk/>
            <pc:sldMk cId="2868513973" sldId="1596"/>
            <ac:spMk id="3" creationId="{D0A2542C-6EF3-FDD4-6503-CBDB57B172D0}"/>
          </ac:spMkLst>
        </pc:spChg>
        <pc:spChg chg="add del mod">
          <ac:chgData name="Serena Odianose" userId="e2a57ffd-d57e-4e6f-8568-85cf64780dc7" providerId="ADAL" clId="{5CCCA4BE-BB2E-40B9-98B5-B54EB285A6E3}" dt="2024-09-05T11:06:55.926" v="96" actId="478"/>
          <ac:spMkLst>
            <pc:docMk/>
            <pc:sldMk cId="2868513973" sldId="1596"/>
            <ac:spMk id="7" creationId="{87B814EF-7BB1-06AD-0CDF-6931AE6CCDBF}"/>
          </ac:spMkLst>
        </pc:spChg>
        <pc:spChg chg="add del mod">
          <ac:chgData name="Serena Odianose" userId="e2a57ffd-d57e-4e6f-8568-85cf64780dc7" providerId="ADAL" clId="{5CCCA4BE-BB2E-40B9-98B5-B54EB285A6E3}" dt="2024-09-05T11:07:18.965" v="104" actId="478"/>
          <ac:spMkLst>
            <pc:docMk/>
            <pc:sldMk cId="2868513973" sldId="1596"/>
            <ac:spMk id="9" creationId="{CC959D69-DDEB-B21C-AF23-6E801F2EE318}"/>
          </ac:spMkLst>
        </pc:spChg>
        <pc:graphicFrameChg chg="del">
          <ac:chgData name="Serena Odianose" userId="e2a57ffd-d57e-4e6f-8568-85cf64780dc7" providerId="ADAL" clId="{5CCCA4BE-BB2E-40B9-98B5-B54EB285A6E3}" dt="2024-09-05T11:07:22.184" v="106" actId="478"/>
          <ac:graphicFrameMkLst>
            <pc:docMk/>
            <pc:sldMk cId="2868513973" sldId="1596"/>
            <ac:graphicFrameMk id="4" creationId="{2330D10F-E503-9FE1-AA98-D8410A4ACC83}"/>
          </ac:graphicFrameMkLst>
        </pc:graphicFrameChg>
        <pc:graphicFrameChg chg="del">
          <ac:chgData name="Serena Odianose" userId="e2a57ffd-d57e-4e6f-8568-85cf64780dc7" providerId="ADAL" clId="{5CCCA4BE-BB2E-40B9-98B5-B54EB285A6E3}" dt="2024-09-05T11:07:20.079" v="105" actId="478"/>
          <ac:graphicFrameMkLst>
            <pc:docMk/>
            <pc:sldMk cId="2868513973" sldId="1596"/>
            <ac:graphicFrameMk id="6" creationId="{57B8BEC8-9EE9-DA61-B9C5-06252E1BC0ED}"/>
          </ac:graphicFrameMkLst>
        </pc:graphicFrameChg>
      </pc:sldChg>
      <pc:sldChg chg="modSp mod modTransition">
        <pc:chgData name="Serena Odianose" userId="e2a57ffd-d57e-4e6f-8568-85cf64780dc7" providerId="ADAL" clId="{5CCCA4BE-BB2E-40B9-98B5-B54EB285A6E3}" dt="2024-09-05T13:29:26.626" v="282"/>
        <pc:sldMkLst>
          <pc:docMk/>
          <pc:sldMk cId="1234890621" sldId="1597"/>
        </pc:sldMkLst>
        <pc:spChg chg="mod">
          <ac:chgData name="Serena Odianose" userId="e2a57ffd-d57e-4e6f-8568-85cf64780dc7" providerId="ADAL" clId="{5CCCA4BE-BB2E-40B9-98B5-B54EB285A6E3}" dt="2024-09-05T11:07:46.662" v="172" actId="20577"/>
          <ac:spMkLst>
            <pc:docMk/>
            <pc:sldMk cId="1234890621" sldId="1597"/>
            <ac:spMk id="2" creationId="{B81D94E8-0B95-8250-B202-635C4224E2E3}"/>
          </ac:spMkLst>
        </pc:spChg>
      </pc:sldChg>
    </pc:docChg>
  </pc:docChgLst>
  <pc:docChgLst>
    <pc:chgData name="Zarifou Djibril" userId="S::zdjibril@wmo.int::bd10e8ed-42cc-4faf-b727-e0018f637855" providerId="AD" clId="Web-{A54C4249-2014-DA0E-183A-D63D8A614B78}"/>
    <pc:docChg chg="mod">
      <pc:chgData name="Zarifou Djibril" userId="S::zdjibril@wmo.int::bd10e8ed-42cc-4faf-b727-e0018f637855" providerId="AD" clId="Web-{A54C4249-2014-DA0E-183A-D63D8A614B78}" dt="2024-09-06T12:59:42.564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38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95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71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16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de-DE" b="1">
                <a:solidFill>
                  <a:srgbClr val="112A42"/>
                </a:solidFill>
                <a:latin typeface="Segoe UI"/>
                <a:cs typeface="Segoe UI"/>
              </a:rPr>
              <a:t>Title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err="1">
                <a:solidFill>
                  <a:schemeClr val="bg1"/>
                </a:solidFill>
              </a:rPr>
              <a:t>Subtitle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7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536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25/09/2024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25/09/2024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83" y="387353"/>
            <a:ext cx="2751454" cy="982662"/>
          </a:xfrm>
          <a:prstGeom prst="rect">
            <a:avLst/>
          </a:prstGeom>
        </p:spPr>
      </p:pic>
      <p:pic>
        <p:nvPicPr>
          <p:cNvPr id="4" name="Picture 4" descr="Free High-Quality African Development Bank Logo Transparent for Creative  Design">
            <a:extLst>
              <a:ext uri="{FF2B5EF4-FFF2-40B4-BE49-F238E27FC236}">
                <a16:creationId xmlns:a16="http://schemas.microsoft.com/office/drawing/2014/main" id="{788D6681-2AC7-8041-1AE0-1A69F411B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4" b="25140"/>
          <a:stretch/>
        </p:blipFill>
        <p:spPr bwMode="auto">
          <a:xfrm>
            <a:off x="7682756" y="527583"/>
            <a:ext cx="1473610" cy="70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-soff.org/wp-content/uploads/2022/11/Decision-item-3.3-Adoption-of-the-SOFF-Gender-Action-Plan-Targets-for-the-First-Implementation-Period-1.pdf" TargetMode="External"/><Relationship Id="rId2" Type="http://schemas.openxmlformats.org/officeDocument/2006/relationships/hyperlink" Target="https://www.un-soff.org/wp-content/uploads/2023/06/Decision-item-2.2-Adoption-of-the-SOFF-Operational-Manual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597C2DC-C8FF-D04C-AEF5-6B1BB4BC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57ACB5-6892-A143-A4B1-E4A0CC5B1D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2540985"/>
            <a:ext cx="10965946" cy="32328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112A42"/>
                </a:solidFill>
              </a:rPr>
              <a:t>Closing the Basic Weather and Climate </a:t>
            </a:r>
            <a:br>
              <a:rPr lang="en-US" sz="3600" dirty="0">
                <a:solidFill>
                  <a:srgbClr val="112A42"/>
                </a:solidFill>
              </a:rPr>
            </a:br>
            <a:r>
              <a:rPr lang="en-US" sz="3600" dirty="0">
                <a:solidFill>
                  <a:srgbClr val="112A42"/>
                </a:solidFill>
              </a:rPr>
              <a:t>Data Gaps in South Asia: Advancing SOFF implementation and creating synergies</a:t>
            </a:r>
            <a:br>
              <a:rPr lang="de-DE" dirty="0"/>
            </a:br>
            <a:br>
              <a:rPr lang="de-DE" dirty="0"/>
            </a:br>
            <a:r>
              <a:rPr lang="en-CH" sz="3600" dirty="0">
                <a:solidFill>
                  <a:schemeClr val="bg1"/>
                </a:solidFill>
              </a:rPr>
              <a:t>Session 6: </a:t>
            </a:r>
            <a:r>
              <a:rPr lang="en-US" sz="3600" dirty="0">
                <a:solidFill>
                  <a:schemeClr val="bg1"/>
                </a:solidFill>
              </a:rPr>
              <a:t> SOFF stakeholder </a:t>
            </a:r>
            <a:br>
              <a:rPr lang="en-CH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consultations –</a:t>
            </a:r>
            <a:r>
              <a:rPr lang="en-CH" sz="3600" dirty="0">
                <a:solidFill>
                  <a:schemeClr val="bg1"/>
                </a:solidFill>
              </a:rPr>
              <a:t> Gender and Civil </a:t>
            </a:r>
            <a:br>
              <a:rPr lang="en-CH" sz="3600" dirty="0">
                <a:solidFill>
                  <a:schemeClr val="bg1"/>
                </a:solidFill>
              </a:rPr>
            </a:br>
            <a:r>
              <a:rPr lang="en-CH" sz="3600" dirty="0">
                <a:solidFill>
                  <a:schemeClr val="bg1"/>
                </a:solidFill>
              </a:rPr>
              <a:t>Society</a:t>
            </a:r>
            <a:br>
              <a:rPr lang="en-US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551384" y="114807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rgbClr val="1C345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AE2B-008E-72FB-BC7A-C33497648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368877"/>
            <a:ext cx="10107612" cy="569912"/>
          </a:xfrm>
        </p:spPr>
        <p:txBody>
          <a:bodyPr/>
          <a:lstStyle/>
          <a:p>
            <a:r>
              <a:rPr lang="en-CH"/>
              <a:t>24 – 26 September 2024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613DAA-5F2F-FDF0-8180-C328E094E81D}"/>
              </a:ext>
            </a:extLst>
          </p:cNvPr>
          <p:cNvCxnSpPr/>
          <p:nvPr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508C05-9087-170C-AA3D-19A24DC71FF0}"/>
              </a:ext>
            </a:extLst>
          </p:cNvPr>
          <p:cNvCxnSpPr/>
          <p:nvPr/>
        </p:nvCxnSpPr>
        <p:spPr>
          <a:xfrm>
            <a:off x="667915" y="5947418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now covered mountain with a cloud and sun&#10;&#10;Description automatically generated with medium confidence">
            <a:extLst>
              <a:ext uri="{FF2B5EF4-FFF2-40B4-BE49-F238E27FC236}">
                <a16:creationId xmlns:a16="http://schemas.microsoft.com/office/drawing/2014/main" id="{71446293-073C-3F3F-20C2-C43E8C819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91449"/>
            <a:ext cx="832800" cy="8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4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42F5-B03C-75EE-0C3B-BC7835E2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526" y="296646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Civil society</a:t>
            </a:r>
            <a:br>
              <a:rPr lang="en-US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289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94E8-0B95-8250-B202-635C4224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01" y="294376"/>
            <a:ext cx="11830050" cy="1525587"/>
          </a:xfrm>
        </p:spPr>
        <p:txBody>
          <a:bodyPr>
            <a:normAutofit/>
          </a:bodyPr>
          <a:lstStyle/>
          <a:p>
            <a:r>
              <a:rPr lang="en-US" dirty="0"/>
              <a:t>Civil society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F9F16-EA33-4518-40D4-6EF255278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The SOFF Advisory Board includes a civil society umbrella organization – the Global Network for Disaster Risk Reduction (GNDR) 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Through stakeholders consultations CSOs contribute to SOFF monitoring and evaluation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At the country level, CSOs support for: </a:t>
            </a:r>
          </a:p>
          <a:p>
            <a:pPr lvl="1"/>
            <a:r>
              <a:rPr lang="en-US" dirty="0">
                <a:latin typeface="Open Sans"/>
                <a:ea typeface="Open Sans"/>
                <a:cs typeface="Open Sans"/>
              </a:rPr>
              <a:t>Capacity building &amp; awareness raising</a:t>
            </a:r>
          </a:p>
          <a:p>
            <a:pPr lvl="1"/>
            <a:r>
              <a:rPr lang="en-US" dirty="0">
                <a:latin typeface="Open Sans"/>
                <a:ea typeface="Open Sans"/>
                <a:cs typeface="Open Sans"/>
              </a:rPr>
              <a:t>O&amp;M and safeguard of the stations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0" advClick="0" advTm="90000"/>
    </mc:Choice>
    <mc:Fallback xmlns="">
      <p:transition spd="slow" advClick="0" advTm="9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5289-C0F0-7E27-DE83-98B4BE00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Guiding questions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3741D-4E4D-CA77-E5BD-B8A3F9532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What is the NMHS and other partners experience in collaborating with the CSOs?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Do you see other roles for the CSOs related to the implementation of GBON?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3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DD43-3B34-3ADE-72CF-4D5AC79E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6994"/>
            <a:ext cx="10972800" cy="1143000"/>
          </a:xfrm>
        </p:spPr>
        <p:txBody>
          <a:bodyPr/>
          <a:lstStyle/>
          <a:p>
            <a:r>
              <a:rPr lang="en-US"/>
              <a:t>Objective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09848-F7A4-FE0F-A098-63CC2CAA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49335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Further advancing SOFF Operations through stakeholders' consultations on: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Gender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Civil society</a:t>
            </a:r>
          </a:p>
        </p:txBody>
      </p:sp>
    </p:spTree>
    <p:extLst>
      <p:ext uri="{BB962C8B-B14F-4D97-AF65-F5344CB8AC3E}">
        <p14:creationId xmlns:p14="http://schemas.microsoft.com/office/powerpoint/2010/main" val="28521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42F5-B03C-75EE-0C3B-BC7835E2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088" y="2483582"/>
            <a:ext cx="3185783" cy="1516918"/>
          </a:xfrm>
        </p:spPr>
        <p:txBody>
          <a:bodyPr>
            <a:normAutofit/>
          </a:bodyPr>
          <a:lstStyle/>
          <a:p>
            <a:r>
              <a:rPr lang="en-US" dirty="0"/>
              <a:t>Gender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94E8-0B95-8250-B202-635C4224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525587"/>
          </a:xfrm>
        </p:spPr>
        <p:txBody>
          <a:bodyPr>
            <a:normAutofit/>
          </a:bodyPr>
          <a:lstStyle/>
          <a:p>
            <a:r>
              <a:rPr lang="en-US"/>
              <a:t>Gender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2A889F-35D1-38B2-DDFA-13D75698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800" dirty="0">
                <a:latin typeface="Open Sans"/>
                <a:ea typeface="Open Sans"/>
                <a:cs typeface="Open Sans"/>
              </a:rPr>
              <a:t>SOFF promotes gender equality and strives to ensure that gender considerations incl. gender representation are systematically integrated in </a:t>
            </a:r>
            <a:r>
              <a:rPr lang="en-US" sz="2800" b="1" dirty="0">
                <a:latin typeface="Open Sans"/>
                <a:ea typeface="Open Sans"/>
                <a:cs typeface="Open Sans"/>
              </a:rPr>
              <a:t>governance</a:t>
            </a:r>
            <a:r>
              <a:rPr lang="en-US" sz="2800" dirty="0">
                <a:latin typeface="Open Sans"/>
                <a:ea typeface="Open Sans"/>
                <a:cs typeface="Open Sans"/>
              </a:rPr>
              <a:t>, </a:t>
            </a:r>
            <a:r>
              <a:rPr lang="en-US" sz="2800" b="1" dirty="0">
                <a:latin typeface="Open Sans"/>
                <a:ea typeface="Open Sans"/>
                <a:cs typeface="Open Sans"/>
              </a:rPr>
              <a:t>partners </a:t>
            </a:r>
            <a:r>
              <a:rPr lang="en-US" sz="2800" dirty="0">
                <a:latin typeface="Open Sans"/>
                <a:ea typeface="Open Sans"/>
                <a:cs typeface="Open Sans"/>
              </a:rPr>
              <a:t>as well as in the </a:t>
            </a:r>
            <a:r>
              <a:rPr lang="en-US" sz="2800" b="1" dirty="0">
                <a:latin typeface="Open Sans"/>
                <a:ea typeface="Open Sans"/>
                <a:cs typeface="Open Sans"/>
              </a:rPr>
              <a:t>implementation of SOFF activities </a:t>
            </a:r>
            <a:r>
              <a:rPr lang="en-US" sz="2800" dirty="0">
                <a:latin typeface="Open Sans"/>
                <a:ea typeface="Open Sans"/>
                <a:cs typeface="Open Sans"/>
              </a:rPr>
              <a:t>in countries</a:t>
            </a:r>
          </a:p>
          <a:p>
            <a:r>
              <a:rPr lang="en-US" sz="2800" dirty="0">
                <a:latin typeface="Open Sans"/>
                <a:ea typeface="Open Sans"/>
                <a:cs typeface="Open Sans"/>
              </a:rPr>
              <a:t>SOFF Gender Action Plan was adopted as part of the Operational Manual (</a:t>
            </a:r>
            <a:r>
              <a:rPr lang="en-US" sz="2800" dirty="0">
                <a:latin typeface="Open Sans"/>
                <a:ea typeface="Open Sans"/>
                <a:cs typeface="Open Sans"/>
                <a:hlinkClick r:id="rId2"/>
              </a:rPr>
              <a:t>Decision 2.2)</a:t>
            </a:r>
            <a:r>
              <a:rPr lang="en-US" sz="2800" dirty="0">
                <a:latin typeface="Open Sans"/>
                <a:ea typeface="Open Sans"/>
                <a:cs typeface="Open Sans"/>
              </a:rPr>
              <a:t> with updated targets for the first implementation period adopted in </a:t>
            </a:r>
            <a:r>
              <a:rPr lang="en-US" sz="2800" dirty="0">
                <a:latin typeface="Open Sans"/>
                <a:ea typeface="Open Sans"/>
                <a:cs typeface="Open Sans"/>
                <a:hlinkClick r:id="rId3"/>
              </a:rPr>
              <a:t>Decision 3.3. </a:t>
            </a:r>
            <a:r>
              <a:rPr lang="en-US" sz="2800" dirty="0">
                <a:latin typeface="Open Sans"/>
                <a:ea typeface="Open Sans"/>
                <a:cs typeface="Open Sans"/>
              </a:rPr>
              <a:t>These targets have been largely achieved in governance and within the secretariat. </a:t>
            </a:r>
          </a:p>
          <a:p>
            <a:r>
              <a:rPr lang="en-US" sz="2800" dirty="0">
                <a:latin typeface="Open Sans"/>
                <a:ea typeface="Open Sans"/>
                <a:cs typeface="Open Sans"/>
              </a:rPr>
              <a:t>SOFF relies on its partners to apply their social and environmental safeguards, including gender policies, to meet these goals.</a:t>
            </a:r>
            <a:endParaRPr lang="en-GB" sz="280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65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0" advClick="0" advTm="90000"/>
    </mc:Choice>
    <mc:Fallback xmlns="">
      <p:transition spd="slow" advClick="0" advTm="9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870E-9F25-129F-97EE-897B5B17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71" y="458883"/>
            <a:ext cx="8220501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Open Sans"/>
                <a:ea typeface="Open Sans"/>
                <a:cs typeface="Open Sans"/>
              </a:rPr>
              <a:t>Targets for the First Implementation Period</a:t>
            </a:r>
            <a:br>
              <a:rPr lang="en-US" sz="4000" dirty="0">
                <a:latin typeface="Open Sans"/>
                <a:ea typeface="Open Sans"/>
                <a:cs typeface="Open Sans"/>
              </a:rPr>
            </a:br>
            <a:r>
              <a:rPr lang="en-US" sz="2800" dirty="0">
                <a:latin typeface="Open Sans"/>
                <a:ea typeface="Open Sans"/>
                <a:cs typeface="Open Sans"/>
              </a:rPr>
              <a:t>(June 2022 – July 2025): Governance</a:t>
            </a:r>
            <a:endParaRPr lang="en-GB" sz="400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7B8BEC8-9EE9-DA61-B9C5-06252E1BC0ED}"/>
              </a:ext>
            </a:extLst>
          </p:cNvPr>
          <p:cNvGraphicFramePr>
            <a:graphicFrameLocks noGrp="1"/>
          </p:cNvGraphicFramePr>
          <p:nvPr/>
        </p:nvGraphicFramePr>
        <p:xfrm>
          <a:off x="188359" y="2299729"/>
          <a:ext cx="11815282" cy="4099388"/>
        </p:xfrm>
        <a:graphic>
          <a:graphicData uri="http://schemas.openxmlformats.org/drawingml/2006/table">
            <a:tbl>
              <a:tblPr firstRow="1" firstCol="1" bandRow="1"/>
              <a:tblGrid>
                <a:gridCol w="1534960">
                  <a:extLst>
                    <a:ext uri="{9D8B030D-6E8A-4147-A177-3AD203B41FA5}">
                      <a16:colId xmlns:a16="http://schemas.microsoft.com/office/drawing/2014/main" val="548516320"/>
                    </a:ext>
                  </a:extLst>
                </a:gridCol>
                <a:gridCol w="2394087">
                  <a:extLst>
                    <a:ext uri="{9D8B030D-6E8A-4147-A177-3AD203B41FA5}">
                      <a16:colId xmlns:a16="http://schemas.microsoft.com/office/drawing/2014/main" val="2278189572"/>
                    </a:ext>
                  </a:extLst>
                </a:gridCol>
                <a:gridCol w="1941676">
                  <a:extLst>
                    <a:ext uri="{9D8B030D-6E8A-4147-A177-3AD203B41FA5}">
                      <a16:colId xmlns:a16="http://schemas.microsoft.com/office/drawing/2014/main" val="3160928323"/>
                    </a:ext>
                  </a:extLst>
                </a:gridCol>
                <a:gridCol w="2187309">
                  <a:extLst>
                    <a:ext uri="{9D8B030D-6E8A-4147-A177-3AD203B41FA5}">
                      <a16:colId xmlns:a16="http://schemas.microsoft.com/office/drawing/2014/main" val="2391529347"/>
                    </a:ext>
                  </a:extLst>
                </a:gridCol>
                <a:gridCol w="2379643">
                  <a:extLst>
                    <a:ext uri="{9D8B030D-6E8A-4147-A177-3AD203B41FA5}">
                      <a16:colId xmlns:a16="http://schemas.microsoft.com/office/drawing/2014/main" val="3156149128"/>
                    </a:ext>
                  </a:extLst>
                </a:gridCol>
                <a:gridCol w="1377607">
                  <a:extLst>
                    <a:ext uri="{9D8B030D-6E8A-4147-A177-3AD203B41FA5}">
                      <a16:colId xmlns:a16="http://schemas.microsoft.com/office/drawing/2014/main" val="2139168535"/>
                    </a:ext>
                  </a:extLst>
                </a:gridCol>
              </a:tblGrid>
              <a:tr h="85359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Priority area </a:t>
                      </a:r>
                      <a:endParaRPr lang="en-US" sz="1800" b="1" i="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Priority actions</a:t>
                      </a:r>
                      <a:endParaRPr lang="en-US" sz="1800" b="1" i="0" dirty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Indicators</a:t>
                      </a:r>
                      <a:endParaRPr lang="en-US" sz="1800" b="1" i="0" dirty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Target</a:t>
                      </a:r>
                      <a:endParaRPr lang="en-US" sz="1800" b="1" i="0" dirty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H" sz="1800" b="1" i="0" dirty="0">
                          <a:solidFill>
                            <a:schemeClr val="bg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Status</a:t>
                      </a:r>
                      <a:endParaRPr lang="en-US" sz="1800" b="1" i="0" dirty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Sources </a:t>
                      </a:r>
                      <a:endParaRPr lang="en-US" sz="1800" b="1" i="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2641"/>
                  </a:ext>
                </a:extLst>
              </a:tr>
              <a:tr h="324579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dirty="0">
                          <a:latin typeface="Open Sans"/>
                          <a:ea typeface="Open Sans"/>
                          <a:cs typeface="Open Sans"/>
                        </a:rPr>
                        <a:t>Govern-</a:t>
                      </a:r>
                      <a:r>
                        <a:rPr lang="en-US" sz="1800" b="1" dirty="0" err="1">
                          <a:latin typeface="Open Sans"/>
                          <a:ea typeface="Open Sans"/>
                          <a:cs typeface="Open Sans"/>
                        </a:rPr>
                        <a:t>ance</a:t>
                      </a:r>
                      <a:endParaRPr lang="en-US" sz="1800" b="1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Define a target of women's representation in SOFF Steering Committee, SOFF Advisory Board and SOFF Secretariat </a:t>
                      </a:r>
                      <a:endParaRPr lang="en-US" sz="1800" b="0" i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% of women's representation in the SOFF governance</a:t>
                      </a:r>
                      <a:endParaRPr lang="en-US" sz="1800" b="0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50% women representation in SOFF Steering Committee, Advisory Board and Secretariat </a:t>
                      </a:r>
                      <a:endParaRPr lang="en-US" sz="1800" b="0" i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b="0" i="0" dirty="0">
                          <a:effectLst/>
                          <a:latin typeface="Open Sans"/>
                          <a:ea typeface="Open Sans"/>
                          <a:cs typeface="Open Sans"/>
                        </a:rPr>
                        <a:t>46 </a:t>
                      </a:r>
                      <a:r>
                        <a:rPr lang="en-CH" sz="1800" b="0" i="0" dirty="0">
                          <a:effectLst/>
                          <a:latin typeface="Open Sans"/>
                          <a:ea typeface="Open Sans"/>
                          <a:cs typeface="Open Sans"/>
                        </a:rPr>
                        <a:t>%</a:t>
                      </a:r>
                      <a:r>
                        <a:rPr lang="en-US" sz="1800" b="0" i="0" dirty="0">
                          <a:effectLst/>
                          <a:latin typeface="Open Sans"/>
                          <a:ea typeface="Open Sans"/>
                          <a:cs typeface="Open Sans"/>
                        </a:rPr>
                        <a:t> women  representation across the SOFF Secretariat, </a:t>
                      </a:r>
                      <a:endParaRPr lang="en-US" sz="18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rtl="0" fontAlgn="base">
                        <a:buFontTx/>
                        <a:buNone/>
                      </a:pPr>
                      <a:r>
                        <a:rPr lang="en-US" sz="1800" b="0" i="0" dirty="0">
                          <a:effectLst/>
                          <a:latin typeface="Open Sans"/>
                          <a:ea typeface="Open Sans"/>
                          <a:cs typeface="Open Sans"/>
                        </a:rPr>
                        <a:t>the Steering Committee and the Advisory</a:t>
                      </a:r>
                      <a:r>
                        <a:rPr lang="en-CH" sz="1800" b="0" i="0" dirty="0">
                          <a:effectLst/>
                          <a:latin typeface="Open Sans"/>
                          <a:ea typeface="Open Sans"/>
                          <a:cs typeface="Open Sans"/>
                        </a:rPr>
                        <a:t> Board – as reported in the in SOFF Action re</a:t>
                      </a:r>
                      <a:r>
                        <a:rPr lang="fr-CH" sz="1800" b="0" i="0" dirty="0">
                          <a:effectLst/>
                          <a:latin typeface="Open Sans"/>
                          <a:ea typeface="Open Sans"/>
                          <a:cs typeface="Open Sans"/>
                        </a:rPr>
                        <a:t>po</a:t>
                      </a:r>
                      <a:r>
                        <a:rPr lang="en-CH" sz="1800" b="0" i="0" dirty="0">
                          <a:effectLst/>
                          <a:latin typeface="Open Sans"/>
                          <a:ea typeface="Open Sans"/>
                          <a:cs typeface="Open Sans"/>
                        </a:rPr>
                        <a:t>rt 2023</a:t>
                      </a:r>
                      <a:endParaRPr lang="en-US" sz="1800" b="0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SOFF Secretariat</a:t>
                      </a:r>
                      <a:endParaRPr lang="en-US" sz="1800" b="0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38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68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7B8BEC8-9EE9-DA61-B9C5-06252E1BC0ED}"/>
              </a:ext>
            </a:extLst>
          </p:cNvPr>
          <p:cNvGraphicFramePr>
            <a:graphicFrameLocks noGrp="1"/>
          </p:cNvGraphicFramePr>
          <p:nvPr/>
        </p:nvGraphicFramePr>
        <p:xfrm>
          <a:off x="198635" y="2107848"/>
          <a:ext cx="11794730" cy="4291269"/>
        </p:xfrm>
        <a:graphic>
          <a:graphicData uri="http://schemas.openxmlformats.org/drawingml/2006/table">
            <a:tbl>
              <a:tblPr firstRow="1" firstCol="1" bandRow="1"/>
              <a:tblGrid>
                <a:gridCol w="770561">
                  <a:extLst>
                    <a:ext uri="{9D8B030D-6E8A-4147-A177-3AD203B41FA5}">
                      <a16:colId xmlns:a16="http://schemas.microsoft.com/office/drawing/2014/main" val="548516320"/>
                    </a:ext>
                  </a:extLst>
                </a:gridCol>
                <a:gridCol w="707967">
                  <a:extLst>
                    <a:ext uri="{9D8B030D-6E8A-4147-A177-3AD203B41FA5}">
                      <a16:colId xmlns:a16="http://schemas.microsoft.com/office/drawing/2014/main" val="3623314296"/>
                    </a:ext>
                  </a:extLst>
                </a:gridCol>
                <a:gridCol w="2363785">
                  <a:extLst>
                    <a:ext uri="{9D8B030D-6E8A-4147-A177-3AD203B41FA5}">
                      <a16:colId xmlns:a16="http://schemas.microsoft.com/office/drawing/2014/main" val="2278189572"/>
                    </a:ext>
                  </a:extLst>
                </a:gridCol>
                <a:gridCol w="2323855">
                  <a:extLst>
                    <a:ext uri="{9D8B030D-6E8A-4147-A177-3AD203B41FA5}">
                      <a16:colId xmlns:a16="http://schemas.microsoft.com/office/drawing/2014/main" val="3160928323"/>
                    </a:ext>
                  </a:extLst>
                </a:gridCol>
                <a:gridCol w="2442279">
                  <a:extLst>
                    <a:ext uri="{9D8B030D-6E8A-4147-A177-3AD203B41FA5}">
                      <a16:colId xmlns:a16="http://schemas.microsoft.com/office/drawing/2014/main" val="2391529347"/>
                    </a:ext>
                  </a:extLst>
                </a:gridCol>
                <a:gridCol w="2113773">
                  <a:extLst>
                    <a:ext uri="{9D8B030D-6E8A-4147-A177-3AD203B41FA5}">
                      <a16:colId xmlns:a16="http://schemas.microsoft.com/office/drawing/2014/main" val="114379903"/>
                    </a:ext>
                  </a:extLst>
                </a:gridCol>
                <a:gridCol w="1072510">
                  <a:extLst>
                    <a:ext uri="{9D8B030D-6E8A-4147-A177-3AD203B41FA5}">
                      <a16:colId xmlns:a16="http://schemas.microsoft.com/office/drawing/2014/main" val="2139168535"/>
                    </a:ext>
                  </a:extLst>
                </a:gridCol>
              </a:tblGrid>
              <a:tr h="693204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Priority area 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Priority actions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Indicators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Target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H" sz="1800" b="1" i="0">
                          <a:solidFill>
                            <a:schemeClr val="bg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Status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Sources 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2641"/>
                  </a:ext>
                </a:extLst>
              </a:tr>
              <a:tr h="1860705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dirty="0">
                          <a:effectLst/>
                          <a:latin typeface="Open Sans"/>
                          <a:ea typeface="Open Sans"/>
                          <a:cs typeface="Open Sans"/>
                        </a:rPr>
                        <a:t>Operations</a:t>
                      </a:r>
                    </a:p>
                  </a:txBody>
                  <a:tcPr vert="vert27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>
                          <a:latin typeface="Open Sans"/>
                          <a:ea typeface="Open Sans"/>
                          <a:cs typeface="Open Sans"/>
                        </a:rPr>
                        <a:t>Readiness phase </a:t>
                      </a:r>
                      <a:endParaRPr lang="en-CH" sz="180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Include gender equality and empowerment considerations in the GBON National Contribution Plan </a:t>
                      </a:r>
                      <a:endParaRPr lang="en-US" sz="1800" b="0" i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</a:rPr>
                        <a:t># of GBON National Contribution Plans that include gender considerations</a:t>
                      </a:r>
                      <a:endParaRPr lang="en-US" sz="1800" b="0" i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</a:rPr>
                        <a:t>All GBON National Contribution Plans include gender considerations </a:t>
                      </a:r>
                      <a:endParaRPr lang="en-US" sz="18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buFontTx/>
                        <a:buNone/>
                      </a:pPr>
                      <a:r>
                        <a:rPr lang="en-CH" sz="1800" b="0" i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Target achieved</a:t>
                      </a:r>
                      <a:endParaRPr lang="en-US" sz="18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SOFF Sec.</a:t>
                      </a:r>
                      <a:endParaRPr lang="en-US" sz="1800" b="0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00703"/>
                  </a:ext>
                </a:extLst>
              </a:tr>
              <a:tr h="1568830">
                <a:tc vMerge="1">
                  <a:txBody>
                    <a:bodyPr/>
                    <a:lstStyle/>
                    <a:p>
                      <a:pPr algn="l" rtl="0" fontAlgn="base"/>
                      <a:endParaRPr lang="en-US" sz="12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</a:rPr>
                        <a:t>Develop guidance on gender equality and empowerment for SOFF operations</a:t>
                      </a:r>
                      <a:endParaRPr lang="en-US" sz="1800" b="0" i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SOFF Operational Guidance Handbook provides guidance on gender considerations (Y/N)</a:t>
                      </a:r>
                      <a:endParaRPr lang="en-US" sz="1800" b="0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</a:rPr>
                        <a:t>SOFF Operational Guidance Handbook provides guidance on gender considerations</a:t>
                      </a:r>
                      <a:endParaRPr lang="en-US" sz="1800" b="0" i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buFontTx/>
                        <a:buNone/>
                      </a:pPr>
                      <a:r>
                        <a:rPr lang="fr-CH" sz="1800" b="0" i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CH" sz="1800" b="0" i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 progress</a:t>
                      </a:r>
                      <a:endParaRPr lang="en-US" sz="18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SOFF Sec.</a:t>
                      </a:r>
                      <a:endParaRPr lang="en-US" sz="1800" b="0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algn="l" rtl="0" fontAlgn="base">
                        <a:buFontTx/>
                        <a:buNone/>
                      </a:pPr>
                      <a:endParaRPr lang="en-US" sz="1800" b="0" i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00800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F30B738-3B85-A55E-4A68-FCFFAAC5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114" y="458883"/>
            <a:ext cx="11551885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Open Sans"/>
                <a:ea typeface="Open Sans"/>
                <a:cs typeface="Open Sans"/>
              </a:rPr>
              <a:t>Targets for the First Implementation Period</a:t>
            </a:r>
            <a:br>
              <a:rPr lang="en-US" sz="4000" dirty="0">
                <a:latin typeface="Open Sans"/>
                <a:ea typeface="Open Sans"/>
                <a:cs typeface="Open Sans"/>
              </a:rPr>
            </a:br>
            <a:r>
              <a:rPr lang="en-US" sz="2800" dirty="0">
                <a:latin typeface="Open Sans"/>
                <a:ea typeface="Open Sans"/>
                <a:cs typeface="Open Sans"/>
              </a:rPr>
              <a:t>(June 2022 – July 2025): Operations (I)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0241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7B8BEC8-9EE9-DA61-B9C5-06252E1BC0ED}"/>
              </a:ext>
            </a:extLst>
          </p:cNvPr>
          <p:cNvGraphicFramePr>
            <a:graphicFrameLocks noGrp="1"/>
          </p:cNvGraphicFramePr>
          <p:nvPr/>
        </p:nvGraphicFramePr>
        <p:xfrm>
          <a:off x="301376" y="2157573"/>
          <a:ext cx="11589248" cy="4387065"/>
        </p:xfrm>
        <a:graphic>
          <a:graphicData uri="http://schemas.openxmlformats.org/drawingml/2006/table">
            <a:tbl>
              <a:tblPr firstRow="1" firstCol="1" bandRow="1"/>
              <a:tblGrid>
                <a:gridCol w="708917">
                  <a:extLst>
                    <a:ext uri="{9D8B030D-6E8A-4147-A177-3AD203B41FA5}">
                      <a16:colId xmlns:a16="http://schemas.microsoft.com/office/drawing/2014/main" val="548516320"/>
                    </a:ext>
                  </a:extLst>
                </a:gridCol>
                <a:gridCol w="743853">
                  <a:extLst>
                    <a:ext uri="{9D8B030D-6E8A-4147-A177-3AD203B41FA5}">
                      <a16:colId xmlns:a16="http://schemas.microsoft.com/office/drawing/2014/main" val="3623314296"/>
                    </a:ext>
                  </a:extLst>
                </a:gridCol>
                <a:gridCol w="2322605">
                  <a:extLst>
                    <a:ext uri="{9D8B030D-6E8A-4147-A177-3AD203B41FA5}">
                      <a16:colId xmlns:a16="http://schemas.microsoft.com/office/drawing/2014/main" val="2278189572"/>
                    </a:ext>
                  </a:extLst>
                </a:gridCol>
                <a:gridCol w="2283370">
                  <a:extLst>
                    <a:ext uri="{9D8B030D-6E8A-4147-A177-3AD203B41FA5}">
                      <a16:colId xmlns:a16="http://schemas.microsoft.com/office/drawing/2014/main" val="3160928323"/>
                    </a:ext>
                  </a:extLst>
                </a:gridCol>
                <a:gridCol w="2399730">
                  <a:extLst>
                    <a:ext uri="{9D8B030D-6E8A-4147-A177-3AD203B41FA5}">
                      <a16:colId xmlns:a16="http://schemas.microsoft.com/office/drawing/2014/main" val="2391529347"/>
                    </a:ext>
                  </a:extLst>
                </a:gridCol>
                <a:gridCol w="2076948">
                  <a:extLst>
                    <a:ext uri="{9D8B030D-6E8A-4147-A177-3AD203B41FA5}">
                      <a16:colId xmlns:a16="http://schemas.microsoft.com/office/drawing/2014/main" val="114379903"/>
                    </a:ext>
                  </a:extLst>
                </a:gridCol>
                <a:gridCol w="1053825">
                  <a:extLst>
                    <a:ext uri="{9D8B030D-6E8A-4147-A177-3AD203B41FA5}">
                      <a16:colId xmlns:a16="http://schemas.microsoft.com/office/drawing/2014/main" val="2139168535"/>
                    </a:ext>
                  </a:extLst>
                </a:gridCol>
              </a:tblGrid>
              <a:tr h="816353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Priority area 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Priority actions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Indicators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Target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H" sz="1800" b="1" i="0">
                          <a:solidFill>
                            <a:schemeClr val="bg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Status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Sources 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2641"/>
                  </a:ext>
                </a:extLst>
              </a:tr>
              <a:tr h="1249749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Operations</a:t>
                      </a:r>
                    </a:p>
                  </a:txBody>
                  <a:tcPr vert="vert27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Open Sans"/>
                          <a:ea typeface="Open Sans"/>
                          <a:cs typeface="Open Sans"/>
                        </a:rPr>
                        <a:t>Investment  phase </a:t>
                      </a:r>
                      <a:endParaRPr lang="en-CH" sz="180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Ensure application of IE's gender policies </a:t>
                      </a:r>
                      <a:endParaRPr lang="en-US" sz="1800" b="0" i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</a:rPr>
                        <a:t># of IE implementing their gender policies in SOFF operations</a:t>
                      </a:r>
                      <a:endParaRPr lang="en-US" sz="1800" b="0" i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</a:rPr>
                        <a:t>All SOFF IEs implementing their gender policies in SOFF operations</a:t>
                      </a:r>
                      <a:endParaRPr lang="en-US" sz="1800" b="0" i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buFontTx/>
                        <a:buNone/>
                      </a:pPr>
                      <a:r>
                        <a:rPr lang="en-CH" sz="1800" b="0" i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Target achieved</a:t>
                      </a:r>
                      <a:endParaRPr lang="en-US" sz="18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IEs</a:t>
                      </a:r>
                      <a:endParaRPr lang="en-US" sz="1800" b="0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821153"/>
                  </a:ext>
                </a:extLst>
              </a:tr>
              <a:tr h="2320963">
                <a:tc vMerge="1">
                  <a:txBody>
                    <a:bodyPr/>
                    <a:lstStyle/>
                    <a:p>
                      <a:pPr algn="l" rtl="0" fontAlgn="base"/>
                      <a:endParaRPr lang="en-US" sz="12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en-US" sz="12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Investment  phase </a:t>
                      </a:r>
                      <a:endParaRPr lang="en-C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</a:rPr>
                        <a:t>Promote women's participation in the capacity-building activities conducted  to implement the National Contribution Plan</a:t>
                      </a:r>
                      <a:endParaRPr lang="en-US" sz="1800" b="0" i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</a:rPr>
                        <a:t>% of women participating in the capacity-building activities implemented</a:t>
                      </a:r>
                      <a:endParaRPr lang="en-US" sz="1800" b="0" i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</a:rPr>
                        <a:t>50% of women participating in the capacity-building activities implemented</a:t>
                      </a:r>
                      <a:endParaRPr lang="en-US" sz="1800" b="0" i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buFontTx/>
                        <a:buNone/>
                      </a:pPr>
                      <a:r>
                        <a:rPr lang="en-CH" sz="1800" b="0" i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Planned</a:t>
                      </a:r>
                      <a:endParaRPr lang="en-US" sz="18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IEs</a:t>
                      </a:r>
                      <a:endParaRPr lang="en-US" sz="1800" b="0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287990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F30B738-3B85-A55E-4A68-FCFFAAC5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115" y="458883"/>
            <a:ext cx="11031328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Open Sans"/>
                <a:ea typeface="Open Sans"/>
                <a:cs typeface="Open Sans"/>
              </a:rPr>
              <a:t>Targets for the First Implementation Period</a:t>
            </a:r>
            <a:br>
              <a:rPr lang="en-US" sz="4000" dirty="0">
                <a:latin typeface="Open Sans"/>
                <a:ea typeface="Open Sans"/>
                <a:cs typeface="Open Sans"/>
              </a:rPr>
            </a:br>
            <a:r>
              <a:rPr lang="en-US" sz="2800" dirty="0">
                <a:latin typeface="Open Sans"/>
                <a:ea typeface="Open Sans"/>
                <a:cs typeface="Open Sans"/>
              </a:rPr>
              <a:t>(June 2022 – July 2025): Operations (II)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3375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7B8BEC8-9EE9-DA61-B9C5-06252E1BC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26600"/>
              </p:ext>
            </p:extLst>
          </p:nvPr>
        </p:nvGraphicFramePr>
        <p:xfrm>
          <a:off x="270553" y="2106201"/>
          <a:ext cx="11650893" cy="4544353"/>
        </p:xfrm>
        <a:graphic>
          <a:graphicData uri="http://schemas.openxmlformats.org/drawingml/2006/table">
            <a:tbl>
              <a:tblPr firstRow="1" firstCol="1" bandRow="1"/>
              <a:tblGrid>
                <a:gridCol w="1458929">
                  <a:extLst>
                    <a:ext uri="{9D8B030D-6E8A-4147-A177-3AD203B41FA5}">
                      <a16:colId xmlns:a16="http://schemas.microsoft.com/office/drawing/2014/main" val="548516320"/>
                    </a:ext>
                  </a:extLst>
                </a:gridCol>
                <a:gridCol w="2163244">
                  <a:extLst>
                    <a:ext uri="{9D8B030D-6E8A-4147-A177-3AD203B41FA5}">
                      <a16:colId xmlns:a16="http://schemas.microsoft.com/office/drawing/2014/main" val="2278189572"/>
                    </a:ext>
                  </a:extLst>
                </a:gridCol>
                <a:gridCol w="2312560">
                  <a:extLst>
                    <a:ext uri="{9D8B030D-6E8A-4147-A177-3AD203B41FA5}">
                      <a16:colId xmlns:a16="http://schemas.microsoft.com/office/drawing/2014/main" val="3160928323"/>
                    </a:ext>
                  </a:extLst>
                </a:gridCol>
                <a:gridCol w="2430407">
                  <a:extLst>
                    <a:ext uri="{9D8B030D-6E8A-4147-A177-3AD203B41FA5}">
                      <a16:colId xmlns:a16="http://schemas.microsoft.com/office/drawing/2014/main" val="2391529347"/>
                    </a:ext>
                  </a:extLst>
                </a:gridCol>
                <a:gridCol w="2004834">
                  <a:extLst>
                    <a:ext uri="{9D8B030D-6E8A-4147-A177-3AD203B41FA5}">
                      <a16:colId xmlns:a16="http://schemas.microsoft.com/office/drawing/2014/main" val="1984829055"/>
                    </a:ext>
                  </a:extLst>
                </a:gridCol>
                <a:gridCol w="1280919">
                  <a:extLst>
                    <a:ext uri="{9D8B030D-6E8A-4147-A177-3AD203B41FA5}">
                      <a16:colId xmlns:a16="http://schemas.microsoft.com/office/drawing/2014/main" val="2139168535"/>
                    </a:ext>
                  </a:extLst>
                </a:gridCol>
              </a:tblGrid>
              <a:tr h="52304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Priority area 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Priority actions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Indicators</a:t>
                      </a:r>
                      <a:endParaRPr lang="en-US" sz="1800" b="1" i="0" dirty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Target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H" sz="1800" b="1" i="0">
                          <a:solidFill>
                            <a:schemeClr val="bg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Status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Sources </a:t>
                      </a:r>
                      <a:endParaRPr lang="en-US" sz="1800" b="1" i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2641"/>
                  </a:ext>
                </a:extLst>
              </a:tr>
              <a:tr h="1419702">
                <a:tc rowSpan="3">
                  <a:txBody>
                    <a:bodyPr/>
                    <a:lstStyle/>
                    <a:p>
                      <a:pPr algn="ctr" rtl="0" fontAlgn="base"/>
                      <a:r>
                        <a:rPr lang="en-US" sz="1800" b="1">
                          <a:latin typeface="Open Sans"/>
                          <a:ea typeface="Open Sans"/>
                          <a:cs typeface="Open Sans"/>
                        </a:rPr>
                        <a:t>Monitoring and Evaluation </a:t>
                      </a:r>
                      <a:endParaRPr lang="en-US" sz="1800" b="1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Promote women's participation in SOFF consultations with CSOs and the private sector </a:t>
                      </a:r>
                      <a:endParaRPr lang="en-US" sz="1800" b="0" i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% of women participating in SOFF consultations with CSOs and the private sector</a:t>
                      </a:r>
                      <a:endParaRPr lang="en-US" sz="1800" b="0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50% of women participating in SOFF consultations with CSOs and the private sector</a:t>
                      </a:r>
                      <a:endParaRPr lang="en-US" sz="1800" b="0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buFontTx/>
                        <a:buNone/>
                      </a:pPr>
                      <a:r>
                        <a:rPr lang="en-US" sz="1800" b="0" i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progress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SOFF Sec.</a:t>
                      </a:r>
                      <a:endParaRPr lang="en-US" sz="1800" b="0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375641"/>
                  </a:ext>
                </a:extLst>
              </a:tr>
              <a:tr h="1195538">
                <a:tc vMerge="1">
                  <a:txBody>
                    <a:bodyPr/>
                    <a:lstStyle/>
                    <a:p>
                      <a:pPr algn="l" rtl="0" fontAlgn="base"/>
                      <a:endParaRPr lang="en-US" sz="12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</a:rPr>
                        <a:t>Include a gender component in SOFF Annual Reports</a:t>
                      </a:r>
                      <a:endParaRPr lang="en-US" sz="1800" b="0" i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</a:rPr>
                        <a:t>Gender component included in SOFF Annual Reports (Y/N)</a:t>
                      </a:r>
                      <a:endParaRPr lang="en-US" sz="1800" b="0" i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SOFF annual reports including gender component</a:t>
                      </a:r>
                      <a:endParaRPr lang="en-US" sz="1800" b="0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buFontTx/>
                        <a:buNone/>
                      </a:pPr>
                      <a:r>
                        <a:rPr lang="en-CH" sz="1800" b="0" i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Target achieved</a:t>
                      </a:r>
                      <a:endParaRPr lang="en-US" sz="18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SOFF Sec.</a:t>
                      </a:r>
                      <a:endParaRPr lang="en-US" sz="1800" b="0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967275"/>
                  </a:ext>
                </a:extLst>
              </a:tr>
              <a:tr h="971375">
                <a:tc vMerge="1">
                  <a:txBody>
                    <a:bodyPr/>
                    <a:lstStyle/>
                    <a:p>
                      <a:pPr algn="l" rtl="0" fontAlgn="base"/>
                      <a:endParaRPr lang="en-US" sz="12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</a:rPr>
                        <a:t>Include a gender component in SOFF evaluations</a:t>
                      </a:r>
                      <a:endParaRPr lang="en-US" sz="1800" b="0" i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</a:rPr>
                        <a:t>Gender component included in SOFF evaluations (Y/N)</a:t>
                      </a:r>
                      <a:endParaRPr lang="en-US" sz="1800" b="0" i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</a:rPr>
                        <a:t>SOFF evaluation including a gender component</a:t>
                      </a:r>
                      <a:endParaRPr lang="en-US" sz="1800" b="0" i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buFontTx/>
                        <a:buNone/>
                      </a:pPr>
                      <a:r>
                        <a:rPr lang="en-CH" sz="1800" b="0" i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Planned</a:t>
                      </a:r>
                      <a:endParaRPr lang="en-US" sz="1800" b="0" i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Tx/>
                        <a:buNone/>
                      </a:pPr>
                      <a:r>
                        <a:rPr lang="en-US" sz="1800" dirty="0">
                          <a:latin typeface="Open Sans"/>
                          <a:ea typeface="Open Sans"/>
                          <a:cs typeface="Open Sans"/>
                        </a:rPr>
                        <a:t>SOFF Sec.</a:t>
                      </a:r>
                      <a:endParaRPr lang="en-US" sz="1800" b="0" i="0" dirty="0"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4408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C2A09AA-CD61-A5E8-04F1-F16E871E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16" y="461183"/>
            <a:ext cx="12287748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Open Sans"/>
                <a:ea typeface="Open Sans"/>
                <a:cs typeface="Open Sans"/>
              </a:rPr>
              <a:t>Targets for the First</a:t>
            </a:r>
            <a:r>
              <a:rPr lang="en-CH" sz="3600" dirty="0">
                <a:latin typeface="Open Sans"/>
                <a:ea typeface="Open Sans"/>
                <a:cs typeface="Open Sans"/>
              </a:rPr>
              <a:t> </a:t>
            </a:r>
            <a:r>
              <a:rPr lang="en-US" sz="3600" dirty="0">
                <a:latin typeface="Open Sans"/>
                <a:ea typeface="Open Sans"/>
                <a:cs typeface="Open Sans"/>
              </a:rPr>
              <a:t>Implementation Period</a:t>
            </a:r>
            <a:br>
              <a:rPr lang="en-US" sz="4000" dirty="0">
                <a:latin typeface="Open Sans"/>
                <a:ea typeface="Open Sans"/>
                <a:cs typeface="Open Sans"/>
              </a:rPr>
            </a:br>
            <a:r>
              <a:rPr lang="en-US" sz="2800" dirty="0">
                <a:latin typeface="Open Sans"/>
                <a:ea typeface="Open Sans"/>
                <a:cs typeface="Open Sans"/>
              </a:rPr>
              <a:t>(June 2022 – July 2025): Monitoring and Evaluation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7593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5289-C0F0-7E27-DE83-98B4BE00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Guiding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3741D-4E4D-CA77-E5BD-B8A3F9532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How can we ensure gender equality and women's empowerment are an integral part of SOFF activities and investments?</a:t>
            </a:r>
          </a:p>
          <a:p>
            <a:r>
              <a:rPr lang="en-US" dirty="0">
                <a:solidFill>
                  <a:srgbClr val="242424"/>
                </a:solidFill>
              </a:rPr>
              <a:t>When achieving a target is challenging, what support would be required to ensure more gender inclusion at the country level? </a:t>
            </a:r>
          </a:p>
          <a:p>
            <a:r>
              <a:rPr lang="en-US" dirty="0">
                <a:solidFill>
                  <a:srgbClr val="242424"/>
                </a:solidFill>
              </a:rPr>
              <a:t>Do countries and partners have experience in working with civil society organization focused on women empowerment?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89342"/>
      </p:ext>
    </p:extLst>
  </p:cSld>
  <p:clrMapOvr>
    <a:masterClrMapping/>
  </p:clrMapOvr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20E4FD23-55F2-7345-A239-ECB16D13A741}"/>
    </a:ext>
  </a:extLst>
</a:theme>
</file>

<file path=ppt/theme/theme2.xml><?xml version="1.0" encoding="utf-8"?>
<a:theme xmlns:a="http://schemas.openxmlformats.org/drawingml/2006/main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7D4C105A-60E2-294A-BE7B-9FA00FA0AF4E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  <SharedWithUsers xmlns="ce21bc6c-711a-4065-a01c-a8f0e29e3ad8">
      <UserInfo>
        <DisplayName>Markus Repnik</DisplayName>
        <AccountId>10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CB90B6-CD3E-4A22-A3EC-76AC5BA6E226}">
  <ds:schemaRefs>
    <ds:schemaRef ds:uri="3679bf0f-1d7e-438f-afa5-6ebf1e20f9b8"/>
    <ds:schemaRef ds:uri="ce21bc6c-711a-4065-a01c-a8f0e29e3a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FCF8FC-585D-4955-8753-BF68861F111D}">
  <ds:schemaRefs>
    <ds:schemaRef ds:uri="3679bf0f-1d7e-438f-afa5-6ebf1e20f9b8"/>
    <ds:schemaRef ds:uri="ce21bc6c-711a-4065-a01c-a8f0e29e3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SOFF PowerPoint Template</Template>
  <TotalTime>185</TotalTime>
  <Words>722</Words>
  <Application>Microsoft Office PowerPoint</Application>
  <PresentationFormat>Widescreen</PresentationFormat>
  <Paragraphs>100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 Neue</vt:lpstr>
      <vt:lpstr>Open Sans</vt:lpstr>
      <vt:lpstr>Segoe UI</vt:lpstr>
      <vt:lpstr>SOFF Theme</vt:lpstr>
      <vt:lpstr>SOFF Theme_with logo</vt:lpstr>
      <vt:lpstr>Closing the Basic Weather and Climate  Data Gaps in South Asia: Advancing SOFF implementation and creating synergies  Session 6:  SOFF stakeholder  consultations – Gender and Civil  Society </vt:lpstr>
      <vt:lpstr>Objective</vt:lpstr>
      <vt:lpstr>Gender </vt:lpstr>
      <vt:lpstr>Gender</vt:lpstr>
      <vt:lpstr>Targets for the First Implementation Period (June 2022 – July 2025): Governance</vt:lpstr>
      <vt:lpstr>Targets for the First Implementation Period (June 2022 – July 2025): Operations (I)</vt:lpstr>
      <vt:lpstr>Targets for the First Implementation Period (June 2022 – July 2025): Operations (II)</vt:lpstr>
      <vt:lpstr>Targets for the First Implementation Period (June 2022 – July 2025): Monitoring and Evaluation</vt:lpstr>
      <vt:lpstr>Guiding questions</vt:lpstr>
      <vt:lpstr>Civil society </vt:lpstr>
      <vt:lpstr>Civil society</vt:lpstr>
      <vt:lpstr>Guiding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Subtitle</dc:title>
  <dc:creator>Tshering Lhamo</dc:creator>
  <cp:lastModifiedBy>Tshering Lhamo</cp:lastModifiedBy>
  <cp:revision>1</cp:revision>
  <dcterms:created xsi:type="dcterms:W3CDTF">2024-08-16T08:48:23Z</dcterms:created>
  <dcterms:modified xsi:type="dcterms:W3CDTF">2024-09-25T19:11:34Z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