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4434"/>
    <a:srgbClr val="CF5E1A"/>
    <a:srgbClr val="000000"/>
    <a:srgbClr val="E2E2E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FE52DC-C234-48A3-911D-339742CD2A5F}" v="17" dt="2024-09-23T09:32:20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mada, Tomoyuki[山田 智之]" userId="5e52e9cc-f7cd-424c-bdb8-2ff5cc44932d" providerId="ADAL" clId="{C4FE52DC-C234-48A3-911D-339742CD2A5F}"/>
    <pc:docChg chg="undo custSel addSld delSld modSld">
      <pc:chgData name="Yamada, Tomoyuki[山田 智之]" userId="5e52e9cc-f7cd-424c-bdb8-2ff5cc44932d" providerId="ADAL" clId="{C4FE52DC-C234-48A3-911D-339742CD2A5F}" dt="2024-09-23T09:47:27.268" v="499" actId="20577"/>
      <pc:docMkLst>
        <pc:docMk/>
      </pc:docMkLst>
      <pc:sldChg chg="addSp delSp modSp new mod setBg">
        <pc:chgData name="Yamada, Tomoyuki[山田 智之]" userId="5e52e9cc-f7cd-424c-bdb8-2ff5cc44932d" providerId="ADAL" clId="{C4FE52DC-C234-48A3-911D-339742CD2A5F}" dt="2024-09-23T09:24:20.877" v="319" actId="1076"/>
        <pc:sldMkLst>
          <pc:docMk/>
          <pc:sldMk cId="692485860" sldId="257"/>
        </pc:sldMkLst>
        <pc:spChg chg="del">
          <ac:chgData name="Yamada, Tomoyuki[山田 智之]" userId="5e52e9cc-f7cd-424c-bdb8-2ff5cc44932d" providerId="ADAL" clId="{C4FE52DC-C234-48A3-911D-339742CD2A5F}" dt="2024-09-21T09:34:34.788" v="2" actId="478"/>
          <ac:spMkLst>
            <pc:docMk/>
            <pc:sldMk cId="692485860" sldId="257"/>
            <ac:spMk id="2" creationId="{39A1979F-E3DB-A381-1D48-BE7E07E59818}"/>
          </ac:spMkLst>
        </pc:spChg>
        <pc:spChg chg="add mod ord">
          <ac:chgData name="Yamada, Tomoyuki[山田 智之]" userId="5e52e9cc-f7cd-424c-bdb8-2ff5cc44932d" providerId="ADAL" clId="{C4FE52DC-C234-48A3-911D-339742CD2A5F}" dt="2024-09-23T09:24:20.877" v="319" actId="1076"/>
          <ac:spMkLst>
            <pc:docMk/>
            <pc:sldMk cId="692485860" sldId="257"/>
            <ac:spMk id="2" creationId="{7C3088CC-2414-A098-6706-382531770F73}"/>
          </ac:spMkLst>
        </pc:spChg>
        <pc:spChg chg="del">
          <ac:chgData name="Yamada, Tomoyuki[山田 智之]" userId="5e52e9cc-f7cd-424c-bdb8-2ff5cc44932d" providerId="ADAL" clId="{C4FE52DC-C234-48A3-911D-339742CD2A5F}" dt="2024-09-21T09:34:34.788" v="2" actId="478"/>
          <ac:spMkLst>
            <pc:docMk/>
            <pc:sldMk cId="692485860" sldId="257"/>
            <ac:spMk id="3" creationId="{67C69BEE-CB70-CC71-83BA-A1B3C46AE0CB}"/>
          </ac:spMkLst>
        </pc:spChg>
        <pc:spChg chg="add mod">
          <ac:chgData name="Yamada, Tomoyuki[山田 智之]" userId="5e52e9cc-f7cd-424c-bdb8-2ff5cc44932d" providerId="ADAL" clId="{C4FE52DC-C234-48A3-911D-339742CD2A5F}" dt="2024-09-23T09:23:57.484" v="312" actId="14100"/>
          <ac:spMkLst>
            <pc:docMk/>
            <pc:sldMk cId="692485860" sldId="257"/>
            <ac:spMk id="3" creationId="{FA047E39-2AD7-B302-3FA1-D0304F110BF6}"/>
          </ac:spMkLst>
        </pc:spChg>
        <pc:spChg chg="add mod">
          <ac:chgData name="Yamada, Tomoyuki[山田 智之]" userId="5e52e9cc-f7cd-424c-bdb8-2ff5cc44932d" providerId="ADAL" clId="{C4FE52DC-C234-48A3-911D-339742CD2A5F}" dt="2024-09-21T09:48:20.038" v="98" actId="208"/>
          <ac:spMkLst>
            <pc:docMk/>
            <pc:sldMk cId="692485860" sldId="257"/>
            <ac:spMk id="6" creationId="{E1DF689B-4265-8EAD-59DB-C5C93453275E}"/>
          </ac:spMkLst>
        </pc:spChg>
        <pc:spChg chg="add del">
          <ac:chgData name="Yamada, Tomoyuki[山田 智之]" userId="5e52e9cc-f7cd-424c-bdb8-2ff5cc44932d" providerId="ADAL" clId="{C4FE52DC-C234-48A3-911D-339742CD2A5F}" dt="2024-09-21T09:36:52.392" v="15" actId="26606"/>
          <ac:spMkLst>
            <pc:docMk/>
            <pc:sldMk cId="692485860" sldId="257"/>
            <ac:spMk id="10" creationId="{32BC26D8-82FB-445E-AA49-62A77D7C1EE0}"/>
          </ac:spMkLst>
        </pc:spChg>
        <pc:spChg chg="add del">
          <ac:chgData name="Yamada, Tomoyuki[山田 智之]" userId="5e52e9cc-f7cd-424c-bdb8-2ff5cc44932d" providerId="ADAL" clId="{C4FE52DC-C234-48A3-911D-339742CD2A5F}" dt="2024-09-21T09:36:52.392" v="15" actId="26606"/>
          <ac:spMkLst>
            <pc:docMk/>
            <pc:sldMk cId="692485860" sldId="257"/>
            <ac:spMk id="12" creationId="{CB44330D-EA18-4254-AA95-EB49948539B8}"/>
          </ac:spMkLst>
        </pc:spChg>
        <pc:spChg chg="add mod">
          <ac:chgData name="Yamada, Tomoyuki[山田 智之]" userId="5e52e9cc-f7cd-424c-bdb8-2ff5cc44932d" providerId="ADAL" clId="{C4FE52DC-C234-48A3-911D-339742CD2A5F}" dt="2024-09-21T09:50:05.632" v="113" actId="1076"/>
          <ac:spMkLst>
            <pc:docMk/>
            <pc:sldMk cId="692485860" sldId="257"/>
            <ac:spMk id="15" creationId="{9C684830-B214-26BC-2814-83475E6C9E67}"/>
          </ac:spMkLst>
        </pc:spChg>
        <pc:spChg chg="add mod">
          <ac:chgData name="Yamada, Tomoyuki[山田 智之]" userId="5e52e9cc-f7cd-424c-bdb8-2ff5cc44932d" providerId="ADAL" clId="{C4FE52DC-C234-48A3-911D-339742CD2A5F}" dt="2024-09-21T09:51:16.196" v="124" actId="2085"/>
          <ac:spMkLst>
            <pc:docMk/>
            <pc:sldMk cId="692485860" sldId="257"/>
            <ac:spMk id="20" creationId="{9744B54C-5D33-DD9C-70AA-D5096B2B57E2}"/>
          </ac:spMkLst>
        </pc:spChg>
        <pc:spChg chg="add mod">
          <ac:chgData name="Yamada, Tomoyuki[山田 智之]" userId="5e52e9cc-f7cd-424c-bdb8-2ff5cc44932d" providerId="ADAL" clId="{C4FE52DC-C234-48A3-911D-339742CD2A5F}" dt="2024-09-21T09:52:10.276" v="135" actId="14100"/>
          <ac:spMkLst>
            <pc:docMk/>
            <pc:sldMk cId="692485860" sldId="257"/>
            <ac:spMk id="23" creationId="{07F4B379-6F9A-E863-650D-BA5BC8539EBC}"/>
          </ac:spMkLst>
        </pc:spChg>
        <pc:picChg chg="add mod">
          <ac:chgData name="Yamada, Tomoyuki[山田 智之]" userId="5e52e9cc-f7cd-424c-bdb8-2ff5cc44932d" providerId="ADAL" clId="{C4FE52DC-C234-48A3-911D-339742CD2A5F}" dt="2024-09-21T09:49:53.529" v="112" actId="1076"/>
          <ac:picMkLst>
            <pc:docMk/>
            <pc:sldMk cId="692485860" sldId="257"/>
            <ac:picMk id="5" creationId="{6F283F7A-B844-F6C8-077E-1E8CD50F68FE}"/>
          </ac:picMkLst>
        </pc:picChg>
        <pc:picChg chg="add mod modCrop">
          <ac:chgData name="Yamada, Tomoyuki[山田 智之]" userId="5e52e9cc-f7cd-424c-bdb8-2ff5cc44932d" providerId="ADAL" clId="{C4FE52DC-C234-48A3-911D-339742CD2A5F}" dt="2024-09-21T09:48:32.925" v="100" actId="1582"/>
          <ac:picMkLst>
            <pc:docMk/>
            <pc:sldMk cId="692485860" sldId="257"/>
            <ac:picMk id="8" creationId="{D1A21C9C-9830-818E-4B15-B147B50D3871}"/>
          </ac:picMkLst>
        </pc:picChg>
        <pc:picChg chg="add mod">
          <ac:chgData name="Yamada, Tomoyuki[山田 智之]" userId="5e52e9cc-f7cd-424c-bdb8-2ff5cc44932d" providerId="ADAL" clId="{C4FE52DC-C234-48A3-911D-339742CD2A5F}" dt="2024-09-21T09:50:24.670" v="115" actId="208"/>
          <ac:picMkLst>
            <pc:docMk/>
            <pc:sldMk cId="692485860" sldId="257"/>
            <ac:picMk id="14" creationId="{426C4133-6321-A1AA-B313-40258599F3DA}"/>
          </ac:picMkLst>
        </pc:picChg>
        <pc:picChg chg="add mod">
          <ac:chgData name="Yamada, Tomoyuki[山田 智之]" userId="5e52e9cc-f7cd-424c-bdb8-2ff5cc44932d" providerId="ADAL" clId="{C4FE52DC-C234-48A3-911D-339742CD2A5F}" dt="2024-09-21T09:51:56.593" v="132" actId="1582"/>
          <ac:picMkLst>
            <pc:docMk/>
            <pc:sldMk cId="692485860" sldId="257"/>
            <ac:picMk id="22" creationId="{F0A32C24-C921-0B51-375C-AF4897E76AD5}"/>
          </ac:picMkLst>
        </pc:picChg>
        <pc:picChg chg="add mod">
          <ac:chgData name="Yamada, Tomoyuki[山田 智之]" userId="5e52e9cc-f7cd-424c-bdb8-2ff5cc44932d" providerId="ADAL" clId="{C4FE52DC-C234-48A3-911D-339742CD2A5F}" dt="2024-09-21T09:53:02.019" v="142" actId="1076"/>
          <ac:picMkLst>
            <pc:docMk/>
            <pc:sldMk cId="692485860" sldId="257"/>
            <ac:picMk id="28" creationId="{6399C7D6-1EF9-BA2E-D60C-F0402C06AB8E}"/>
          </ac:picMkLst>
        </pc:picChg>
        <pc:cxnChg chg="add mod">
          <ac:chgData name="Yamada, Tomoyuki[山田 智之]" userId="5e52e9cc-f7cd-424c-bdb8-2ff5cc44932d" providerId="ADAL" clId="{C4FE52DC-C234-48A3-911D-339742CD2A5F}" dt="2024-09-21T09:48:58.245" v="103"/>
          <ac:cxnSpMkLst>
            <pc:docMk/>
            <pc:sldMk cId="692485860" sldId="257"/>
            <ac:cxnSpMk id="11" creationId="{6BE47D9C-7451-6B5F-2CEF-7619CED62EAF}"/>
          </ac:cxnSpMkLst>
        </pc:cxnChg>
        <pc:cxnChg chg="add mod">
          <ac:chgData name="Yamada, Tomoyuki[山田 智之]" userId="5e52e9cc-f7cd-424c-bdb8-2ff5cc44932d" providerId="ADAL" clId="{C4FE52DC-C234-48A3-911D-339742CD2A5F}" dt="2024-09-21T09:50:42.003" v="119" actId="14100"/>
          <ac:cxnSpMkLst>
            <pc:docMk/>
            <pc:sldMk cId="692485860" sldId="257"/>
            <ac:cxnSpMk id="16" creationId="{ABE26CA7-71A8-FA14-51CA-6A9884FBD308}"/>
          </ac:cxnSpMkLst>
        </pc:cxnChg>
        <pc:cxnChg chg="add mod">
          <ac:chgData name="Yamada, Tomoyuki[山田 智之]" userId="5e52e9cc-f7cd-424c-bdb8-2ff5cc44932d" providerId="ADAL" clId="{C4FE52DC-C234-48A3-911D-339742CD2A5F}" dt="2024-09-21T09:52:22.515" v="138" actId="14100"/>
          <ac:cxnSpMkLst>
            <pc:docMk/>
            <pc:sldMk cId="692485860" sldId="257"/>
            <ac:cxnSpMk id="24" creationId="{5FD8DE82-96F1-46A2-76F9-CF4E88D2E8D7}"/>
          </ac:cxnSpMkLst>
        </pc:cxnChg>
      </pc:sldChg>
      <pc:sldChg chg="addSp delSp modSp new mod setBg">
        <pc:chgData name="Yamada, Tomoyuki[山田 智之]" userId="5e52e9cc-f7cd-424c-bdb8-2ff5cc44932d" providerId="ADAL" clId="{C4FE52DC-C234-48A3-911D-339742CD2A5F}" dt="2024-09-21T09:53:23.789" v="145" actId="1076"/>
        <pc:sldMkLst>
          <pc:docMk/>
          <pc:sldMk cId="342101363" sldId="258"/>
        </pc:sldMkLst>
        <pc:spChg chg="del">
          <ac:chgData name="Yamada, Tomoyuki[山田 智之]" userId="5e52e9cc-f7cd-424c-bdb8-2ff5cc44932d" providerId="ADAL" clId="{C4FE52DC-C234-48A3-911D-339742CD2A5F}" dt="2024-09-21T09:36:22.444" v="8" actId="478"/>
          <ac:spMkLst>
            <pc:docMk/>
            <pc:sldMk cId="342101363" sldId="258"/>
            <ac:spMk id="2" creationId="{76402CAD-B960-2AEB-DBCD-12A49DC542E0}"/>
          </ac:spMkLst>
        </pc:spChg>
        <pc:spChg chg="del">
          <ac:chgData name="Yamada, Tomoyuki[山田 智之]" userId="5e52e9cc-f7cd-424c-bdb8-2ff5cc44932d" providerId="ADAL" clId="{C4FE52DC-C234-48A3-911D-339742CD2A5F}" dt="2024-09-21T09:36:22.444" v="8" actId="478"/>
          <ac:spMkLst>
            <pc:docMk/>
            <pc:sldMk cId="342101363" sldId="258"/>
            <ac:spMk id="3" creationId="{102EAD7D-5848-9CC5-4AFD-7DBE89A72400}"/>
          </ac:spMkLst>
        </pc:spChg>
        <pc:spChg chg="add del">
          <ac:chgData name="Yamada, Tomoyuki[山田 智之]" userId="5e52e9cc-f7cd-424c-bdb8-2ff5cc44932d" providerId="ADAL" clId="{C4FE52DC-C234-48A3-911D-339742CD2A5F}" dt="2024-09-21T09:36:31.853" v="12" actId="26606"/>
          <ac:spMkLst>
            <pc:docMk/>
            <pc:sldMk cId="342101363" sldId="258"/>
            <ac:spMk id="10" creationId="{42A4FC2C-047E-45A5-965D-8E1E3BF09BC6}"/>
          </ac:spMkLst>
        </pc:spChg>
        <pc:picChg chg="add del mod">
          <ac:chgData name="Yamada, Tomoyuki[山田 智之]" userId="5e52e9cc-f7cd-424c-bdb8-2ff5cc44932d" providerId="ADAL" clId="{C4FE52DC-C234-48A3-911D-339742CD2A5F}" dt="2024-09-21T09:37:42.149" v="17" actId="478"/>
          <ac:picMkLst>
            <pc:docMk/>
            <pc:sldMk cId="342101363" sldId="258"/>
            <ac:picMk id="5" creationId="{B0AEC950-8F53-A734-7C85-F90D0D8B2A25}"/>
          </ac:picMkLst>
        </pc:picChg>
        <pc:picChg chg="add mod">
          <ac:chgData name="Yamada, Tomoyuki[山田 智之]" userId="5e52e9cc-f7cd-424c-bdb8-2ff5cc44932d" providerId="ADAL" clId="{C4FE52DC-C234-48A3-911D-339742CD2A5F}" dt="2024-09-21T09:39:57.858" v="30" actId="14100"/>
          <ac:picMkLst>
            <pc:docMk/>
            <pc:sldMk cId="342101363" sldId="258"/>
            <ac:picMk id="7" creationId="{6AF37170-59C1-77FF-9A76-F3C82FF04646}"/>
          </ac:picMkLst>
        </pc:picChg>
        <pc:picChg chg="add mod">
          <ac:chgData name="Yamada, Tomoyuki[山田 智之]" userId="5e52e9cc-f7cd-424c-bdb8-2ff5cc44932d" providerId="ADAL" clId="{C4FE52DC-C234-48A3-911D-339742CD2A5F}" dt="2024-09-21T09:53:23.789" v="145" actId="1076"/>
          <ac:picMkLst>
            <pc:docMk/>
            <pc:sldMk cId="342101363" sldId="258"/>
            <ac:picMk id="9" creationId="{474597DE-2827-4F11-2E2F-3A336A8370ED}"/>
          </ac:picMkLst>
        </pc:picChg>
        <pc:picChg chg="add mod">
          <ac:chgData name="Yamada, Tomoyuki[山田 智之]" userId="5e52e9cc-f7cd-424c-bdb8-2ff5cc44932d" providerId="ADAL" clId="{C4FE52DC-C234-48A3-911D-339742CD2A5F}" dt="2024-09-21T09:40:21.564" v="65" actId="1036"/>
          <ac:picMkLst>
            <pc:docMk/>
            <pc:sldMk cId="342101363" sldId="258"/>
            <ac:picMk id="12" creationId="{0E29755B-6CDD-B19E-8542-98A4AE70ECC4}"/>
          </ac:picMkLst>
        </pc:picChg>
        <pc:picChg chg="add mod">
          <ac:chgData name="Yamada, Tomoyuki[山田 智之]" userId="5e52e9cc-f7cd-424c-bdb8-2ff5cc44932d" providerId="ADAL" clId="{C4FE52DC-C234-48A3-911D-339742CD2A5F}" dt="2024-09-21T09:40:21.564" v="65" actId="1036"/>
          <ac:picMkLst>
            <pc:docMk/>
            <pc:sldMk cId="342101363" sldId="258"/>
            <ac:picMk id="14" creationId="{80EA5D3D-87CC-A8D8-FBC6-45501B168A56}"/>
          </ac:picMkLst>
        </pc:picChg>
        <pc:picChg chg="add del">
          <ac:chgData name="Yamada, Tomoyuki[山田 智之]" userId="5e52e9cc-f7cd-424c-bdb8-2ff5cc44932d" providerId="ADAL" clId="{C4FE52DC-C234-48A3-911D-339742CD2A5F}" dt="2024-09-21T09:40:31.118" v="67" actId="22"/>
          <ac:picMkLst>
            <pc:docMk/>
            <pc:sldMk cId="342101363" sldId="258"/>
            <ac:picMk id="16" creationId="{DCCFDEA6-F05E-91BE-EB67-3D109A49A387}"/>
          </ac:picMkLst>
        </pc:picChg>
        <pc:picChg chg="add mod">
          <ac:chgData name="Yamada, Tomoyuki[山田 智之]" userId="5e52e9cc-f7cd-424c-bdb8-2ff5cc44932d" providerId="ADAL" clId="{C4FE52DC-C234-48A3-911D-339742CD2A5F}" dt="2024-09-21T09:53:20.945" v="144" actId="1076"/>
          <ac:picMkLst>
            <pc:docMk/>
            <pc:sldMk cId="342101363" sldId="258"/>
            <ac:picMk id="17" creationId="{4A7D1610-277D-98C7-A879-E506D97F3D7E}"/>
          </ac:picMkLst>
        </pc:picChg>
      </pc:sldChg>
      <pc:sldChg chg="addSp delSp modSp add mod">
        <pc:chgData name="Yamada, Tomoyuki[山田 智之]" userId="5e52e9cc-f7cd-424c-bdb8-2ff5cc44932d" providerId="ADAL" clId="{C4FE52DC-C234-48A3-911D-339742CD2A5F}" dt="2024-09-21T09:53:31.415" v="148" actId="1076"/>
        <pc:sldMkLst>
          <pc:docMk/>
          <pc:sldMk cId="1960071321" sldId="259"/>
        </pc:sldMkLst>
        <pc:picChg chg="add mod">
          <ac:chgData name="Yamada, Tomoyuki[山田 智之]" userId="5e52e9cc-f7cd-424c-bdb8-2ff5cc44932d" providerId="ADAL" clId="{C4FE52DC-C234-48A3-911D-339742CD2A5F}" dt="2024-09-21T09:53:31.415" v="148" actId="1076"/>
          <ac:picMkLst>
            <pc:docMk/>
            <pc:sldMk cId="1960071321" sldId="259"/>
            <ac:picMk id="3" creationId="{4B96244F-8914-90B4-417E-5645F094B169}"/>
          </ac:picMkLst>
        </pc:picChg>
        <pc:picChg chg="add mod">
          <ac:chgData name="Yamada, Tomoyuki[山田 智之]" userId="5e52e9cc-f7cd-424c-bdb8-2ff5cc44932d" providerId="ADAL" clId="{C4FE52DC-C234-48A3-911D-339742CD2A5F}" dt="2024-09-21T09:41:43.767" v="77" actId="14100"/>
          <ac:picMkLst>
            <pc:docMk/>
            <pc:sldMk cId="1960071321" sldId="259"/>
            <ac:picMk id="5" creationId="{76F8A179-5302-3948-667E-37544EBFD58B}"/>
          </ac:picMkLst>
        </pc:picChg>
        <pc:picChg chg="add mod">
          <ac:chgData name="Yamada, Tomoyuki[山田 智之]" userId="5e52e9cc-f7cd-424c-bdb8-2ff5cc44932d" providerId="ADAL" clId="{C4FE52DC-C234-48A3-911D-339742CD2A5F}" dt="2024-09-21T09:41:45.576" v="78" actId="1076"/>
          <ac:picMkLst>
            <pc:docMk/>
            <pc:sldMk cId="1960071321" sldId="259"/>
            <ac:picMk id="8" creationId="{466D8F7D-9D2A-B30C-4798-98730F53AB90}"/>
          </ac:picMkLst>
        </pc:picChg>
        <pc:picChg chg="del">
          <ac:chgData name="Yamada, Tomoyuki[山田 智之]" userId="5e52e9cc-f7cd-424c-bdb8-2ff5cc44932d" providerId="ADAL" clId="{C4FE52DC-C234-48A3-911D-339742CD2A5F}" dt="2024-09-21T09:40:38.003" v="69" actId="478"/>
          <ac:picMkLst>
            <pc:docMk/>
            <pc:sldMk cId="1960071321" sldId="259"/>
            <ac:picMk id="9" creationId="{474597DE-2827-4F11-2E2F-3A336A8370ED}"/>
          </ac:picMkLst>
        </pc:picChg>
        <pc:picChg chg="add mod">
          <ac:chgData name="Yamada, Tomoyuki[山田 智之]" userId="5e52e9cc-f7cd-424c-bdb8-2ff5cc44932d" providerId="ADAL" clId="{C4FE52DC-C234-48A3-911D-339742CD2A5F}" dt="2024-09-21T09:53:28.331" v="147" actId="1076"/>
          <ac:picMkLst>
            <pc:docMk/>
            <pc:sldMk cId="1960071321" sldId="259"/>
            <ac:picMk id="10" creationId="{833FEB89-C3D3-35BA-D89D-BF1C8DF4AE3D}"/>
          </ac:picMkLst>
        </pc:picChg>
        <pc:picChg chg="del">
          <ac:chgData name="Yamada, Tomoyuki[山田 智之]" userId="5e52e9cc-f7cd-424c-bdb8-2ff5cc44932d" providerId="ADAL" clId="{C4FE52DC-C234-48A3-911D-339742CD2A5F}" dt="2024-09-21T09:40:38.003" v="69" actId="478"/>
          <ac:picMkLst>
            <pc:docMk/>
            <pc:sldMk cId="1960071321" sldId="259"/>
            <ac:picMk id="12" creationId="{0E29755B-6CDD-B19E-8542-98A4AE70ECC4}"/>
          </ac:picMkLst>
        </pc:picChg>
        <pc:picChg chg="del">
          <ac:chgData name="Yamada, Tomoyuki[山田 智之]" userId="5e52e9cc-f7cd-424c-bdb8-2ff5cc44932d" providerId="ADAL" clId="{C4FE52DC-C234-48A3-911D-339742CD2A5F}" dt="2024-09-21T09:40:38.003" v="69" actId="478"/>
          <ac:picMkLst>
            <pc:docMk/>
            <pc:sldMk cId="1960071321" sldId="259"/>
            <ac:picMk id="14" creationId="{80EA5D3D-87CC-A8D8-FBC6-45501B168A56}"/>
          </ac:picMkLst>
        </pc:picChg>
      </pc:sldChg>
      <pc:sldChg chg="addSp delSp modSp add mod">
        <pc:chgData name="Yamada, Tomoyuki[山田 智之]" userId="5e52e9cc-f7cd-424c-bdb8-2ff5cc44932d" providerId="ADAL" clId="{C4FE52DC-C234-48A3-911D-339742CD2A5F}" dt="2024-09-23T09:47:27.268" v="499" actId="20577"/>
        <pc:sldMkLst>
          <pc:docMk/>
          <pc:sldMk cId="2303309940" sldId="260"/>
        </pc:sldMkLst>
        <pc:spChg chg="add mod">
          <ac:chgData name="Yamada, Tomoyuki[山田 智之]" userId="5e52e9cc-f7cd-424c-bdb8-2ff5cc44932d" providerId="ADAL" clId="{C4FE52DC-C234-48A3-911D-339742CD2A5F}" dt="2024-09-23T09:47:27.268" v="499" actId="20577"/>
          <ac:spMkLst>
            <pc:docMk/>
            <pc:sldMk cId="2303309940" sldId="260"/>
            <ac:spMk id="2" creationId="{3A2DB79B-9782-660E-F290-D4D5018BE60F}"/>
          </ac:spMkLst>
        </pc:spChg>
        <pc:spChg chg="add mod">
          <ac:chgData name="Yamada, Tomoyuki[山田 智之]" userId="5e52e9cc-f7cd-424c-bdb8-2ff5cc44932d" providerId="ADAL" clId="{C4FE52DC-C234-48A3-911D-339742CD2A5F}" dt="2024-09-23T09:32:01.999" v="451" actId="208"/>
          <ac:spMkLst>
            <pc:docMk/>
            <pc:sldMk cId="2303309940" sldId="260"/>
            <ac:spMk id="4" creationId="{459AACDC-45FE-7758-77C4-6CB43063ABCC}"/>
          </ac:spMkLst>
        </pc:spChg>
        <pc:spChg chg="add mod">
          <ac:chgData name="Yamada, Tomoyuki[山田 智之]" userId="5e52e9cc-f7cd-424c-bdb8-2ff5cc44932d" providerId="ADAL" clId="{C4FE52DC-C234-48A3-911D-339742CD2A5F}" dt="2024-09-23T09:29:46.399" v="432" actId="1035"/>
          <ac:spMkLst>
            <pc:docMk/>
            <pc:sldMk cId="2303309940" sldId="260"/>
            <ac:spMk id="6" creationId="{C2C9DD63-F3AA-1032-BF3F-283E550909CE}"/>
          </ac:spMkLst>
        </pc:spChg>
        <pc:spChg chg="add mod topLvl">
          <ac:chgData name="Yamada, Tomoyuki[山田 智之]" userId="5e52e9cc-f7cd-424c-bdb8-2ff5cc44932d" providerId="ADAL" clId="{C4FE52DC-C234-48A3-911D-339742CD2A5F}" dt="2024-09-23T09:30:14.884" v="437" actId="403"/>
          <ac:spMkLst>
            <pc:docMk/>
            <pc:sldMk cId="2303309940" sldId="260"/>
            <ac:spMk id="11" creationId="{91F0CE41-AD03-B97B-E44D-63A23F432070}"/>
          </ac:spMkLst>
        </pc:spChg>
        <pc:spChg chg="add mod topLvl">
          <ac:chgData name="Yamada, Tomoyuki[山田 智之]" userId="5e52e9cc-f7cd-424c-bdb8-2ff5cc44932d" providerId="ADAL" clId="{C4FE52DC-C234-48A3-911D-339742CD2A5F}" dt="2024-09-23T09:30:14.884" v="437" actId="403"/>
          <ac:spMkLst>
            <pc:docMk/>
            <pc:sldMk cId="2303309940" sldId="260"/>
            <ac:spMk id="12" creationId="{BFFA3AC2-4372-51F9-C542-F19318FB8BB4}"/>
          </ac:spMkLst>
        </pc:spChg>
        <pc:spChg chg="add mod topLvl">
          <ac:chgData name="Yamada, Tomoyuki[山田 智之]" userId="5e52e9cc-f7cd-424c-bdb8-2ff5cc44932d" providerId="ADAL" clId="{C4FE52DC-C234-48A3-911D-339742CD2A5F}" dt="2024-09-23T09:30:14.884" v="437" actId="403"/>
          <ac:spMkLst>
            <pc:docMk/>
            <pc:sldMk cId="2303309940" sldId="260"/>
            <ac:spMk id="13" creationId="{E6DA262A-DA04-9FF0-FDA8-ED54EE4A8181}"/>
          </ac:spMkLst>
        </pc:spChg>
        <pc:spChg chg="add mod topLvl">
          <ac:chgData name="Yamada, Tomoyuki[山田 智之]" userId="5e52e9cc-f7cd-424c-bdb8-2ff5cc44932d" providerId="ADAL" clId="{C4FE52DC-C234-48A3-911D-339742CD2A5F}" dt="2024-09-23T09:30:14.884" v="437" actId="403"/>
          <ac:spMkLst>
            <pc:docMk/>
            <pc:sldMk cId="2303309940" sldId="260"/>
            <ac:spMk id="14" creationId="{B12EB868-0CA9-CA69-E3F0-297D227BFA24}"/>
          </ac:spMkLst>
        </pc:spChg>
        <pc:spChg chg="add mod topLvl">
          <ac:chgData name="Yamada, Tomoyuki[山田 智之]" userId="5e52e9cc-f7cd-424c-bdb8-2ff5cc44932d" providerId="ADAL" clId="{C4FE52DC-C234-48A3-911D-339742CD2A5F}" dt="2024-09-23T09:30:14.884" v="437" actId="403"/>
          <ac:spMkLst>
            <pc:docMk/>
            <pc:sldMk cId="2303309940" sldId="260"/>
            <ac:spMk id="15" creationId="{A466AA65-24FC-10AA-5F72-EFED647FA677}"/>
          </ac:spMkLst>
        </pc:spChg>
        <pc:spChg chg="add mod topLvl">
          <ac:chgData name="Yamada, Tomoyuki[山田 智之]" userId="5e52e9cc-f7cd-424c-bdb8-2ff5cc44932d" providerId="ADAL" clId="{C4FE52DC-C234-48A3-911D-339742CD2A5F}" dt="2024-09-23T09:30:33.631" v="439" actId="1582"/>
          <ac:spMkLst>
            <pc:docMk/>
            <pc:sldMk cId="2303309940" sldId="260"/>
            <ac:spMk id="16" creationId="{C5868A8D-7D4B-BC45-C941-FDEBBF6F95A5}"/>
          </ac:spMkLst>
        </pc:spChg>
        <pc:spChg chg="add mod topLvl">
          <ac:chgData name="Yamada, Tomoyuki[山田 智之]" userId="5e52e9cc-f7cd-424c-bdb8-2ff5cc44932d" providerId="ADAL" clId="{C4FE52DC-C234-48A3-911D-339742CD2A5F}" dt="2024-09-23T09:30:33.631" v="439" actId="1582"/>
          <ac:spMkLst>
            <pc:docMk/>
            <pc:sldMk cId="2303309940" sldId="260"/>
            <ac:spMk id="17" creationId="{DFF9FC18-6E08-FD26-A7A6-1EF1C9ADA47A}"/>
          </ac:spMkLst>
        </pc:spChg>
        <pc:spChg chg="add mod topLvl">
          <ac:chgData name="Yamada, Tomoyuki[山田 智之]" userId="5e52e9cc-f7cd-424c-bdb8-2ff5cc44932d" providerId="ADAL" clId="{C4FE52DC-C234-48A3-911D-339742CD2A5F}" dt="2024-09-23T09:30:33.631" v="439" actId="1582"/>
          <ac:spMkLst>
            <pc:docMk/>
            <pc:sldMk cId="2303309940" sldId="260"/>
            <ac:spMk id="18" creationId="{598D7EE1-1F53-B6C2-C0D8-AC677F0DF4CA}"/>
          </ac:spMkLst>
        </pc:spChg>
        <pc:spChg chg="add mod topLvl">
          <ac:chgData name="Yamada, Tomoyuki[山田 智之]" userId="5e52e9cc-f7cd-424c-bdb8-2ff5cc44932d" providerId="ADAL" clId="{C4FE52DC-C234-48A3-911D-339742CD2A5F}" dt="2024-09-23T09:30:33.631" v="439" actId="1582"/>
          <ac:spMkLst>
            <pc:docMk/>
            <pc:sldMk cId="2303309940" sldId="260"/>
            <ac:spMk id="19" creationId="{B70D00B9-E387-606F-26C5-2487F2350310}"/>
          </ac:spMkLst>
        </pc:spChg>
        <pc:spChg chg="add mod topLvl">
          <ac:chgData name="Yamada, Tomoyuki[山田 智之]" userId="5e52e9cc-f7cd-424c-bdb8-2ff5cc44932d" providerId="ADAL" clId="{C4FE52DC-C234-48A3-911D-339742CD2A5F}" dt="2024-09-23T09:30:33.631" v="439" actId="1582"/>
          <ac:spMkLst>
            <pc:docMk/>
            <pc:sldMk cId="2303309940" sldId="260"/>
            <ac:spMk id="20" creationId="{E6EB5193-605A-6039-20E6-D9E70FD3718A}"/>
          </ac:spMkLst>
        </pc:spChg>
        <pc:spChg chg="add mod topLvl">
          <ac:chgData name="Yamada, Tomoyuki[山田 智之]" userId="5e52e9cc-f7cd-424c-bdb8-2ff5cc44932d" providerId="ADAL" clId="{C4FE52DC-C234-48A3-911D-339742CD2A5F}" dt="2024-09-23T09:30:33.631" v="439" actId="1582"/>
          <ac:spMkLst>
            <pc:docMk/>
            <pc:sldMk cId="2303309940" sldId="260"/>
            <ac:spMk id="21" creationId="{A061B67E-06FB-0B31-518C-F0C13B717A17}"/>
          </ac:spMkLst>
        </pc:spChg>
        <pc:spChg chg="add mod topLvl">
          <ac:chgData name="Yamada, Tomoyuki[山田 智之]" userId="5e52e9cc-f7cd-424c-bdb8-2ff5cc44932d" providerId="ADAL" clId="{C4FE52DC-C234-48A3-911D-339742CD2A5F}" dt="2024-09-23T09:30:14.884" v="437" actId="403"/>
          <ac:spMkLst>
            <pc:docMk/>
            <pc:sldMk cId="2303309940" sldId="260"/>
            <ac:spMk id="22" creationId="{1F1EEAC3-15F7-4C99-7347-C6332AB9C9A9}"/>
          </ac:spMkLst>
        </pc:spChg>
        <pc:spChg chg="add mod">
          <ac:chgData name="Yamada, Tomoyuki[山田 智之]" userId="5e52e9cc-f7cd-424c-bdb8-2ff5cc44932d" providerId="ADAL" clId="{C4FE52DC-C234-48A3-911D-339742CD2A5F}" dt="2024-09-23T09:29:08.646" v="378" actId="1076"/>
          <ac:spMkLst>
            <pc:docMk/>
            <pc:sldMk cId="2303309940" sldId="260"/>
            <ac:spMk id="31" creationId="{DE9AD083-FEFD-BEB4-B7A9-AC228C303FB8}"/>
          </ac:spMkLst>
        </pc:spChg>
        <pc:spChg chg="add mod">
          <ac:chgData name="Yamada, Tomoyuki[山田 智之]" userId="5e52e9cc-f7cd-424c-bdb8-2ff5cc44932d" providerId="ADAL" clId="{C4FE52DC-C234-48A3-911D-339742CD2A5F}" dt="2024-09-23T09:31:48.092" v="449" actId="693"/>
          <ac:spMkLst>
            <pc:docMk/>
            <pc:sldMk cId="2303309940" sldId="260"/>
            <ac:spMk id="33" creationId="{09A03CE1-624D-0F08-10CC-4D5C09BF2568}"/>
          </ac:spMkLst>
        </pc:spChg>
        <pc:spChg chg="add mod">
          <ac:chgData name="Yamada, Tomoyuki[山田 智之]" userId="5e52e9cc-f7cd-424c-bdb8-2ff5cc44932d" providerId="ADAL" clId="{C4FE52DC-C234-48A3-911D-339742CD2A5F}" dt="2024-09-23T09:32:58.229" v="462" actId="1582"/>
          <ac:spMkLst>
            <pc:docMk/>
            <pc:sldMk cId="2303309940" sldId="260"/>
            <ac:spMk id="39" creationId="{C75C2832-3E99-3601-6B6B-18504E86DBD5}"/>
          </ac:spMkLst>
        </pc:spChg>
        <pc:grpChg chg="add del mod">
          <ac:chgData name="Yamada, Tomoyuki[山田 智之]" userId="5e52e9cc-f7cd-424c-bdb8-2ff5cc44932d" providerId="ADAL" clId="{C4FE52DC-C234-48A3-911D-339742CD2A5F}" dt="2024-09-23T09:30:04.077" v="435" actId="165"/>
          <ac:grpSpMkLst>
            <pc:docMk/>
            <pc:sldMk cId="2303309940" sldId="260"/>
            <ac:grpSpMk id="32" creationId="{97D48E08-1E4A-88DD-463D-5C492A69AE82}"/>
          </ac:grpSpMkLst>
        </pc:grpChg>
        <pc:picChg chg="del">
          <ac:chgData name="Yamada, Tomoyuki[山田 智之]" userId="5e52e9cc-f7cd-424c-bdb8-2ff5cc44932d" providerId="ADAL" clId="{C4FE52DC-C234-48A3-911D-339742CD2A5F}" dt="2024-09-21T10:07:11.992" v="255" actId="478"/>
          <ac:picMkLst>
            <pc:docMk/>
            <pc:sldMk cId="2303309940" sldId="260"/>
            <ac:picMk id="3" creationId="{4B96244F-8914-90B4-417E-5645F094B169}"/>
          </ac:picMkLst>
        </pc:picChg>
        <pc:picChg chg="del">
          <ac:chgData name="Yamada, Tomoyuki[山田 智之]" userId="5e52e9cc-f7cd-424c-bdb8-2ff5cc44932d" providerId="ADAL" clId="{C4FE52DC-C234-48A3-911D-339742CD2A5F}" dt="2024-09-21T10:07:13.235" v="256" actId="478"/>
          <ac:picMkLst>
            <pc:docMk/>
            <pc:sldMk cId="2303309940" sldId="260"/>
            <ac:picMk id="5" creationId="{76F8A179-5302-3948-667E-37544EBFD58B}"/>
          </ac:picMkLst>
        </pc:picChg>
        <pc:picChg chg="add del mod">
          <ac:chgData name="Yamada, Tomoyuki[山田 智之]" userId="5e52e9cc-f7cd-424c-bdb8-2ff5cc44932d" providerId="ADAL" clId="{C4FE52DC-C234-48A3-911D-339742CD2A5F}" dt="2024-09-23T09:25:02.439" v="325" actId="478"/>
          <ac:picMkLst>
            <pc:docMk/>
            <pc:sldMk cId="2303309940" sldId="260"/>
            <ac:picMk id="5" creationId="{E8CF3B1A-FA94-D4B6-79DA-4AA2B19AD82E}"/>
          </ac:picMkLst>
        </pc:picChg>
        <pc:picChg chg="add del">
          <ac:chgData name="Yamada, Tomoyuki[山田 智之]" userId="5e52e9cc-f7cd-424c-bdb8-2ff5cc44932d" providerId="ADAL" clId="{C4FE52DC-C234-48A3-911D-339742CD2A5F}" dt="2024-09-21T10:07:00.331" v="252" actId="478"/>
          <ac:picMkLst>
            <pc:docMk/>
            <pc:sldMk cId="2303309940" sldId="260"/>
            <ac:picMk id="7" creationId="{6AF37170-59C1-77FF-9A76-F3C82FF04646}"/>
          </ac:picMkLst>
        </pc:picChg>
        <pc:picChg chg="add mod">
          <ac:chgData name="Yamada, Tomoyuki[山田 智之]" userId="5e52e9cc-f7cd-424c-bdb8-2ff5cc44932d" providerId="ADAL" clId="{C4FE52DC-C234-48A3-911D-339742CD2A5F}" dt="2024-09-23T09:29:12.490" v="383" actId="1035"/>
          <ac:picMkLst>
            <pc:docMk/>
            <pc:sldMk cId="2303309940" sldId="260"/>
            <ac:picMk id="8" creationId="{2E76B079-0389-11E2-83AD-FD9F75C77BA6}"/>
          </ac:picMkLst>
        </pc:picChg>
        <pc:picChg chg="del">
          <ac:chgData name="Yamada, Tomoyuki[山田 智之]" userId="5e52e9cc-f7cd-424c-bdb8-2ff5cc44932d" providerId="ADAL" clId="{C4FE52DC-C234-48A3-911D-339742CD2A5F}" dt="2024-09-21T10:07:11.992" v="255" actId="478"/>
          <ac:picMkLst>
            <pc:docMk/>
            <pc:sldMk cId="2303309940" sldId="260"/>
            <ac:picMk id="8" creationId="{466D8F7D-9D2A-B30C-4798-98730F53AB90}"/>
          </ac:picMkLst>
        </pc:picChg>
        <pc:picChg chg="add mod topLvl">
          <ac:chgData name="Yamada, Tomoyuki[山田 智之]" userId="5e52e9cc-f7cd-424c-bdb8-2ff5cc44932d" providerId="ADAL" clId="{C4FE52DC-C234-48A3-911D-339742CD2A5F}" dt="2024-09-23T09:30:04.077" v="435" actId="165"/>
          <ac:picMkLst>
            <pc:docMk/>
            <pc:sldMk cId="2303309940" sldId="260"/>
            <ac:picMk id="9" creationId="{6405B472-A573-E441-37C5-6C2298AB0445}"/>
          </ac:picMkLst>
        </pc:picChg>
        <pc:picChg chg="del mod">
          <ac:chgData name="Yamada, Tomoyuki[山田 智之]" userId="5e52e9cc-f7cd-424c-bdb8-2ff5cc44932d" providerId="ADAL" clId="{C4FE52DC-C234-48A3-911D-339742CD2A5F}" dt="2024-09-21T10:07:02.606" v="253" actId="478"/>
          <ac:picMkLst>
            <pc:docMk/>
            <pc:sldMk cId="2303309940" sldId="260"/>
            <ac:picMk id="10" creationId="{833FEB89-C3D3-35BA-D89D-BF1C8DF4AE3D}"/>
          </ac:picMkLst>
        </pc:picChg>
        <pc:picChg chg="add mod">
          <ac:chgData name="Yamada, Tomoyuki[山田 智之]" userId="5e52e9cc-f7cd-424c-bdb8-2ff5cc44932d" providerId="ADAL" clId="{C4FE52DC-C234-48A3-911D-339742CD2A5F}" dt="2024-09-23T09:28:46.939" v="374" actId="1036"/>
          <ac:picMkLst>
            <pc:docMk/>
            <pc:sldMk cId="2303309940" sldId="260"/>
            <ac:picMk id="29" creationId="{349EED28-2FF5-381A-B75A-73D86422203D}"/>
          </ac:picMkLst>
        </pc:picChg>
        <pc:cxnChg chg="add del mod">
          <ac:chgData name="Yamada, Tomoyuki[山田 智之]" userId="5e52e9cc-f7cd-424c-bdb8-2ff5cc44932d" providerId="ADAL" clId="{C4FE52DC-C234-48A3-911D-339742CD2A5F}" dt="2024-09-23T09:28:28.317" v="337" actId="478"/>
          <ac:cxnSpMkLst>
            <pc:docMk/>
            <pc:sldMk cId="2303309940" sldId="260"/>
            <ac:cxnSpMk id="23" creationId="{367B353A-EA3E-2ADF-AD37-A4DDD1E140D8}"/>
          </ac:cxnSpMkLst>
        </pc:cxnChg>
        <pc:cxnChg chg="add del mod">
          <ac:chgData name="Yamada, Tomoyuki[山田 智之]" userId="5e52e9cc-f7cd-424c-bdb8-2ff5cc44932d" providerId="ADAL" clId="{C4FE52DC-C234-48A3-911D-339742CD2A5F}" dt="2024-09-23T09:28:29.659" v="338" actId="478"/>
          <ac:cxnSpMkLst>
            <pc:docMk/>
            <pc:sldMk cId="2303309940" sldId="260"/>
            <ac:cxnSpMk id="24" creationId="{C923EE5E-79EF-68F5-20D6-02145A0EBC2A}"/>
          </ac:cxnSpMkLst>
        </pc:cxnChg>
        <pc:cxnChg chg="add del mod">
          <ac:chgData name="Yamada, Tomoyuki[山田 智之]" userId="5e52e9cc-f7cd-424c-bdb8-2ff5cc44932d" providerId="ADAL" clId="{C4FE52DC-C234-48A3-911D-339742CD2A5F}" dt="2024-09-23T09:28:32.178" v="339" actId="478"/>
          <ac:cxnSpMkLst>
            <pc:docMk/>
            <pc:sldMk cId="2303309940" sldId="260"/>
            <ac:cxnSpMk id="25" creationId="{D263894A-0617-CF1E-8A4C-8557CC11D858}"/>
          </ac:cxnSpMkLst>
        </pc:cxnChg>
        <pc:cxnChg chg="add del mod">
          <ac:chgData name="Yamada, Tomoyuki[山田 智之]" userId="5e52e9cc-f7cd-424c-bdb8-2ff5cc44932d" providerId="ADAL" clId="{C4FE52DC-C234-48A3-911D-339742CD2A5F}" dt="2024-09-23T09:28:38.647" v="342" actId="478"/>
          <ac:cxnSpMkLst>
            <pc:docMk/>
            <pc:sldMk cId="2303309940" sldId="260"/>
            <ac:cxnSpMk id="26" creationId="{9AF87F9C-5CD4-EAAA-1A16-B306EB6D1BAB}"/>
          </ac:cxnSpMkLst>
        </pc:cxnChg>
        <pc:cxnChg chg="add del mod">
          <ac:chgData name="Yamada, Tomoyuki[山田 智之]" userId="5e52e9cc-f7cd-424c-bdb8-2ff5cc44932d" providerId="ADAL" clId="{C4FE52DC-C234-48A3-911D-339742CD2A5F}" dt="2024-09-23T09:28:36.517" v="341" actId="478"/>
          <ac:cxnSpMkLst>
            <pc:docMk/>
            <pc:sldMk cId="2303309940" sldId="260"/>
            <ac:cxnSpMk id="27" creationId="{27A2B8B4-8A22-7156-0E4B-E81F9DE0085E}"/>
          </ac:cxnSpMkLst>
        </pc:cxnChg>
        <pc:cxnChg chg="add del mod">
          <ac:chgData name="Yamada, Tomoyuki[山田 智之]" userId="5e52e9cc-f7cd-424c-bdb8-2ff5cc44932d" providerId="ADAL" clId="{C4FE52DC-C234-48A3-911D-339742CD2A5F}" dt="2024-09-23T09:28:34.331" v="340" actId="478"/>
          <ac:cxnSpMkLst>
            <pc:docMk/>
            <pc:sldMk cId="2303309940" sldId="260"/>
            <ac:cxnSpMk id="28" creationId="{B18E8DA5-90D6-A55D-297B-B36F193A62CC}"/>
          </ac:cxnSpMkLst>
        </pc:cxnChg>
        <pc:cxnChg chg="add mod">
          <ac:chgData name="Yamada, Tomoyuki[山田 智之]" userId="5e52e9cc-f7cd-424c-bdb8-2ff5cc44932d" providerId="ADAL" clId="{C4FE52DC-C234-48A3-911D-339742CD2A5F}" dt="2024-09-23T09:32:18.604" v="454" actId="1582"/>
          <ac:cxnSpMkLst>
            <pc:docMk/>
            <pc:sldMk cId="2303309940" sldId="260"/>
            <ac:cxnSpMk id="35" creationId="{87CB160F-A66C-B92B-5786-07F0A7BA11C8}"/>
          </ac:cxnSpMkLst>
        </pc:cxnChg>
        <pc:cxnChg chg="add mod">
          <ac:chgData name="Yamada, Tomoyuki[山田 智之]" userId="5e52e9cc-f7cd-424c-bdb8-2ff5cc44932d" providerId="ADAL" clId="{C4FE52DC-C234-48A3-911D-339742CD2A5F}" dt="2024-09-23T09:32:26.752" v="457" actId="14100"/>
          <ac:cxnSpMkLst>
            <pc:docMk/>
            <pc:sldMk cId="2303309940" sldId="260"/>
            <ac:cxnSpMk id="36" creationId="{5BC2C5DB-CC38-2F8C-5752-1A3178DAE44C}"/>
          </ac:cxnSpMkLst>
        </pc:cxnChg>
      </pc:sldChg>
      <pc:sldChg chg="delSp add del mod">
        <pc:chgData name="Yamada, Tomoyuki[山田 智之]" userId="5e52e9cc-f7cd-424c-bdb8-2ff5cc44932d" providerId="ADAL" clId="{C4FE52DC-C234-48A3-911D-339742CD2A5F}" dt="2024-09-23T09:25:07.214" v="328" actId="47"/>
        <pc:sldMkLst>
          <pc:docMk/>
          <pc:sldMk cId="898194396" sldId="261"/>
        </pc:sldMkLst>
        <pc:spChg chg="del">
          <ac:chgData name="Yamada, Tomoyuki[山田 智之]" userId="5e52e9cc-f7cd-424c-bdb8-2ff5cc44932d" providerId="ADAL" clId="{C4FE52DC-C234-48A3-911D-339742CD2A5F}" dt="2024-09-23T09:24:46.492" v="324" actId="478"/>
          <ac:spMkLst>
            <pc:docMk/>
            <pc:sldMk cId="898194396" sldId="261"/>
            <ac:spMk id="23" creationId="{07F4B379-6F9A-E863-650D-BA5BC8539EBC}"/>
          </ac:spMkLst>
        </pc:spChg>
        <pc:picChg chg="del">
          <ac:chgData name="Yamada, Tomoyuki[山田 智之]" userId="5e52e9cc-f7cd-424c-bdb8-2ff5cc44932d" providerId="ADAL" clId="{C4FE52DC-C234-48A3-911D-339742CD2A5F}" dt="2024-09-23T09:24:40.613" v="322" actId="478"/>
          <ac:picMkLst>
            <pc:docMk/>
            <pc:sldMk cId="898194396" sldId="261"/>
            <ac:picMk id="22" creationId="{F0A32C24-C921-0B51-375C-AF4897E76AD5}"/>
          </ac:picMkLst>
        </pc:picChg>
        <pc:cxnChg chg="del">
          <ac:chgData name="Yamada, Tomoyuki[山田 智之]" userId="5e52e9cc-f7cd-424c-bdb8-2ff5cc44932d" providerId="ADAL" clId="{C4FE52DC-C234-48A3-911D-339742CD2A5F}" dt="2024-09-23T09:24:42.419" v="323" actId="478"/>
          <ac:cxnSpMkLst>
            <pc:docMk/>
            <pc:sldMk cId="898194396" sldId="261"/>
            <ac:cxnSpMk id="24" creationId="{5FD8DE82-96F1-46A2-76F9-CF4E88D2E8D7}"/>
          </ac:cxnSpMkLst>
        </pc:cxnChg>
      </pc:sldChg>
      <pc:sldChg chg="delSp add del mod">
        <pc:chgData name="Yamada, Tomoyuki[山田 智之]" userId="5e52e9cc-f7cd-424c-bdb8-2ff5cc44932d" providerId="ADAL" clId="{C4FE52DC-C234-48A3-911D-339742CD2A5F}" dt="2024-09-23T09:24:32.859" v="320" actId="47"/>
        <pc:sldMkLst>
          <pc:docMk/>
          <pc:sldMk cId="3125751040" sldId="261"/>
        </pc:sldMkLst>
        <pc:spChg chg="del">
          <ac:chgData name="Yamada, Tomoyuki[山田 智之]" userId="5e52e9cc-f7cd-424c-bdb8-2ff5cc44932d" providerId="ADAL" clId="{C4FE52DC-C234-48A3-911D-339742CD2A5F}" dt="2024-09-23T09:21:22.919" v="284" actId="478"/>
          <ac:spMkLst>
            <pc:docMk/>
            <pc:sldMk cId="3125751040" sldId="261"/>
            <ac:spMk id="23" creationId="{07F4B379-6F9A-E863-650D-BA5BC8539EBC}"/>
          </ac:spMkLst>
        </pc:spChg>
        <pc:picChg chg="del">
          <ac:chgData name="Yamada, Tomoyuki[山田 智之]" userId="5e52e9cc-f7cd-424c-bdb8-2ff5cc44932d" providerId="ADAL" clId="{C4FE52DC-C234-48A3-911D-339742CD2A5F}" dt="2024-09-23T09:21:17.142" v="282" actId="478"/>
          <ac:picMkLst>
            <pc:docMk/>
            <pc:sldMk cId="3125751040" sldId="261"/>
            <ac:picMk id="22" creationId="{F0A32C24-C921-0B51-375C-AF4897E76AD5}"/>
          </ac:picMkLst>
        </pc:picChg>
        <pc:cxnChg chg="del">
          <ac:chgData name="Yamada, Tomoyuki[山田 智之]" userId="5e52e9cc-f7cd-424c-bdb8-2ff5cc44932d" providerId="ADAL" clId="{C4FE52DC-C234-48A3-911D-339742CD2A5F}" dt="2024-09-23T09:21:19.016" v="283" actId="478"/>
          <ac:cxnSpMkLst>
            <pc:docMk/>
            <pc:sldMk cId="3125751040" sldId="261"/>
            <ac:cxnSpMk id="24" creationId="{5FD8DE82-96F1-46A2-76F9-CF4E88D2E8D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EA0F79-523A-3ED5-1D7C-FD7B95ED3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40802FA-BAB2-F409-0219-59B16B49E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C6FAA9-481A-7189-7A68-8AB306DB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9D7D-4DB0-442C-BA06-AABB6F1B8A9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9AB89A-E87D-BEF5-3978-660C995D4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D72694-D7D7-979B-9ED4-23C6161A3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5325-0F4F-46FD-AF10-8F631B92B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7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E52A26-DCF6-AA15-14D8-D84FFF36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A67F820-17F1-676A-31F4-A9E5A9479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6FFBA7-5DC6-C9A6-789D-DC47B80A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9D7D-4DB0-442C-BA06-AABB6F1B8A9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4AA848-D844-69D2-8E42-729906E8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9A155E-E85C-F7A1-16EB-A378F8B7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5325-0F4F-46FD-AF10-8F631B92B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1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F49DC25-5AC0-3093-D023-E7E6262FC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4BFD6AE-FA0F-CB39-ED1C-1A64E10CA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EEF1CE-205F-8C64-00EA-B25E90C5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9D7D-4DB0-442C-BA06-AABB6F1B8A9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AC5AB3-D098-A6AC-EC4D-B77C6B2D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6887CB-77D1-8781-5D30-B09FFD17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5325-0F4F-46FD-AF10-8F631B92B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8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456DDC-86B5-6D10-80CC-AA5E87B12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27DA51-41E4-C621-9B43-8B790CD0F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A644D2-D42E-9DB6-37D9-753CAF86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9D7D-4DB0-442C-BA06-AABB6F1B8A9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DAC3B6-A0CA-5F25-5AF4-2DDB79A80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790DC2-205D-E55B-F13B-2D074CEE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5325-0F4F-46FD-AF10-8F631B92B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23B8B0-29AE-CB73-B4D2-82C78AF1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77CA2C-CE95-71C6-5520-AFB0F2F4D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7769DC-4B63-99E5-B262-B28ED309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9D7D-4DB0-442C-BA06-AABB6F1B8A9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495FF9-CC8B-2A04-3DDA-6BED069E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5D1D62-81E4-4F12-E0E1-85F46D8C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5325-0F4F-46FD-AF10-8F631B92B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5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184036-8E80-7CF8-51C8-1F3B99E8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0ADC34-AD33-D92C-09EA-249D409BC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E7506E-B72E-C4C7-1FA6-6C9010524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7ECCAF-3E02-0171-57C8-8F2DB625B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9D7D-4DB0-442C-BA06-AABB6F1B8A9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1A6851-85B7-A045-D908-FBB1342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03BF0CD-B8B6-6E2F-ACF6-3D8AF839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5325-0F4F-46FD-AF10-8F631B92B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4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F6FEF2-FCD3-1777-C70A-D4D33355A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FCF50F-D97F-3559-8970-7610B2569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EC1402-1E04-7C9A-46B1-0B38C1D9D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C584523-1499-0357-BB10-314A395DF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B8BF46A-8525-B353-6E31-2E50C8EFF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77BEAA3-2BFD-5E58-CDCA-96B0F036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9D7D-4DB0-442C-BA06-AABB6F1B8A9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D96A546-644F-39E7-638A-C68EC2A9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FB0375A-2F63-98FA-92F2-EFA5C38F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5325-0F4F-46FD-AF10-8F631B92B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0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C0BC95-9782-31A8-1180-F2A079FC8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AE395CB-F92B-F333-D499-E2C6A5594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9D7D-4DB0-442C-BA06-AABB6F1B8A9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35482D5-454A-863A-359A-5FBC4AAAD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1C7C464-AD36-77DA-85C9-0FA2770C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5325-0F4F-46FD-AF10-8F631B92B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BEBB031-F3A4-020F-3ADB-73332769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9D7D-4DB0-442C-BA06-AABB6F1B8A9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5E1DE6B-7C41-8A5F-CD2C-9206B6DE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628673-A71D-9176-6D8F-F808E0F9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5325-0F4F-46FD-AF10-8F631B92B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F4E92A-D9C2-D324-93C8-6C645DFA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F811A1-72F6-7DD5-EE48-5B7B62BDC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6E0137-04F5-E01F-523B-0701B4D35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2ED6C6-8510-32AF-935D-2D02B130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9D7D-4DB0-442C-BA06-AABB6F1B8A9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E59B5A-9EFE-A2D3-7E06-F5A75759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A3042F-15EB-1363-8557-8DB9888C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5325-0F4F-46FD-AF10-8F631B92B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1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236693-10E5-8FD9-986D-24B42A924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9022562-C249-5DDB-4DD4-7AFAF4238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842B00B-2E17-3CA6-9624-C3EA86AB0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F3ED65-620E-38FC-B178-DF178581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9D7D-4DB0-442C-BA06-AABB6F1B8A9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66F7F57-838B-0FD2-6E68-8EB660E5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4E6D21E-1468-7918-4F07-CE6A28D2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5325-0F4F-46FD-AF10-8F631B92B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777054F-2257-41FB-08BA-E4722B544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54AA4A6-3794-4CA9-8E92-5B0A0FBAD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14E2D8-7159-9808-2CCE-D124E83CB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F9D7D-4DB0-442C-BA06-AABB6F1B8A9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77066C-EF59-8AAB-CB7D-4F6E31E66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BA3A3C-309A-C17F-F6FF-67429B681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05325-0F4F-46FD-AF10-8F631B92B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9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E944F85-89A8-1E60-99FB-2EA60F34A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29" y="0"/>
            <a:ext cx="11346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F283F7A-B844-F6C8-077E-1E8CD50F6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643" y="104775"/>
            <a:ext cx="9354337" cy="6648450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1DF689B-4265-8EAD-59DB-C5C93453275E}"/>
              </a:ext>
            </a:extLst>
          </p:cNvPr>
          <p:cNvSpPr/>
          <p:nvPr/>
        </p:nvSpPr>
        <p:spPr>
          <a:xfrm>
            <a:off x="1866900" y="4267200"/>
            <a:ext cx="4273550" cy="28575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1A21C9C-9830-818E-4B15-B147B50D38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35" t="14911"/>
          <a:stretch/>
        </p:blipFill>
        <p:spPr>
          <a:xfrm>
            <a:off x="152400" y="3498125"/>
            <a:ext cx="2489200" cy="2857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BE47D9C-7451-6B5F-2CEF-7619CED62EAF}"/>
              </a:ext>
            </a:extLst>
          </p:cNvPr>
          <p:cNvCxnSpPr>
            <a:endCxn id="6" idx="1"/>
          </p:cNvCxnSpPr>
          <p:nvPr/>
        </p:nvCxnSpPr>
        <p:spPr>
          <a:xfrm>
            <a:off x="825500" y="3822700"/>
            <a:ext cx="1041400" cy="587375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426C4133-6321-A1AA-B313-40258599F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546857"/>
            <a:ext cx="2533650" cy="24519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C684830-B214-26BC-2814-83475E6C9E67}"/>
              </a:ext>
            </a:extLst>
          </p:cNvPr>
          <p:cNvSpPr/>
          <p:nvPr/>
        </p:nvSpPr>
        <p:spPr>
          <a:xfrm>
            <a:off x="1866900" y="5920657"/>
            <a:ext cx="4273550" cy="28575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BE26CA7-71A8-FA14-51CA-6A9884FBD308}"/>
              </a:ext>
            </a:extLst>
          </p:cNvPr>
          <p:cNvCxnSpPr>
            <a:cxnSpLocks/>
          </p:cNvCxnSpPr>
          <p:nvPr/>
        </p:nvCxnSpPr>
        <p:spPr>
          <a:xfrm flipV="1">
            <a:off x="889000" y="6063532"/>
            <a:ext cx="914400" cy="444501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9744B54C-5D33-DD9C-70AA-D5096B2B57E2}"/>
              </a:ext>
            </a:extLst>
          </p:cNvPr>
          <p:cNvSpPr/>
          <p:nvPr/>
        </p:nvSpPr>
        <p:spPr>
          <a:xfrm>
            <a:off x="6762750" y="117475"/>
            <a:ext cx="2387600" cy="130175"/>
          </a:xfrm>
          <a:prstGeom prst="roundRect">
            <a:avLst/>
          </a:prstGeom>
          <a:solidFill>
            <a:srgbClr val="E2E2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F0A32C24-C921-0B51-375C-AF4897E76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7169" y="2106613"/>
            <a:ext cx="2526881" cy="23903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07F4B379-6F9A-E863-650D-BA5BC8539EBC}"/>
              </a:ext>
            </a:extLst>
          </p:cNvPr>
          <p:cNvSpPr/>
          <p:nvPr/>
        </p:nvSpPr>
        <p:spPr>
          <a:xfrm>
            <a:off x="6319810" y="2984500"/>
            <a:ext cx="4481539" cy="33655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5FD8DE82-96F1-46A2-76F9-CF4E88D2E8D7}"/>
              </a:ext>
            </a:extLst>
          </p:cNvPr>
          <p:cNvCxnSpPr>
            <a:cxnSpLocks/>
          </p:cNvCxnSpPr>
          <p:nvPr/>
        </p:nvCxnSpPr>
        <p:spPr>
          <a:xfrm flipH="1">
            <a:off x="7727950" y="2345643"/>
            <a:ext cx="3003550" cy="638857"/>
          </a:xfrm>
          <a:prstGeom prst="straightConnector1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図 27">
            <a:extLst>
              <a:ext uri="{FF2B5EF4-FFF2-40B4-BE49-F238E27FC236}">
                <a16:creationId xmlns:a16="http://schemas.microsoft.com/office/drawing/2014/main" id="{6399C7D6-1EF9-BA2E-D60C-F0402C06A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62679"/>
            <a:ext cx="1236315" cy="944928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A047E39-2AD7-B302-3FA1-D0304F110BF6}"/>
              </a:ext>
            </a:extLst>
          </p:cNvPr>
          <p:cNvSpPr/>
          <p:nvPr/>
        </p:nvSpPr>
        <p:spPr>
          <a:xfrm>
            <a:off x="10596562" y="3690937"/>
            <a:ext cx="158353" cy="116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3088CC-2414-A098-6706-382531770F73}"/>
              </a:ext>
            </a:extLst>
          </p:cNvPr>
          <p:cNvSpPr txBox="1"/>
          <p:nvPr/>
        </p:nvSpPr>
        <p:spPr>
          <a:xfrm>
            <a:off x="10507859" y="3623357"/>
            <a:ext cx="335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AA4434"/>
                </a:solidFill>
              </a:rPr>
              <a:t>24</a:t>
            </a:r>
            <a:endParaRPr lang="en-US" sz="1600" dirty="0">
              <a:solidFill>
                <a:srgbClr val="AA4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8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AF37170-59C1-77FF-9A76-F3C82FF04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15508" cy="111871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74597DE-2827-4F11-2E2F-3A336A837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4674"/>
            <a:ext cx="5981700" cy="398145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E29755B-6CDD-B19E-8542-98A4AE70E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633" y="-31504"/>
            <a:ext cx="5934075" cy="35052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0EA5D3D-87CC-A8D8-FBC6-45501B168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008" y="3389925"/>
            <a:ext cx="5981700" cy="35052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A7D1610-277D-98C7-A879-E506D97F3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4348" y="86894"/>
            <a:ext cx="1236315" cy="9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AF37170-59C1-77FF-9A76-F3C82FF04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15508" cy="111871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B96244F-8914-90B4-417E-5645F094B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5650"/>
            <a:ext cx="5943600" cy="39624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6F8A179-5302-3948-667E-37544EBFD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101" y="143608"/>
            <a:ext cx="5645638" cy="326232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66D8F7D-9D2A-B30C-4798-98730F53A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53605"/>
            <a:ext cx="5556738" cy="326078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33FEB89-C3D3-35BA-D89D-BF1C8DF4AE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147" y="166322"/>
            <a:ext cx="1236315" cy="9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7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2DB79B-9782-660E-F290-D4D5018BE60F}"/>
              </a:ext>
            </a:extLst>
          </p:cNvPr>
          <p:cNvSpPr txBox="1"/>
          <p:nvPr/>
        </p:nvSpPr>
        <p:spPr>
          <a:xfrm>
            <a:off x="19050" y="29346"/>
            <a:ext cx="4857750" cy="1015663"/>
          </a:xfrm>
          <a:prstGeom prst="rect">
            <a:avLst/>
          </a:prstGeom>
          <a:solidFill>
            <a:srgbClr val="CF5E1A"/>
          </a:solidFill>
          <a:ln>
            <a:solidFill>
              <a:srgbClr val="CF5E1A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FF00"/>
                </a:solidFill>
                <a:latin typeface="Amasis MT Pro Black" panose="020F0502020204030204" pitchFamily="18" charset="0"/>
              </a:rPr>
              <a:t>Bhutan</a:t>
            </a:r>
            <a:r>
              <a:rPr lang="en-US" sz="2400" i="1" dirty="0">
                <a:solidFill>
                  <a:schemeClr val="bg1"/>
                </a:solidFill>
                <a:highlight>
                  <a:srgbClr val="FFFF00"/>
                </a:highlight>
                <a:latin typeface="Amasis MT Pro Black" panose="020F0502020204030204" pitchFamily="18" charset="0"/>
              </a:rPr>
              <a:t> </a:t>
            </a:r>
          </a:p>
          <a:p>
            <a:r>
              <a:rPr lang="en-US" sz="2800">
                <a:solidFill>
                  <a:schemeClr val="bg1"/>
                </a:solidFill>
                <a:latin typeface="Abadi" panose="020B0604020104020204" pitchFamily="34" charset="0"/>
              </a:rPr>
              <a:t>JICA’s contribution</a:t>
            </a:r>
            <a:endParaRPr lang="en-US" sz="28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59AACDC-45FE-7758-77C4-6CB43063ABCC}"/>
              </a:ext>
            </a:extLst>
          </p:cNvPr>
          <p:cNvSpPr/>
          <p:nvPr/>
        </p:nvSpPr>
        <p:spPr>
          <a:xfrm>
            <a:off x="193678" y="1792516"/>
            <a:ext cx="5002436" cy="4688113"/>
          </a:xfrm>
          <a:prstGeom prst="roundRect">
            <a:avLst>
              <a:gd name="adj" fmla="val 123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C9DD63-F3AA-1032-BF3F-283E550909CE}"/>
              </a:ext>
            </a:extLst>
          </p:cNvPr>
          <p:cNvSpPr txBox="1"/>
          <p:nvPr/>
        </p:nvSpPr>
        <p:spPr>
          <a:xfrm>
            <a:off x="217218" y="1638627"/>
            <a:ext cx="124213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ja-JP"/>
            </a:defPPr>
            <a:lvl1pPr algn="just">
              <a:defRPr b="1" kern="100">
                <a:effectLst/>
                <a:latin typeface="游明朝" panose="02020400000000000000" pitchFamily="18" charset="-128"/>
                <a:ea typeface="游ゴシック" panose="020B0400000000000000" pitchFamily="50" charset="-128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ja-JP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AWLS</a:t>
            </a:r>
            <a:r>
              <a:rPr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観測所</a:t>
            </a:r>
            <a:endParaRPr lang="ja-JP" altLang="ja-JP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405B472-A573-E441-37C5-6C2298AB0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7"/>
          <a:stretch/>
        </p:blipFill>
        <p:spPr bwMode="auto">
          <a:xfrm>
            <a:off x="297546" y="2100293"/>
            <a:ext cx="4674920" cy="4206164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91F0CE41-AD03-B97B-E44D-63A23F432070}"/>
              </a:ext>
            </a:extLst>
          </p:cNvPr>
          <p:cNvSpPr/>
          <p:nvPr/>
        </p:nvSpPr>
        <p:spPr>
          <a:xfrm>
            <a:off x="2224351" y="3039503"/>
            <a:ext cx="818199" cy="2714759"/>
          </a:xfrm>
          <a:custGeom>
            <a:avLst/>
            <a:gdLst>
              <a:gd name="connsiteX0" fmla="*/ 699963 w 699963"/>
              <a:gd name="connsiteY0" fmla="*/ 2247900 h 2247900"/>
              <a:gd name="connsiteX1" fmla="*/ 693613 w 699963"/>
              <a:gd name="connsiteY1" fmla="*/ 2203450 h 2247900"/>
              <a:gd name="connsiteX2" fmla="*/ 674563 w 699963"/>
              <a:gd name="connsiteY2" fmla="*/ 2184400 h 2247900"/>
              <a:gd name="connsiteX3" fmla="*/ 661863 w 699963"/>
              <a:gd name="connsiteY3" fmla="*/ 2165350 h 2247900"/>
              <a:gd name="connsiteX4" fmla="*/ 598363 w 699963"/>
              <a:gd name="connsiteY4" fmla="*/ 2127250 h 2247900"/>
              <a:gd name="connsiteX5" fmla="*/ 579313 w 699963"/>
              <a:gd name="connsiteY5" fmla="*/ 2101850 h 2247900"/>
              <a:gd name="connsiteX6" fmla="*/ 592013 w 699963"/>
              <a:gd name="connsiteY6" fmla="*/ 2006600 h 2247900"/>
              <a:gd name="connsiteX7" fmla="*/ 598363 w 699963"/>
              <a:gd name="connsiteY7" fmla="*/ 1987550 h 2247900"/>
              <a:gd name="connsiteX8" fmla="*/ 604713 w 699963"/>
              <a:gd name="connsiteY8" fmla="*/ 1955800 h 2247900"/>
              <a:gd name="connsiteX9" fmla="*/ 592013 w 699963"/>
              <a:gd name="connsiteY9" fmla="*/ 1847850 h 2247900"/>
              <a:gd name="connsiteX10" fmla="*/ 579313 w 699963"/>
              <a:gd name="connsiteY10" fmla="*/ 1822450 h 2247900"/>
              <a:gd name="connsiteX11" fmla="*/ 572963 w 699963"/>
              <a:gd name="connsiteY11" fmla="*/ 1612900 h 2247900"/>
              <a:gd name="connsiteX12" fmla="*/ 553913 w 699963"/>
              <a:gd name="connsiteY12" fmla="*/ 1555750 h 2247900"/>
              <a:gd name="connsiteX13" fmla="*/ 541213 w 699963"/>
              <a:gd name="connsiteY13" fmla="*/ 1504950 h 2247900"/>
              <a:gd name="connsiteX14" fmla="*/ 528513 w 699963"/>
              <a:gd name="connsiteY14" fmla="*/ 1485900 h 2247900"/>
              <a:gd name="connsiteX15" fmla="*/ 522163 w 699963"/>
              <a:gd name="connsiteY15" fmla="*/ 1466850 h 2247900"/>
              <a:gd name="connsiteX16" fmla="*/ 496763 w 699963"/>
              <a:gd name="connsiteY16" fmla="*/ 1422400 h 2247900"/>
              <a:gd name="connsiteX17" fmla="*/ 490413 w 699963"/>
              <a:gd name="connsiteY17" fmla="*/ 1403350 h 2247900"/>
              <a:gd name="connsiteX18" fmla="*/ 503113 w 699963"/>
              <a:gd name="connsiteY18" fmla="*/ 1282700 h 2247900"/>
              <a:gd name="connsiteX19" fmla="*/ 509463 w 699963"/>
              <a:gd name="connsiteY19" fmla="*/ 1263650 h 2247900"/>
              <a:gd name="connsiteX20" fmla="*/ 522163 w 699963"/>
              <a:gd name="connsiteY20" fmla="*/ 1200150 h 2247900"/>
              <a:gd name="connsiteX21" fmla="*/ 528513 w 699963"/>
              <a:gd name="connsiteY21" fmla="*/ 1168400 h 2247900"/>
              <a:gd name="connsiteX22" fmla="*/ 522163 w 699963"/>
              <a:gd name="connsiteY22" fmla="*/ 984250 h 2247900"/>
              <a:gd name="connsiteX23" fmla="*/ 515813 w 699963"/>
              <a:gd name="connsiteY23" fmla="*/ 958850 h 2247900"/>
              <a:gd name="connsiteX24" fmla="*/ 503113 w 699963"/>
              <a:gd name="connsiteY24" fmla="*/ 933450 h 2247900"/>
              <a:gd name="connsiteX25" fmla="*/ 477713 w 699963"/>
              <a:gd name="connsiteY25" fmla="*/ 908050 h 2247900"/>
              <a:gd name="connsiteX26" fmla="*/ 471363 w 699963"/>
              <a:gd name="connsiteY26" fmla="*/ 882650 h 2247900"/>
              <a:gd name="connsiteX27" fmla="*/ 458663 w 699963"/>
              <a:gd name="connsiteY27" fmla="*/ 857250 h 2247900"/>
              <a:gd name="connsiteX28" fmla="*/ 445963 w 699963"/>
              <a:gd name="connsiteY28" fmla="*/ 692150 h 2247900"/>
              <a:gd name="connsiteX29" fmla="*/ 420563 w 699963"/>
              <a:gd name="connsiteY29" fmla="*/ 641350 h 2247900"/>
              <a:gd name="connsiteX30" fmla="*/ 414213 w 699963"/>
              <a:gd name="connsiteY30" fmla="*/ 622300 h 2247900"/>
              <a:gd name="connsiteX31" fmla="*/ 401513 w 699963"/>
              <a:gd name="connsiteY31" fmla="*/ 603250 h 2247900"/>
              <a:gd name="connsiteX32" fmla="*/ 318963 w 699963"/>
              <a:gd name="connsiteY32" fmla="*/ 533400 h 2247900"/>
              <a:gd name="connsiteX33" fmla="*/ 293563 w 699963"/>
              <a:gd name="connsiteY33" fmla="*/ 482600 h 2247900"/>
              <a:gd name="connsiteX34" fmla="*/ 280863 w 699963"/>
              <a:gd name="connsiteY34" fmla="*/ 438150 h 2247900"/>
              <a:gd name="connsiteX35" fmla="*/ 261813 w 699963"/>
              <a:gd name="connsiteY35" fmla="*/ 412750 h 2247900"/>
              <a:gd name="connsiteX36" fmla="*/ 223713 w 699963"/>
              <a:gd name="connsiteY36" fmla="*/ 355600 h 2247900"/>
              <a:gd name="connsiteX37" fmla="*/ 211013 w 699963"/>
              <a:gd name="connsiteY37" fmla="*/ 323850 h 2247900"/>
              <a:gd name="connsiteX38" fmla="*/ 185613 w 699963"/>
              <a:gd name="connsiteY38" fmla="*/ 298450 h 2247900"/>
              <a:gd name="connsiteX39" fmla="*/ 172913 w 699963"/>
              <a:gd name="connsiteY39" fmla="*/ 279400 h 2247900"/>
              <a:gd name="connsiteX40" fmla="*/ 153863 w 699963"/>
              <a:gd name="connsiteY40" fmla="*/ 260350 h 2247900"/>
              <a:gd name="connsiteX41" fmla="*/ 128463 w 699963"/>
              <a:gd name="connsiteY41" fmla="*/ 215900 h 2247900"/>
              <a:gd name="connsiteX42" fmla="*/ 109413 w 699963"/>
              <a:gd name="connsiteY42" fmla="*/ 196850 h 2247900"/>
              <a:gd name="connsiteX43" fmla="*/ 90363 w 699963"/>
              <a:gd name="connsiteY43" fmla="*/ 190500 h 2247900"/>
              <a:gd name="connsiteX44" fmla="*/ 64963 w 699963"/>
              <a:gd name="connsiteY44" fmla="*/ 171450 h 2247900"/>
              <a:gd name="connsiteX45" fmla="*/ 45913 w 699963"/>
              <a:gd name="connsiteY45" fmla="*/ 158750 h 2247900"/>
              <a:gd name="connsiteX46" fmla="*/ 20513 w 699963"/>
              <a:gd name="connsiteY46" fmla="*/ 107950 h 2247900"/>
              <a:gd name="connsiteX47" fmla="*/ 14163 w 699963"/>
              <a:gd name="connsiteY47" fmla="*/ 88900 h 2247900"/>
              <a:gd name="connsiteX48" fmla="*/ 1463 w 699963"/>
              <a:gd name="connsiteY48" fmla="*/ 69850 h 2247900"/>
              <a:gd name="connsiteX49" fmla="*/ 1463 w 699963"/>
              <a:gd name="connsiteY49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99963" h="2247900">
                <a:moveTo>
                  <a:pt x="699963" y="2247900"/>
                </a:moveTo>
                <a:cubicBezTo>
                  <a:pt x="697846" y="2233083"/>
                  <a:pt x="699172" y="2217347"/>
                  <a:pt x="693613" y="2203450"/>
                </a:cubicBezTo>
                <a:cubicBezTo>
                  <a:pt x="690278" y="2195112"/>
                  <a:pt x="680312" y="2191299"/>
                  <a:pt x="674563" y="2184400"/>
                </a:cubicBezTo>
                <a:cubicBezTo>
                  <a:pt x="669677" y="2178537"/>
                  <a:pt x="667606" y="2170376"/>
                  <a:pt x="661863" y="2165350"/>
                </a:cubicBezTo>
                <a:cubicBezTo>
                  <a:pt x="641429" y="2147470"/>
                  <a:pt x="621574" y="2138856"/>
                  <a:pt x="598363" y="2127250"/>
                </a:cubicBezTo>
                <a:cubicBezTo>
                  <a:pt x="592013" y="2118783"/>
                  <a:pt x="580712" y="2112340"/>
                  <a:pt x="579313" y="2101850"/>
                </a:cubicBezTo>
                <a:cubicBezTo>
                  <a:pt x="575908" y="2076316"/>
                  <a:pt x="583929" y="2034894"/>
                  <a:pt x="592013" y="2006600"/>
                </a:cubicBezTo>
                <a:cubicBezTo>
                  <a:pt x="593852" y="2000164"/>
                  <a:pt x="596740" y="1994044"/>
                  <a:pt x="598363" y="1987550"/>
                </a:cubicBezTo>
                <a:cubicBezTo>
                  <a:pt x="600981" y="1977079"/>
                  <a:pt x="602596" y="1966383"/>
                  <a:pt x="604713" y="1955800"/>
                </a:cubicBezTo>
                <a:cubicBezTo>
                  <a:pt x="603636" y="1943948"/>
                  <a:pt x="598661" y="1870010"/>
                  <a:pt x="592013" y="1847850"/>
                </a:cubicBezTo>
                <a:cubicBezTo>
                  <a:pt x="589293" y="1838783"/>
                  <a:pt x="583546" y="1830917"/>
                  <a:pt x="579313" y="1822450"/>
                </a:cubicBezTo>
                <a:cubicBezTo>
                  <a:pt x="577196" y="1752600"/>
                  <a:pt x="576735" y="1682680"/>
                  <a:pt x="572963" y="1612900"/>
                </a:cubicBezTo>
                <a:cubicBezTo>
                  <a:pt x="571914" y="1593502"/>
                  <a:pt x="559319" y="1573320"/>
                  <a:pt x="553913" y="1555750"/>
                </a:cubicBezTo>
                <a:cubicBezTo>
                  <a:pt x="548780" y="1539067"/>
                  <a:pt x="547178" y="1521354"/>
                  <a:pt x="541213" y="1504950"/>
                </a:cubicBezTo>
                <a:cubicBezTo>
                  <a:pt x="538605" y="1497778"/>
                  <a:pt x="531926" y="1492726"/>
                  <a:pt x="528513" y="1485900"/>
                </a:cubicBezTo>
                <a:cubicBezTo>
                  <a:pt x="525520" y="1479913"/>
                  <a:pt x="524800" y="1473002"/>
                  <a:pt x="522163" y="1466850"/>
                </a:cubicBezTo>
                <a:cubicBezTo>
                  <a:pt x="488765" y="1388922"/>
                  <a:pt x="528649" y="1486173"/>
                  <a:pt x="496763" y="1422400"/>
                </a:cubicBezTo>
                <a:cubicBezTo>
                  <a:pt x="493770" y="1416413"/>
                  <a:pt x="492530" y="1409700"/>
                  <a:pt x="490413" y="1403350"/>
                </a:cubicBezTo>
                <a:cubicBezTo>
                  <a:pt x="493632" y="1361499"/>
                  <a:pt x="494147" y="1323046"/>
                  <a:pt x="503113" y="1282700"/>
                </a:cubicBezTo>
                <a:cubicBezTo>
                  <a:pt x="504565" y="1276166"/>
                  <a:pt x="507958" y="1270172"/>
                  <a:pt x="509463" y="1263650"/>
                </a:cubicBezTo>
                <a:cubicBezTo>
                  <a:pt x="514317" y="1242617"/>
                  <a:pt x="517930" y="1221317"/>
                  <a:pt x="522163" y="1200150"/>
                </a:cubicBezTo>
                <a:lnTo>
                  <a:pt x="528513" y="1168400"/>
                </a:lnTo>
                <a:cubicBezTo>
                  <a:pt x="526396" y="1107017"/>
                  <a:pt x="525879" y="1045557"/>
                  <a:pt x="522163" y="984250"/>
                </a:cubicBezTo>
                <a:cubicBezTo>
                  <a:pt x="521635" y="975539"/>
                  <a:pt x="518877" y="967022"/>
                  <a:pt x="515813" y="958850"/>
                </a:cubicBezTo>
                <a:cubicBezTo>
                  <a:pt x="512489" y="949987"/>
                  <a:pt x="508793" y="941023"/>
                  <a:pt x="503113" y="933450"/>
                </a:cubicBezTo>
                <a:cubicBezTo>
                  <a:pt x="495929" y="923871"/>
                  <a:pt x="486180" y="916517"/>
                  <a:pt x="477713" y="908050"/>
                </a:cubicBezTo>
                <a:cubicBezTo>
                  <a:pt x="475596" y="899583"/>
                  <a:pt x="474427" y="890822"/>
                  <a:pt x="471363" y="882650"/>
                </a:cubicBezTo>
                <a:cubicBezTo>
                  <a:pt x="468039" y="873787"/>
                  <a:pt x="459914" y="866633"/>
                  <a:pt x="458663" y="857250"/>
                </a:cubicBezTo>
                <a:cubicBezTo>
                  <a:pt x="451368" y="802538"/>
                  <a:pt x="451643" y="747053"/>
                  <a:pt x="445963" y="692150"/>
                </a:cubicBezTo>
                <a:cubicBezTo>
                  <a:pt x="444095" y="674095"/>
                  <a:pt x="427595" y="655414"/>
                  <a:pt x="420563" y="641350"/>
                </a:cubicBezTo>
                <a:cubicBezTo>
                  <a:pt x="417570" y="635363"/>
                  <a:pt x="417206" y="628287"/>
                  <a:pt x="414213" y="622300"/>
                </a:cubicBezTo>
                <a:cubicBezTo>
                  <a:pt x="410800" y="615474"/>
                  <a:pt x="406618" y="608923"/>
                  <a:pt x="401513" y="603250"/>
                </a:cubicBezTo>
                <a:cubicBezTo>
                  <a:pt x="360081" y="557214"/>
                  <a:pt x="364438" y="563716"/>
                  <a:pt x="318963" y="533400"/>
                </a:cubicBezTo>
                <a:cubicBezTo>
                  <a:pt x="303407" y="510066"/>
                  <a:pt x="303919" y="513669"/>
                  <a:pt x="293563" y="482600"/>
                </a:cubicBezTo>
                <a:cubicBezTo>
                  <a:pt x="288690" y="467981"/>
                  <a:pt x="287240" y="452178"/>
                  <a:pt x="280863" y="438150"/>
                </a:cubicBezTo>
                <a:cubicBezTo>
                  <a:pt x="276484" y="428515"/>
                  <a:pt x="267837" y="421452"/>
                  <a:pt x="261813" y="412750"/>
                </a:cubicBezTo>
                <a:cubicBezTo>
                  <a:pt x="248781" y="393926"/>
                  <a:pt x="232216" y="376858"/>
                  <a:pt x="223713" y="355600"/>
                </a:cubicBezTo>
                <a:cubicBezTo>
                  <a:pt x="219480" y="345017"/>
                  <a:pt x="217336" y="333334"/>
                  <a:pt x="211013" y="323850"/>
                </a:cubicBezTo>
                <a:cubicBezTo>
                  <a:pt x="204371" y="313887"/>
                  <a:pt x="193405" y="307541"/>
                  <a:pt x="185613" y="298450"/>
                </a:cubicBezTo>
                <a:cubicBezTo>
                  <a:pt x="180646" y="292656"/>
                  <a:pt x="177799" y="285263"/>
                  <a:pt x="172913" y="279400"/>
                </a:cubicBezTo>
                <a:cubicBezTo>
                  <a:pt x="167164" y="272501"/>
                  <a:pt x="159612" y="267249"/>
                  <a:pt x="153863" y="260350"/>
                </a:cubicBezTo>
                <a:cubicBezTo>
                  <a:pt x="123866" y="224354"/>
                  <a:pt x="159517" y="259376"/>
                  <a:pt x="128463" y="215900"/>
                </a:cubicBezTo>
                <a:cubicBezTo>
                  <a:pt x="123243" y="208592"/>
                  <a:pt x="116885" y="201831"/>
                  <a:pt x="109413" y="196850"/>
                </a:cubicBezTo>
                <a:cubicBezTo>
                  <a:pt x="103844" y="193137"/>
                  <a:pt x="96713" y="192617"/>
                  <a:pt x="90363" y="190500"/>
                </a:cubicBezTo>
                <a:cubicBezTo>
                  <a:pt x="81896" y="184150"/>
                  <a:pt x="73575" y="177601"/>
                  <a:pt x="64963" y="171450"/>
                </a:cubicBezTo>
                <a:cubicBezTo>
                  <a:pt x="58753" y="167014"/>
                  <a:pt x="51309" y="164146"/>
                  <a:pt x="45913" y="158750"/>
                </a:cubicBezTo>
                <a:cubicBezTo>
                  <a:pt x="33637" y="146474"/>
                  <a:pt x="25970" y="122503"/>
                  <a:pt x="20513" y="107950"/>
                </a:cubicBezTo>
                <a:cubicBezTo>
                  <a:pt x="18163" y="101683"/>
                  <a:pt x="17156" y="94887"/>
                  <a:pt x="14163" y="88900"/>
                </a:cubicBezTo>
                <a:cubicBezTo>
                  <a:pt x="10750" y="82074"/>
                  <a:pt x="2542" y="77405"/>
                  <a:pt x="1463" y="69850"/>
                </a:cubicBezTo>
                <a:cubicBezTo>
                  <a:pt x="-1830" y="46801"/>
                  <a:pt x="1463" y="23283"/>
                  <a:pt x="1463" y="0"/>
                </a:cubicBezTo>
              </a:path>
            </a:pathLst>
          </a:custGeom>
          <a:noFill/>
          <a:ln w="158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BFFA3AC2-4372-51F9-C542-F19318FB8BB4}"/>
              </a:ext>
            </a:extLst>
          </p:cNvPr>
          <p:cNvSpPr/>
          <p:nvPr/>
        </p:nvSpPr>
        <p:spPr>
          <a:xfrm>
            <a:off x="3042550" y="5413553"/>
            <a:ext cx="989378" cy="526926"/>
          </a:xfrm>
          <a:custGeom>
            <a:avLst/>
            <a:gdLst>
              <a:gd name="connsiteX0" fmla="*/ 0 w 774700"/>
              <a:gd name="connsiteY0" fmla="*/ 330200 h 584200"/>
              <a:gd name="connsiteX1" fmla="*/ 19050 w 774700"/>
              <a:gd name="connsiteY1" fmla="*/ 387350 h 584200"/>
              <a:gd name="connsiteX2" fmla="*/ 57150 w 774700"/>
              <a:gd name="connsiteY2" fmla="*/ 457200 h 584200"/>
              <a:gd name="connsiteX3" fmla="*/ 95250 w 774700"/>
              <a:gd name="connsiteY3" fmla="*/ 508000 h 584200"/>
              <a:gd name="connsiteX4" fmla="*/ 165100 w 774700"/>
              <a:gd name="connsiteY4" fmla="*/ 520700 h 584200"/>
              <a:gd name="connsiteX5" fmla="*/ 190500 w 774700"/>
              <a:gd name="connsiteY5" fmla="*/ 539750 h 584200"/>
              <a:gd name="connsiteX6" fmla="*/ 203200 w 774700"/>
              <a:gd name="connsiteY6" fmla="*/ 558800 h 584200"/>
              <a:gd name="connsiteX7" fmla="*/ 222250 w 774700"/>
              <a:gd name="connsiteY7" fmla="*/ 565150 h 584200"/>
              <a:gd name="connsiteX8" fmla="*/ 304800 w 774700"/>
              <a:gd name="connsiteY8" fmla="*/ 584200 h 584200"/>
              <a:gd name="connsiteX9" fmla="*/ 393700 w 774700"/>
              <a:gd name="connsiteY9" fmla="*/ 577850 h 584200"/>
              <a:gd name="connsiteX10" fmla="*/ 419100 w 774700"/>
              <a:gd name="connsiteY10" fmla="*/ 571500 h 584200"/>
              <a:gd name="connsiteX11" fmla="*/ 450850 w 774700"/>
              <a:gd name="connsiteY11" fmla="*/ 565150 h 584200"/>
              <a:gd name="connsiteX12" fmla="*/ 482600 w 774700"/>
              <a:gd name="connsiteY12" fmla="*/ 552450 h 584200"/>
              <a:gd name="connsiteX13" fmla="*/ 533400 w 774700"/>
              <a:gd name="connsiteY13" fmla="*/ 546100 h 584200"/>
              <a:gd name="connsiteX14" fmla="*/ 571500 w 774700"/>
              <a:gd name="connsiteY14" fmla="*/ 533400 h 584200"/>
              <a:gd name="connsiteX15" fmla="*/ 635000 w 774700"/>
              <a:gd name="connsiteY15" fmla="*/ 520700 h 584200"/>
              <a:gd name="connsiteX16" fmla="*/ 660400 w 774700"/>
              <a:gd name="connsiteY16" fmla="*/ 488950 h 584200"/>
              <a:gd name="connsiteX17" fmla="*/ 666750 w 774700"/>
              <a:gd name="connsiteY17" fmla="*/ 469900 h 584200"/>
              <a:gd name="connsiteX18" fmla="*/ 679450 w 774700"/>
              <a:gd name="connsiteY18" fmla="*/ 450850 h 584200"/>
              <a:gd name="connsiteX19" fmla="*/ 685800 w 774700"/>
              <a:gd name="connsiteY19" fmla="*/ 323850 h 584200"/>
              <a:gd name="connsiteX20" fmla="*/ 692150 w 774700"/>
              <a:gd name="connsiteY20" fmla="*/ 292100 h 584200"/>
              <a:gd name="connsiteX21" fmla="*/ 730250 w 774700"/>
              <a:gd name="connsiteY21" fmla="*/ 266700 h 584200"/>
              <a:gd name="connsiteX22" fmla="*/ 768350 w 774700"/>
              <a:gd name="connsiteY22" fmla="*/ 234950 h 584200"/>
              <a:gd name="connsiteX23" fmla="*/ 774700 w 774700"/>
              <a:gd name="connsiteY23" fmla="*/ 196850 h 584200"/>
              <a:gd name="connsiteX24" fmla="*/ 768350 w 774700"/>
              <a:gd name="connsiteY24" fmla="*/ 146050 h 584200"/>
              <a:gd name="connsiteX25" fmla="*/ 762000 w 774700"/>
              <a:gd name="connsiteY25" fmla="*/ 82550 h 584200"/>
              <a:gd name="connsiteX26" fmla="*/ 762000 w 774700"/>
              <a:gd name="connsiteY26" fmla="*/ 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74700" h="584200">
                <a:moveTo>
                  <a:pt x="0" y="330200"/>
                </a:moveTo>
                <a:cubicBezTo>
                  <a:pt x="6350" y="349250"/>
                  <a:pt x="10070" y="369389"/>
                  <a:pt x="19050" y="387350"/>
                </a:cubicBezTo>
                <a:cubicBezTo>
                  <a:pt x="62252" y="473754"/>
                  <a:pt x="28148" y="410797"/>
                  <a:pt x="57150" y="457200"/>
                </a:cubicBezTo>
                <a:cubicBezTo>
                  <a:pt x="64902" y="469603"/>
                  <a:pt x="79055" y="499902"/>
                  <a:pt x="95250" y="508000"/>
                </a:cubicBezTo>
                <a:cubicBezTo>
                  <a:pt x="99688" y="510219"/>
                  <a:pt x="163997" y="520516"/>
                  <a:pt x="165100" y="520700"/>
                </a:cubicBezTo>
                <a:cubicBezTo>
                  <a:pt x="173567" y="527050"/>
                  <a:pt x="183016" y="532266"/>
                  <a:pt x="190500" y="539750"/>
                </a:cubicBezTo>
                <a:cubicBezTo>
                  <a:pt x="195896" y="545146"/>
                  <a:pt x="197241" y="554032"/>
                  <a:pt x="203200" y="558800"/>
                </a:cubicBezTo>
                <a:cubicBezTo>
                  <a:pt x="208427" y="562981"/>
                  <a:pt x="215792" y="563389"/>
                  <a:pt x="222250" y="565150"/>
                </a:cubicBezTo>
                <a:cubicBezTo>
                  <a:pt x="264374" y="576638"/>
                  <a:pt x="267774" y="576795"/>
                  <a:pt x="304800" y="584200"/>
                </a:cubicBezTo>
                <a:cubicBezTo>
                  <a:pt x="334433" y="582083"/>
                  <a:pt x="364173" y="581131"/>
                  <a:pt x="393700" y="577850"/>
                </a:cubicBezTo>
                <a:cubicBezTo>
                  <a:pt x="402374" y="576886"/>
                  <a:pt x="410581" y="573393"/>
                  <a:pt x="419100" y="571500"/>
                </a:cubicBezTo>
                <a:cubicBezTo>
                  <a:pt x="429636" y="569159"/>
                  <a:pt x="440512" y="568251"/>
                  <a:pt x="450850" y="565150"/>
                </a:cubicBezTo>
                <a:cubicBezTo>
                  <a:pt x="461768" y="561875"/>
                  <a:pt x="471493" y="555013"/>
                  <a:pt x="482600" y="552450"/>
                </a:cubicBezTo>
                <a:cubicBezTo>
                  <a:pt x="499228" y="548613"/>
                  <a:pt x="516467" y="548217"/>
                  <a:pt x="533400" y="546100"/>
                </a:cubicBezTo>
                <a:cubicBezTo>
                  <a:pt x="546100" y="541867"/>
                  <a:pt x="558513" y="536647"/>
                  <a:pt x="571500" y="533400"/>
                </a:cubicBezTo>
                <a:cubicBezTo>
                  <a:pt x="592441" y="528165"/>
                  <a:pt x="635000" y="520700"/>
                  <a:pt x="635000" y="520700"/>
                </a:cubicBezTo>
                <a:cubicBezTo>
                  <a:pt x="643467" y="510117"/>
                  <a:pt x="653217" y="500443"/>
                  <a:pt x="660400" y="488950"/>
                </a:cubicBezTo>
                <a:cubicBezTo>
                  <a:pt x="663948" y="483274"/>
                  <a:pt x="663757" y="475887"/>
                  <a:pt x="666750" y="469900"/>
                </a:cubicBezTo>
                <a:cubicBezTo>
                  <a:pt x="670163" y="463074"/>
                  <a:pt x="675217" y="457200"/>
                  <a:pt x="679450" y="450850"/>
                </a:cubicBezTo>
                <a:cubicBezTo>
                  <a:pt x="681567" y="408517"/>
                  <a:pt x="682420" y="366101"/>
                  <a:pt x="685800" y="323850"/>
                </a:cubicBezTo>
                <a:cubicBezTo>
                  <a:pt x="686661" y="313091"/>
                  <a:pt x="685524" y="300619"/>
                  <a:pt x="692150" y="292100"/>
                </a:cubicBezTo>
                <a:cubicBezTo>
                  <a:pt x="701521" y="280052"/>
                  <a:pt x="719457" y="277493"/>
                  <a:pt x="730250" y="266700"/>
                </a:cubicBezTo>
                <a:cubicBezTo>
                  <a:pt x="754696" y="242254"/>
                  <a:pt x="741828" y="252631"/>
                  <a:pt x="768350" y="234950"/>
                </a:cubicBezTo>
                <a:cubicBezTo>
                  <a:pt x="770467" y="222250"/>
                  <a:pt x="774700" y="209725"/>
                  <a:pt x="774700" y="196850"/>
                </a:cubicBezTo>
                <a:cubicBezTo>
                  <a:pt x="774700" y="179785"/>
                  <a:pt x="770235" y="163011"/>
                  <a:pt x="768350" y="146050"/>
                </a:cubicBezTo>
                <a:cubicBezTo>
                  <a:pt x="766001" y="124908"/>
                  <a:pt x="762924" y="103802"/>
                  <a:pt x="762000" y="82550"/>
                </a:cubicBezTo>
                <a:cubicBezTo>
                  <a:pt x="760805" y="55059"/>
                  <a:pt x="762000" y="27517"/>
                  <a:pt x="762000" y="0"/>
                </a:cubicBezTo>
              </a:path>
            </a:pathLst>
          </a:custGeom>
          <a:noFill/>
          <a:ln w="158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b="1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E6DA262A-DA04-9FF0-FDA8-ED54EE4A8181}"/>
              </a:ext>
            </a:extLst>
          </p:cNvPr>
          <p:cNvSpPr/>
          <p:nvPr/>
        </p:nvSpPr>
        <p:spPr>
          <a:xfrm>
            <a:off x="2334572" y="5726762"/>
            <a:ext cx="671214" cy="291245"/>
          </a:xfrm>
          <a:custGeom>
            <a:avLst/>
            <a:gdLst>
              <a:gd name="connsiteX0" fmla="*/ 501650 w 501650"/>
              <a:gd name="connsiteY0" fmla="*/ 0 h 209550"/>
              <a:gd name="connsiteX1" fmla="*/ 469900 w 501650"/>
              <a:gd name="connsiteY1" fmla="*/ 25400 h 209550"/>
              <a:gd name="connsiteX2" fmla="*/ 400050 w 501650"/>
              <a:gd name="connsiteY2" fmla="*/ 44450 h 209550"/>
              <a:gd name="connsiteX3" fmla="*/ 374650 w 501650"/>
              <a:gd name="connsiteY3" fmla="*/ 50800 h 209550"/>
              <a:gd name="connsiteX4" fmla="*/ 342900 w 501650"/>
              <a:gd name="connsiteY4" fmla="*/ 69850 h 209550"/>
              <a:gd name="connsiteX5" fmla="*/ 311150 w 501650"/>
              <a:gd name="connsiteY5" fmla="*/ 82550 h 209550"/>
              <a:gd name="connsiteX6" fmla="*/ 285750 w 501650"/>
              <a:gd name="connsiteY6" fmla="*/ 120650 h 209550"/>
              <a:gd name="connsiteX7" fmla="*/ 266700 w 501650"/>
              <a:gd name="connsiteY7" fmla="*/ 133350 h 209550"/>
              <a:gd name="connsiteX8" fmla="*/ 222250 w 501650"/>
              <a:gd name="connsiteY8" fmla="*/ 146050 h 209550"/>
              <a:gd name="connsiteX9" fmla="*/ 203200 w 501650"/>
              <a:gd name="connsiteY9" fmla="*/ 158750 h 209550"/>
              <a:gd name="connsiteX10" fmla="*/ 184150 w 501650"/>
              <a:gd name="connsiteY10" fmla="*/ 177800 h 209550"/>
              <a:gd name="connsiteX11" fmla="*/ 82550 w 501650"/>
              <a:gd name="connsiteY11" fmla="*/ 209550 h 209550"/>
              <a:gd name="connsiteX12" fmla="*/ 31750 w 501650"/>
              <a:gd name="connsiteY12" fmla="*/ 203200 h 209550"/>
              <a:gd name="connsiteX13" fmla="*/ 12700 w 501650"/>
              <a:gd name="connsiteY13" fmla="*/ 196850 h 209550"/>
              <a:gd name="connsiteX14" fmla="*/ 0 w 501650"/>
              <a:gd name="connsiteY14" fmla="*/ 17780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1650" h="209550">
                <a:moveTo>
                  <a:pt x="501650" y="0"/>
                </a:moveTo>
                <a:cubicBezTo>
                  <a:pt x="491067" y="8467"/>
                  <a:pt x="481798" y="18910"/>
                  <a:pt x="469900" y="25400"/>
                </a:cubicBezTo>
                <a:cubicBezTo>
                  <a:pt x="449457" y="36551"/>
                  <a:pt x="422437" y="39475"/>
                  <a:pt x="400050" y="44450"/>
                </a:cubicBezTo>
                <a:cubicBezTo>
                  <a:pt x="391531" y="46343"/>
                  <a:pt x="383117" y="48683"/>
                  <a:pt x="374650" y="50800"/>
                </a:cubicBezTo>
                <a:cubicBezTo>
                  <a:pt x="364067" y="57150"/>
                  <a:pt x="353939" y="64330"/>
                  <a:pt x="342900" y="69850"/>
                </a:cubicBezTo>
                <a:cubicBezTo>
                  <a:pt x="332705" y="74948"/>
                  <a:pt x="319669" y="74977"/>
                  <a:pt x="311150" y="82550"/>
                </a:cubicBezTo>
                <a:cubicBezTo>
                  <a:pt x="299742" y="92691"/>
                  <a:pt x="298450" y="112183"/>
                  <a:pt x="285750" y="120650"/>
                </a:cubicBezTo>
                <a:cubicBezTo>
                  <a:pt x="279400" y="124883"/>
                  <a:pt x="273715" y="130344"/>
                  <a:pt x="266700" y="133350"/>
                </a:cubicBezTo>
                <a:cubicBezTo>
                  <a:pt x="238216" y="145557"/>
                  <a:pt x="246964" y="133693"/>
                  <a:pt x="222250" y="146050"/>
                </a:cubicBezTo>
                <a:cubicBezTo>
                  <a:pt x="215424" y="149463"/>
                  <a:pt x="209063" y="153864"/>
                  <a:pt x="203200" y="158750"/>
                </a:cubicBezTo>
                <a:cubicBezTo>
                  <a:pt x="196301" y="164499"/>
                  <a:pt x="192288" y="174002"/>
                  <a:pt x="184150" y="177800"/>
                </a:cubicBezTo>
                <a:cubicBezTo>
                  <a:pt x="151658" y="192963"/>
                  <a:pt x="116979" y="200943"/>
                  <a:pt x="82550" y="209550"/>
                </a:cubicBezTo>
                <a:cubicBezTo>
                  <a:pt x="65617" y="207433"/>
                  <a:pt x="48540" y="206253"/>
                  <a:pt x="31750" y="203200"/>
                </a:cubicBezTo>
                <a:cubicBezTo>
                  <a:pt x="25164" y="202003"/>
                  <a:pt x="17433" y="201583"/>
                  <a:pt x="12700" y="196850"/>
                </a:cubicBezTo>
                <a:cubicBezTo>
                  <a:pt x="-8358" y="175792"/>
                  <a:pt x="17483" y="177800"/>
                  <a:pt x="0" y="177800"/>
                </a:cubicBezTo>
              </a:path>
            </a:pathLst>
          </a:custGeom>
          <a:noFill/>
          <a:ln w="158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 b="1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12EB868-0CA9-CA69-E3F0-297D227BFA24}"/>
              </a:ext>
            </a:extLst>
          </p:cNvPr>
          <p:cNvSpPr txBox="1"/>
          <p:nvPr/>
        </p:nvSpPr>
        <p:spPr>
          <a:xfrm>
            <a:off x="2378256" y="3314349"/>
            <a:ext cx="126692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algn="just">
              <a:defRPr b="1" kern="100">
                <a:effectLst/>
                <a:latin typeface="游明朝" panose="02020400000000000000" pitchFamily="18" charset="-128"/>
                <a:ea typeface="游ゴシック" panose="020B0400000000000000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Thimphu</a:t>
            </a:r>
            <a:r>
              <a:rPr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流域</a:t>
            </a:r>
            <a:endParaRPr lang="en-US" altLang="ja-JP" sz="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466AA65-24FC-10AA-5F72-EFED647FA677}"/>
              </a:ext>
            </a:extLst>
          </p:cNvPr>
          <p:cNvSpPr txBox="1"/>
          <p:nvPr/>
        </p:nvSpPr>
        <p:spPr>
          <a:xfrm>
            <a:off x="740491" y="4059151"/>
            <a:ext cx="9889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 algn="just">
              <a:defRPr b="1" kern="100">
                <a:effectLst/>
                <a:latin typeface="游明朝" panose="02020400000000000000" pitchFamily="18" charset="-128"/>
                <a:ea typeface="游ゴシック" panose="020B0400000000000000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</a:t>
            </a:r>
            <a:r>
              <a:rPr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流域</a:t>
            </a:r>
            <a:endParaRPr lang="en-US" altLang="ja-JP" sz="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5868A8D-7D4B-BC45-C941-FDEBBF6F95A5}"/>
              </a:ext>
            </a:extLst>
          </p:cNvPr>
          <p:cNvSpPr/>
          <p:nvPr/>
        </p:nvSpPr>
        <p:spPr>
          <a:xfrm>
            <a:off x="1542438" y="3790854"/>
            <a:ext cx="747083" cy="31468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DFF9FC18-6E08-FD26-A7A6-1EF1C9ADA47A}"/>
              </a:ext>
            </a:extLst>
          </p:cNvPr>
          <p:cNvSpPr/>
          <p:nvPr/>
        </p:nvSpPr>
        <p:spPr>
          <a:xfrm>
            <a:off x="2533227" y="4307957"/>
            <a:ext cx="642000" cy="27370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598D7EE1-1F53-B6C2-C0D8-AC677F0DF4CA}"/>
              </a:ext>
            </a:extLst>
          </p:cNvPr>
          <p:cNvSpPr/>
          <p:nvPr/>
        </p:nvSpPr>
        <p:spPr>
          <a:xfrm>
            <a:off x="2432609" y="5278337"/>
            <a:ext cx="642000" cy="27370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B70D00B9-E387-606F-26C5-2487F2350310}"/>
              </a:ext>
            </a:extLst>
          </p:cNvPr>
          <p:cNvSpPr/>
          <p:nvPr/>
        </p:nvSpPr>
        <p:spPr>
          <a:xfrm>
            <a:off x="3616419" y="3929822"/>
            <a:ext cx="642000" cy="27370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E6EB5193-605A-6039-20E6-D9E70FD3718A}"/>
              </a:ext>
            </a:extLst>
          </p:cNvPr>
          <p:cNvSpPr/>
          <p:nvPr/>
        </p:nvSpPr>
        <p:spPr>
          <a:xfrm>
            <a:off x="3698304" y="4634549"/>
            <a:ext cx="818199" cy="25063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A061B67E-06FB-0B31-518C-F0C13B717A17}"/>
              </a:ext>
            </a:extLst>
          </p:cNvPr>
          <p:cNvSpPr/>
          <p:nvPr/>
        </p:nvSpPr>
        <p:spPr>
          <a:xfrm>
            <a:off x="3862967" y="4848925"/>
            <a:ext cx="818199" cy="25063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F1EEAC3-15F7-4C99-7347-C6332AB9C9A9}"/>
              </a:ext>
            </a:extLst>
          </p:cNvPr>
          <p:cNvSpPr txBox="1"/>
          <p:nvPr/>
        </p:nvSpPr>
        <p:spPr>
          <a:xfrm>
            <a:off x="856791" y="2114873"/>
            <a:ext cx="1347450" cy="25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4G </a:t>
            </a:r>
            <a:r>
              <a:rPr kumimoji="1"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回線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E76B079-0389-11E2-83AD-FD9F75C77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532" y="51710"/>
            <a:ext cx="6419850" cy="30099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49EED28-2FF5-381A-B75A-73D864222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810" y="3048088"/>
            <a:ext cx="5832195" cy="3571766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E9AD083-FEFD-BEB4-B7A9-AC228C303FB8}"/>
              </a:ext>
            </a:extLst>
          </p:cNvPr>
          <p:cNvSpPr txBox="1"/>
          <p:nvPr/>
        </p:nvSpPr>
        <p:spPr>
          <a:xfrm>
            <a:off x="5782129" y="6554048"/>
            <a:ext cx="61649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465663"/>
                </a:solidFill>
                <a:effectLst/>
                <a:latin typeface="Karla" panose="020F0502020204030204" pitchFamily="2" charset="0"/>
              </a:rPr>
              <a:t>Image: https://www.visualcapitalist.com/elevation-span-of-countries</a:t>
            </a:r>
            <a:endParaRPr lang="en-US" sz="1400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09A03CE1-624D-0F08-10CC-4D5C09BF2568}"/>
              </a:ext>
            </a:extLst>
          </p:cNvPr>
          <p:cNvSpPr/>
          <p:nvPr/>
        </p:nvSpPr>
        <p:spPr>
          <a:xfrm>
            <a:off x="6371770" y="4203523"/>
            <a:ext cx="1045029" cy="107481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87CB160F-A66C-B92B-5786-07F0A7BA11C8}"/>
              </a:ext>
            </a:extLst>
          </p:cNvPr>
          <p:cNvCxnSpPr>
            <a:endCxn id="33" idx="0"/>
          </p:cNvCxnSpPr>
          <p:nvPr/>
        </p:nvCxnSpPr>
        <p:spPr>
          <a:xfrm>
            <a:off x="5174343" y="1821543"/>
            <a:ext cx="1719942" cy="23819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5BC2C5DB-CC38-2F8C-5752-1A3178DAE44C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5196114" y="5278337"/>
            <a:ext cx="1698171" cy="11369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C75C2832-3E99-3601-6B6B-18504E86DBD5}"/>
              </a:ext>
            </a:extLst>
          </p:cNvPr>
          <p:cNvSpPr/>
          <p:nvPr/>
        </p:nvSpPr>
        <p:spPr>
          <a:xfrm>
            <a:off x="5782129" y="2380343"/>
            <a:ext cx="6020253" cy="52901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09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9823A016FD074E9D3E96B89764B2FD" ma:contentTypeVersion="15" ma:contentTypeDescription="Create a new document." ma:contentTypeScope="" ma:versionID="73481bc9a772306d792cd92fec40c4a6">
  <xsd:schema xmlns:xsd="http://www.w3.org/2001/XMLSchema" xmlns:xs="http://www.w3.org/2001/XMLSchema" xmlns:p="http://schemas.microsoft.com/office/2006/metadata/properties" xmlns:ns2="ce21bc6c-711a-4065-a01c-a8f0e29e3ad8" xmlns:ns3="3679bf0f-1d7e-438f-afa5-6ebf1e20f9b8" targetNamespace="http://schemas.microsoft.com/office/2006/metadata/properties" ma:root="true" ma:fieldsID="e880417870bd75b27e72c8ecd7c97a7c" ns2:_="" ns3:_="">
    <xsd:import namespace="ce21bc6c-711a-4065-a01c-a8f0e29e3ad8"/>
    <xsd:import namespace="3679bf0f-1d7e-438f-afa5-6ebf1e20f9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1bc6c-711a-4065-a01c-a8f0e29e3a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bfad94c-b911-4263-a13f-4da6b01693b2}" ma:internalName="TaxCatchAll" ma:showField="CatchAllData" ma:web="ce21bc6c-711a-4065-a01c-a8f0e29e3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9bf0f-1d7e-438f-afa5-6ebf1e20f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855802-9B9C-4E7E-8C23-936EAEAEF614}"/>
</file>

<file path=customXml/itemProps2.xml><?xml version="1.0" encoding="utf-8"?>
<ds:datastoreItem xmlns:ds="http://schemas.openxmlformats.org/officeDocument/2006/customXml" ds:itemID="{90AF98AB-280A-444B-92EC-6184F0C17D73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24</Words>
  <Application>Microsoft Office PowerPoint</Application>
  <PresentationFormat>ワイド画面</PresentationFormat>
  <Paragraphs>8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Abadi</vt:lpstr>
      <vt:lpstr>Amasis MT Pro Black</vt:lpstr>
      <vt:lpstr>Arial</vt:lpstr>
      <vt:lpstr>Calibri</vt:lpstr>
      <vt:lpstr>Calibri Light</vt:lpstr>
      <vt:lpstr>Karla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JICA - Japan International Cooperation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Yamada, Tomoyuki[山田 智之]</dc:creator>
  <cp:lastModifiedBy>Yamada, Tomoyuki[山田 智之]</cp:lastModifiedBy>
  <cp:revision>1</cp:revision>
  <dcterms:created xsi:type="dcterms:W3CDTF">2024-09-21T09:28:43Z</dcterms:created>
  <dcterms:modified xsi:type="dcterms:W3CDTF">2024-09-23T09:47:28Z</dcterms:modified>
</cp:coreProperties>
</file>