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256" r:id="rId2"/>
    <p:sldId id="437" r:id="rId3"/>
    <p:sldId id="457" r:id="rId4"/>
    <p:sldId id="456" r:id="rId5"/>
    <p:sldId id="258" r:id="rId6"/>
    <p:sldId id="455" r:id="rId7"/>
    <p:sldId id="453" r:id="rId8"/>
    <p:sldId id="266" r:id="rId9"/>
  </p:sldIdLst>
  <p:sldSz cx="12192000" cy="6858000"/>
  <p:notesSz cx="6858000" cy="9144000"/>
  <p:embeddedFontLst>
    <p:embeddedFont>
      <p:font typeface="Bahnschrift" panose="020B0502040204020203" pitchFamily="34" charset="0"/>
      <p:regular r:id="rId11"/>
      <p:bold r:id="rId12"/>
    </p:embeddedFont>
    <p:embeddedFont>
      <p:font typeface="Bebas" panose="020B0604020202020204" charset="0"/>
      <p:regular r:id="rId13"/>
    </p:embeddedFont>
  </p:embeddedFontLst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DD4619-9D40-DF76-499E-C7011DECCBA4}" name="Efrem Ferrari" initials="EF" userId="S::eferrari@ifc.org::ca6d59a8-12d4-431e-8553-bd4f0770659c" providerId="AD"/>
  <p188:author id="{B7D7A130-1B8C-CFB0-1015-74A5EA5B9E12}" name="Aldo Defilippi" initials="AD" userId="S::adefilippi@worldbank.org::4fd3274e-77a7-421a-a000-bbd0c41053ad" providerId="AD"/>
  <p188:author id="{66F41460-3FD6-8B54-96AB-CD95A11E3939}" name="Yunziyi Lang" initials="YL" userId="S::ylang@worldbank.org::4f6c3201-7a76-47a9-a049-c7f996ad95e2" providerId="AD"/>
  <p188:author id="{51377281-4C76-9A4B-75F4-A23E4AE5C2FE}" name="Mitesh Sawant" initials="MS" userId="S::mitesh_rimes.int#ext#@worldbankgroup.onmicrosoft.com::0fbce6fd-669b-49c1-9f7f-7cad27dbf2e1" providerId="AD"/>
  <p188:author id="{2B2B9F98-B15C-4BF2-7493-565AAF31B61B}" name="Melanie Simone Kappes" initials="MSK" userId="S::mkappes@worldbank.org::5008f4c8-a3af-4263-a509-d25e77a3f020" providerId="AD"/>
  <p188:author id="{286A1BCA-7DC8-B436-E888-22ECDAB6E832}" name="Micol Ullmann Auger" initials="MA" userId="S::mullmann@worldbank.org::15b717fc-2be5-4e9e-8ae7-05dd36e92d2f" providerId="AD"/>
  <p188:author id="{A8981DD3-0A73-8E90-AA78-D36D12EE0DA7}" name="Asad Rafi" initials="AR" userId="a0c9a68f55c6d50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9ED"/>
    <a:srgbClr val="4472C4"/>
    <a:srgbClr val="000000"/>
    <a:srgbClr val="3163BA"/>
    <a:srgbClr val="538BD4"/>
    <a:srgbClr val="8CC3EA"/>
    <a:srgbClr val="385EBD"/>
    <a:srgbClr val="496BBE"/>
    <a:srgbClr val="486ABD"/>
    <a:srgbClr val="DF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9AEC7-F3AB-491C-9D3A-3C5B152D4004}" v="1092" dt="2024-09-25T01:44:24.247"/>
    <p1510:client id="{D2FFEE8A-95FF-9409-0296-5914B91EC160}" v="110" dt="2024-09-24T17:20:35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1" autoAdjust="0"/>
    <p:restoredTop sz="92314" autoAdjust="0"/>
  </p:normalViewPr>
  <p:slideViewPr>
    <p:cSldViewPr snapToGrid="0">
      <p:cViewPr>
        <p:scale>
          <a:sx n="49" d="100"/>
          <a:sy n="49" d="100"/>
        </p:scale>
        <p:origin x="513" y="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Simone Kappes" userId="5008f4c8-a3af-4263-a509-d25e77a3f020" providerId="ADAL" clId="{3119AEC7-F3AB-491C-9D3A-3C5B152D4004}"/>
    <pc:docChg chg="undo custSel addSld delSld modSld sldOrd">
      <pc:chgData name="Melanie Simone Kappes" userId="5008f4c8-a3af-4263-a509-d25e77a3f020" providerId="ADAL" clId="{3119AEC7-F3AB-491C-9D3A-3C5B152D4004}" dt="2024-09-25T01:46:25.448" v="4097" actId="1036"/>
      <pc:docMkLst>
        <pc:docMk/>
      </pc:docMkLst>
      <pc:sldChg chg="addSp delSp modSp mod">
        <pc:chgData name="Melanie Simone Kappes" userId="5008f4c8-a3af-4263-a509-d25e77a3f020" providerId="ADAL" clId="{3119AEC7-F3AB-491C-9D3A-3C5B152D4004}" dt="2024-09-25T01:37:21.489" v="4028" actId="1037"/>
        <pc:sldMkLst>
          <pc:docMk/>
          <pc:sldMk cId="1038185418" sldId="256"/>
        </pc:sldMkLst>
        <pc:spChg chg="mod">
          <ac:chgData name="Melanie Simone Kappes" userId="5008f4c8-a3af-4263-a509-d25e77a3f020" providerId="ADAL" clId="{3119AEC7-F3AB-491C-9D3A-3C5B152D4004}" dt="2024-09-24T05:41:50.986" v="2506" actId="1035"/>
          <ac:spMkLst>
            <pc:docMk/>
            <pc:sldMk cId="1038185418" sldId="256"/>
            <ac:spMk id="2" creationId="{A9B161BF-B569-989F-D2D5-445EA2DC99A4}"/>
          </ac:spMkLst>
        </pc:spChg>
        <pc:spChg chg="add mod">
          <ac:chgData name="Melanie Simone Kappes" userId="5008f4c8-a3af-4263-a509-d25e77a3f020" providerId="ADAL" clId="{3119AEC7-F3AB-491C-9D3A-3C5B152D4004}" dt="2024-09-24T16:41:12.950" v="3251"/>
          <ac:spMkLst>
            <pc:docMk/>
            <pc:sldMk cId="1038185418" sldId="256"/>
            <ac:spMk id="3" creationId="{930BA935-7180-E416-2B8C-2E4D5EF2E6C9}"/>
          </ac:spMkLst>
        </pc:spChg>
        <pc:spChg chg="add del mod">
          <ac:chgData name="Melanie Simone Kappes" userId="5008f4c8-a3af-4263-a509-d25e77a3f020" providerId="ADAL" clId="{3119AEC7-F3AB-491C-9D3A-3C5B152D4004}" dt="2024-09-25T01:36:13.597" v="3948" actId="478"/>
          <ac:spMkLst>
            <pc:docMk/>
            <pc:sldMk cId="1038185418" sldId="256"/>
            <ac:spMk id="8" creationId="{2CA5777A-18BE-1A50-574C-7D033622AE5B}"/>
          </ac:spMkLst>
        </pc:spChg>
        <pc:picChg chg="add mod">
          <ac:chgData name="Melanie Simone Kappes" userId="5008f4c8-a3af-4263-a509-d25e77a3f020" providerId="ADAL" clId="{3119AEC7-F3AB-491C-9D3A-3C5B152D4004}" dt="2024-09-24T05:41:39.718" v="2470"/>
          <ac:picMkLst>
            <pc:docMk/>
            <pc:sldMk cId="1038185418" sldId="256"/>
            <ac:picMk id="4" creationId="{348D674C-EC35-5FDF-CE47-0A834195F1F5}"/>
          </ac:picMkLst>
        </pc:picChg>
        <pc:picChg chg="add mod">
          <ac:chgData name="Melanie Simone Kappes" userId="5008f4c8-a3af-4263-a509-d25e77a3f020" providerId="ADAL" clId="{3119AEC7-F3AB-491C-9D3A-3C5B152D4004}" dt="2024-09-25T01:37:16.399" v="4022" actId="1038"/>
          <ac:picMkLst>
            <pc:docMk/>
            <pc:sldMk cId="1038185418" sldId="256"/>
            <ac:picMk id="6" creationId="{8B503CD4-680F-6008-51EF-F0784B6CF822}"/>
          </ac:picMkLst>
        </pc:picChg>
        <pc:picChg chg="add mod">
          <ac:chgData name="Melanie Simone Kappes" userId="5008f4c8-a3af-4263-a509-d25e77a3f020" providerId="ADAL" clId="{3119AEC7-F3AB-491C-9D3A-3C5B152D4004}" dt="2024-09-25T01:37:21.489" v="4028" actId="1037"/>
          <ac:picMkLst>
            <pc:docMk/>
            <pc:sldMk cId="1038185418" sldId="256"/>
            <ac:picMk id="10" creationId="{0D676DDD-8330-A56F-2262-13E0E6592EC3}"/>
          </ac:picMkLst>
        </pc:picChg>
        <pc:picChg chg="add mod">
          <ac:chgData name="Melanie Simone Kappes" userId="5008f4c8-a3af-4263-a509-d25e77a3f020" providerId="ADAL" clId="{3119AEC7-F3AB-491C-9D3A-3C5B152D4004}" dt="2024-09-25T01:37:16.399" v="4022" actId="1038"/>
          <ac:picMkLst>
            <pc:docMk/>
            <pc:sldMk cId="1038185418" sldId="256"/>
            <ac:picMk id="1026" creationId="{65743C15-7759-9222-1502-8AD741260A0B}"/>
          </ac:picMkLst>
        </pc:picChg>
        <pc:picChg chg="add mod">
          <ac:chgData name="Melanie Simone Kappes" userId="5008f4c8-a3af-4263-a509-d25e77a3f020" providerId="ADAL" clId="{3119AEC7-F3AB-491C-9D3A-3C5B152D4004}" dt="2024-09-25T01:37:16.399" v="4022" actId="1038"/>
          <ac:picMkLst>
            <pc:docMk/>
            <pc:sldMk cId="1038185418" sldId="256"/>
            <ac:picMk id="1028" creationId="{2D0C75CB-4AF8-0D06-10C9-DE230D2B1627}"/>
          </ac:picMkLst>
        </pc:picChg>
        <pc:cxnChg chg="add del mod">
          <ac:chgData name="Melanie Simone Kappes" userId="5008f4c8-a3af-4263-a509-d25e77a3f020" providerId="ADAL" clId="{3119AEC7-F3AB-491C-9D3A-3C5B152D4004}" dt="2024-09-25T01:36:13.597" v="3948" actId="478"/>
          <ac:cxnSpMkLst>
            <pc:docMk/>
            <pc:sldMk cId="1038185418" sldId="256"/>
            <ac:cxnSpMk id="9" creationId="{46226E17-889A-A0D4-C26F-91BE29795321}"/>
          </ac:cxnSpMkLst>
        </pc:cxnChg>
      </pc:sldChg>
      <pc:sldChg chg="addSp delSp modSp mod">
        <pc:chgData name="Melanie Simone Kappes" userId="5008f4c8-a3af-4263-a509-d25e77a3f020" providerId="ADAL" clId="{3119AEC7-F3AB-491C-9D3A-3C5B152D4004}" dt="2024-09-24T16:36:53.830" v="3201"/>
        <pc:sldMkLst>
          <pc:docMk/>
          <pc:sldMk cId="1728051322" sldId="258"/>
        </pc:sldMkLst>
        <pc:spChg chg="del">
          <ac:chgData name="Melanie Simone Kappes" userId="5008f4c8-a3af-4263-a509-d25e77a3f020" providerId="ADAL" clId="{3119AEC7-F3AB-491C-9D3A-3C5B152D4004}" dt="2024-09-20T09:15:19.709" v="6" actId="478"/>
          <ac:spMkLst>
            <pc:docMk/>
            <pc:sldMk cId="1728051322" sldId="258"/>
            <ac:spMk id="2" creationId="{4AA3CBD5-27F1-C098-8580-4AC0DEF7BDE6}"/>
          </ac:spMkLst>
        </pc:spChg>
        <pc:spChg chg="add mod">
          <ac:chgData name="Melanie Simone Kappes" userId="5008f4c8-a3af-4263-a509-d25e77a3f020" providerId="ADAL" clId="{3119AEC7-F3AB-491C-9D3A-3C5B152D4004}" dt="2024-09-24T16:36:53.830" v="3201"/>
          <ac:spMkLst>
            <pc:docMk/>
            <pc:sldMk cId="1728051322" sldId="258"/>
            <ac:spMk id="5" creationId="{A98FB81D-9AF6-E616-72D4-34D370D35573}"/>
          </ac:spMkLst>
        </pc:spChg>
        <pc:spChg chg="add del mod">
          <ac:chgData name="Melanie Simone Kappes" userId="5008f4c8-a3af-4263-a509-d25e77a3f020" providerId="ADAL" clId="{3119AEC7-F3AB-491C-9D3A-3C5B152D4004}" dt="2024-09-20T17:23:19.404" v="1360" actId="478"/>
          <ac:spMkLst>
            <pc:docMk/>
            <pc:sldMk cId="1728051322" sldId="258"/>
            <ac:spMk id="8" creationId="{80207633-009A-0289-D1AB-B49638A283C3}"/>
          </ac:spMkLst>
        </pc:spChg>
        <pc:spChg chg="add del mod">
          <ac:chgData name="Melanie Simone Kappes" userId="5008f4c8-a3af-4263-a509-d25e77a3f020" providerId="ADAL" clId="{3119AEC7-F3AB-491C-9D3A-3C5B152D4004}" dt="2024-09-20T17:23:19.404" v="1360" actId="478"/>
          <ac:spMkLst>
            <pc:docMk/>
            <pc:sldMk cId="1728051322" sldId="258"/>
            <ac:spMk id="9" creationId="{5348E6CD-0056-24B7-11DA-293BA42757C0}"/>
          </ac:spMkLst>
        </pc:spChg>
        <pc:graphicFrameChg chg="add mod modGraphic">
          <ac:chgData name="Melanie Simone Kappes" userId="5008f4c8-a3af-4263-a509-d25e77a3f020" providerId="ADAL" clId="{3119AEC7-F3AB-491C-9D3A-3C5B152D4004}" dt="2024-09-24T05:48:21.839" v="2781" actId="1076"/>
          <ac:graphicFrameMkLst>
            <pc:docMk/>
            <pc:sldMk cId="1728051322" sldId="258"/>
            <ac:graphicFrameMk id="15" creationId="{E370F994-5425-3C83-BF96-59870B27AA41}"/>
          </ac:graphicFrameMkLst>
        </pc:graphicFrameChg>
        <pc:picChg chg="del">
          <ac:chgData name="Melanie Simone Kappes" userId="5008f4c8-a3af-4263-a509-d25e77a3f020" providerId="ADAL" clId="{3119AEC7-F3AB-491C-9D3A-3C5B152D4004}" dt="2024-09-20T09:15:19.709" v="6" actId="478"/>
          <ac:picMkLst>
            <pc:docMk/>
            <pc:sldMk cId="1728051322" sldId="258"/>
            <ac:picMk id="3" creationId="{D3D7AC8D-79F5-766B-1F18-34592D9A00B5}"/>
          </ac:picMkLst>
        </pc:picChg>
        <pc:picChg chg="del">
          <ac:chgData name="Melanie Simone Kappes" userId="5008f4c8-a3af-4263-a509-d25e77a3f020" providerId="ADAL" clId="{3119AEC7-F3AB-491C-9D3A-3C5B152D4004}" dt="2024-09-20T09:15:19.709" v="6" actId="478"/>
          <ac:picMkLst>
            <pc:docMk/>
            <pc:sldMk cId="1728051322" sldId="258"/>
            <ac:picMk id="10" creationId="{1384E98B-6BA2-C595-CF37-027F9BC8922D}"/>
          </ac:picMkLst>
        </pc:picChg>
        <pc:cxnChg chg="add del mod">
          <ac:chgData name="Melanie Simone Kappes" userId="5008f4c8-a3af-4263-a509-d25e77a3f020" providerId="ADAL" clId="{3119AEC7-F3AB-491C-9D3A-3C5B152D4004}" dt="2024-09-20T17:23:19.404" v="1360" actId="478"/>
          <ac:cxnSpMkLst>
            <pc:docMk/>
            <pc:sldMk cId="1728051322" sldId="258"/>
            <ac:cxnSpMk id="12" creationId="{D2395159-492B-38DF-7542-8C776EFE7961}"/>
          </ac:cxnSpMkLst>
        </pc:cxnChg>
        <pc:cxnChg chg="add del mod">
          <ac:chgData name="Melanie Simone Kappes" userId="5008f4c8-a3af-4263-a509-d25e77a3f020" providerId="ADAL" clId="{3119AEC7-F3AB-491C-9D3A-3C5B152D4004}" dt="2024-09-20T17:23:19.404" v="1360" actId="478"/>
          <ac:cxnSpMkLst>
            <pc:docMk/>
            <pc:sldMk cId="1728051322" sldId="258"/>
            <ac:cxnSpMk id="13" creationId="{069BE4E2-D409-7689-37D4-5B9DDD51C0F7}"/>
          </ac:cxnSpMkLst>
        </pc:cxnChg>
      </pc:sldChg>
      <pc:sldChg chg="ord">
        <pc:chgData name="Melanie Simone Kappes" userId="5008f4c8-a3af-4263-a509-d25e77a3f020" providerId="ADAL" clId="{3119AEC7-F3AB-491C-9D3A-3C5B152D4004}" dt="2024-09-20T17:40:45.825" v="2281"/>
        <pc:sldMkLst>
          <pc:docMk/>
          <pc:sldMk cId="1773450537" sldId="266"/>
        </pc:sldMkLst>
      </pc:sldChg>
      <pc:sldChg chg="del">
        <pc:chgData name="Melanie Simone Kappes" userId="5008f4c8-a3af-4263-a509-d25e77a3f020" providerId="ADAL" clId="{3119AEC7-F3AB-491C-9D3A-3C5B152D4004}" dt="2024-09-20T09:14:07.392" v="4" actId="47"/>
        <pc:sldMkLst>
          <pc:docMk/>
          <pc:sldMk cId="3323483754" sldId="282"/>
        </pc:sldMkLst>
      </pc:sldChg>
      <pc:sldChg chg="del">
        <pc:chgData name="Melanie Simone Kappes" userId="5008f4c8-a3af-4263-a509-d25e77a3f020" providerId="ADAL" clId="{3119AEC7-F3AB-491C-9D3A-3C5B152D4004}" dt="2024-09-20T17:40:42.680" v="2279" actId="47"/>
        <pc:sldMkLst>
          <pc:docMk/>
          <pc:sldMk cId="2272264257" sldId="289"/>
        </pc:sldMkLst>
      </pc:sldChg>
      <pc:sldChg chg="del">
        <pc:chgData name="Melanie Simone Kappes" userId="5008f4c8-a3af-4263-a509-d25e77a3f020" providerId="ADAL" clId="{3119AEC7-F3AB-491C-9D3A-3C5B152D4004}" dt="2024-09-20T09:14:46.604" v="5" actId="47"/>
        <pc:sldMkLst>
          <pc:docMk/>
          <pc:sldMk cId="2878481179" sldId="431"/>
        </pc:sldMkLst>
      </pc:sldChg>
      <pc:sldChg chg="del">
        <pc:chgData name="Melanie Simone Kappes" userId="5008f4c8-a3af-4263-a509-d25e77a3f020" providerId="ADAL" clId="{3119AEC7-F3AB-491C-9D3A-3C5B152D4004}" dt="2024-09-20T09:12:55.015" v="1" actId="47"/>
        <pc:sldMkLst>
          <pc:docMk/>
          <pc:sldMk cId="2491290841" sldId="435"/>
        </pc:sldMkLst>
      </pc:sldChg>
      <pc:sldChg chg="addSp delSp modSp del mod ord">
        <pc:chgData name="Melanie Simone Kappes" userId="5008f4c8-a3af-4263-a509-d25e77a3f020" providerId="ADAL" clId="{3119AEC7-F3AB-491C-9D3A-3C5B152D4004}" dt="2024-09-25T01:37:40.368" v="4029" actId="47"/>
        <pc:sldMkLst>
          <pc:docMk/>
          <pc:sldMk cId="2402988865" sldId="436"/>
        </pc:sldMkLst>
        <pc:spChg chg="del mod">
          <ac:chgData name="Melanie Simone Kappes" userId="5008f4c8-a3af-4263-a509-d25e77a3f020" providerId="ADAL" clId="{3119AEC7-F3AB-491C-9D3A-3C5B152D4004}" dt="2024-09-24T05:45:01.110" v="2695" actId="478"/>
          <ac:spMkLst>
            <pc:docMk/>
            <pc:sldMk cId="2402988865" sldId="436"/>
            <ac:spMk id="2" creationId="{373EAB3D-0F7B-7341-4B6A-0864F1960D14}"/>
          </ac:spMkLst>
        </pc:spChg>
        <pc:spChg chg="del mod">
          <ac:chgData name="Melanie Simone Kappes" userId="5008f4c8-a3af-4263-a509-d25e77a3f020" providerId="ADAL" clId="{3119AEC7-F3AB-491C-9D3A-3C5B152D4004}" dt="2024-09-24T05:45:07.162" v="2697" actId="478"/>
          <ac:spMkLst>
            <pc:docMk/>
            <pc:sldMk cId="2402988865" sldId="436"/>
            <ac:spMk id="3" creationId="{00000000-0000-0000-0000-000000000000}"/>
          </ac:spMkLst>
        </pc:spChg>
        <pc:spChg chg="del mod">
          <ac:chgData name="Melanie Simone Kappes" userId="5008f4c8-a3af-4263-a509-d25e77a3f020" providerId="ADAL" clId="{3119AEC7-F3AB-491C-9D3A-3C5B152D4004}" dt="2024-09-24T05:45:01.110" v="2695" actId="478"/>
          <ac:spMkLst>
            <pc:docMk/>
            <pc:sldMk cId="2402988865" sldId="436"/>
            <ac:spMk id="6" creationId="{9D8EE077-BEF3-D776-18B9-4C5FF616E586}"/>
          </ac:spMkLst>
        </pc:spChg>
        <pc:spChg chg="add del mod">
          <ac:chgData name="Melanie Simone Kappes" userId="5008f4c8-a3af-4263-a509-d25e77a3f020" providerId="ADAL" clId="{3119AEC7-F3AB-491C-9D3A-3C5B152D4004}" dt="2024-09-24T05:45:05.877" v="2696" actId="478"/>
          <ac:spMkLst>
            <pc:docMk/>
            <pc:sldMk cId="2402988865" sldId="436"/>
            <ac:spMk id="8" creationId="{623484B0-950A-F290-ACBA-0AE1114EC3A8}"/>
          </ac:spMkLst>
        </pc:spChg>
        <pc:spChg chg="mod">
          <ac:chgData name="Melanie Simone Kappes" userId="5008f4c8-a3af-4263-a509-d25e77a3f020" providerId="ADAL" clId="{3119AEC7-F3AB-491C-9D3A-3C5B152D4004}" dt="2024-09-24T05:45:25.922" v="2715" actId="1038"/>
          <ac:spMkLst>
            <pc:docMk/>
            <pc:sldMk cId="2402988865" sldId="436"/>
            <ac:spMk id="10" creationId="{8362DAF0-EC1A-239B-7D3A-9BDEA3C4466B}"/>
          </ac:spMkLst>
        </pc:spChg>
        <pc:spChg chg="mod">
          <ac:chgData name="Melanie Simone Kappes" userId="5008f4c8-a3af-4263-a509-d25e77a3f020" providerId="ADAL" clId="{3119AEC7-F3AB-491C-9D3A-3C5B152D4004}" dt="2024-09-24T05:45:12.007" v="2698" actId="14100"/>
          <ac:spMkLst>
            <pc:docMk/>
            <pc:sldMk cId="2402988865" sldId="436"/>
            <ac:spMk id="34" creationId="{00000000-0000-0000-0000-000000000000}"/>
          </ac:spMkLst>
        </pc:spChg>
        <pc:graphicFrameChg chg="mod modGraphic">
          <ac:chgData name="Melanie Simone Kappes" userId="5008f4c8-a3af-4263-a509-d25e77a3f020" providerId="ADAL" clId="{3119AEC7-F3AB-491C-9D3A-3C5B152D4004}" dt="2024-09-24T05:45:42.956" v="2745" actId="403"/>
          <ac:graphicFrameMkLst>
            <pc:docMk/>
            <pc:sldMk cId="2402988865" sldId="436"/>
            <ac:graphicFrameMk id="5" creationId="{14969DE3-B4E6-ED88-CA49-2B920B8A41F0}"/>
          </ac:graphicFrameMkLst>
        </pc:graphicFrameChg>
      </pc:sldChg>
      <pc:sldChg chg="addSp delSp modSp mod">
        <pc:chgData name="Melanie Simone Kappes" userId="5008f4c8-a3af-4263-a509-d25e77a3f020" providerId="ADAL" clId="{3119AEC7-F3AB-491C-9D3A-3C5B152D4004}" dt="2024-09-25T01:46:25.448" v="4097" actId="1036"/>
        <pc:sldMkLst>
          <pc:docMk/>
          <pc:sldMk cId="2922156" sldId="437"/>
        </pc:sldMkLst>
        <pc:spChg chg="mod">
          <ac:chgData name="Melanie Simone Kappes" userId="5008f4c8-a3af-4263-a509-d25e77a3f020" providerId="ADAL" clId="{3119AEC7-F3AB-491C-9D3A-3C5B152D4004}" dt="2024-09-25T01:46:25.448" v="4097" actId="1036"/>
          <ac:spMkLst>
            <pc:docMk/>
            <pc:sldMk cId="2922156" sldId="437"/>
            <ac:spMk id="4" creationId="{C7785F07-BD2D-B2D9-07B9-8C1C46F39ECF}"/>
          </ac:spMkLst>
        </pc:spChg>
        <pc:spChg chg="del mod">
          <ac:chgData name="Melanie Simone Kappes" userId="5008f4c8-a3af-4263-a509-d25e77a3f020" providerId="ADAL" clId="{3119AEC7-F3AB-491C-9D3A-3C5B152D4004}" dt="2024-09-25T01:35:40.088" v="3941" actId="21"/>
          <ac:spMkLst>
            <pc:docMk/>
            <pc:sldMk cId="2922156" sldId="437"/>
            <ac:spMk id="6" creationId="{2CA5777A-18BE-1A50-574C-7D033622AE5B}"/>
          </ac:spMkLst>
        </pc:spChg>
        <pc:spChg chg="del">
          <ac:chgData name="Melanie Simone Kappes" userId="5008f4c8-a3af-4263-a509-d25e77a3f020" providerId="ADAL" clId="{3119AEC7-F3AB-491C-9D3A-3C5B152D4004}" dt="2024-09-24T05:43:30.438" v="2634" actId="478"/>
          <ac:spMkLst>
            <pc:docMk/>
            <pc:sldMk cId="2922156" sldId="437"/>
            <ac:spMk id="7" creationId="{F8119952-223B-5912-FE91-57121BDB7D6D}"/>
          </ac:spMkLst>
        </pc:spChg>
        <pc:spChg chg="add mod">
          <ac:chgData name="Melanie Simone Kappes" userId="5008f4c8-a3af-4263-a509-d25e77a3f020" providerId="ADAL" clId="{3119AEC7-F3AB-491C-9D3A-3C5B152D4004}" dt="2024-09-24T16:46:17.415" v="3497" actId="1035"/>
          <ac:spMkLst>
            <pc:docMk/>
            <pc:sldMk cId="2922156" sldId="437"/>
            <ac:spMk id="10" creationId="{8B4F18A1-C806-CFA7-D16D-DAA3DED51BC2}"/>
          </ac:spMkLst>
        </pc:spChg>
        <pc:picChg chg="mod">
          <ac:chgData name="Melanie Simone Kappes" userId="5008f4c8-a3af-4263-a509-d25e77a3f020" providerId="ADAL" clId="{3119AEC7-F3AB-491C-9D3A-3C5B152D4004}" dt="2024-09-25T01:28:17.998" v="3804" actId="1076"/>
          <ac:picMkLst>
            <pc:docMk/>
            <pc:sldMk cId="2922156" sldId="437"/>
            <ac:picMk id="3" creationId="{00000000-0000-0000-0000-000000000000}"/>
          </ac:picMkLst>
        </pc:picChg>
        <pc:picChg chg="del mod">
          <ac:chgData name="Melanie Simone Kappes" userId="5008f4c8-a3af-4263-a509-d25e77a3f020" providerId="ADAL" clId="{3119AEC7-F3AB-491C-9D3A-3C5B152D4004}" dt="2024-09-25T01:35:40.088" v="3941" actId="21"/>
          <ac:picMkLst>
            <pc:docMk/>
            <pc:sldMk cId="2922156" sldId="437"/>
            <ac:picMk id="5" creationId="{8B503CD4-680F-6008-51EF-F0784B6CF822}"/>
          </ac:picMkLst>
        </pc:picChg>
        <pc:picChg chg="add del mod">
          <ac:chgData name="Melanie Simone Kappes" userId="5008f4c8-a3af-4263-a509-d25e77a3f020" providerId="ADAL" clId="{3119AEC7-F3AB-491C-9D3A-3C5B152D4004}" dt="2024-09-25T01:35:40.088" v="3941" actId="21"/>
          <ac:picMkLst>
            <pc:docMk/>
            <pc:sldMk cId="2922156" sldId="437"/>
            <ac:picMk id="11" creationId="{0D676DDD-8330-A56F-2262-13E0E6592EC3}"/>
          </ac:picMkLst>
        </pc:picChg>
        <pc:picChg chg="del mod">
          <ac:chgData name="Melanie Simone Kappes" userId="5008f4c8-a3af-4263-a509-d25e77a3f020" providerId="ADAL" clId="{3119AEC7-F3AB-491C-9D3A-3C5B152D4004}" dt="2024-09-25T01:35:40.088" v="3941" actId="21"/>
          <ac:picMkLst>
            <pc:docMk/>
            <pc:sldMk cId="2922156" sldId="437"/>
            <ac:picMk id="1026" creationId="{65743C15-7759-9222-1502-8AD741260A0B}"/>
          </ac:picMkLst>
        </pc:picChg>
        <pc:picChg chg="del mod">
          <ac:chgData name="Melanie Simone Kappes" userId="5008f4c8-a3af-4263-a509-d25e77a3f020" providerId="ADAL" clId="{3119AEC7-F3AB-491C-9D3A-3C5B152D4004}" dt="2024-09-25T01:35:40.088" v="3941" actId="21"/>
          <ac:picMkLst>
            <pc:docMk/>
            <pc:sldMk cId="2922156" sldId="437"/>
            <ac:picMk id="1028" creationId="{2D0C75CB-4AF8-0D06-10C9-DE230D2B1627}"/>
          </ac:picMkLst>
        </pc:picChg>
        <pc:cxnChg chg="del mod">
          <ac:chgData name="Melanie Simone Kappes" userId="5008f4c8-a3af-4263-a509-d25e77a3f020" providerId="ADAL" clId="{3119AEC7-F3AB-491C-9D3A-3C5B152D4004}" dt="2024-09-25T01:35:40.088" v="3941" actId="21"/>
          <ac:cxnSpMkLst>
            <pc:docMk/>
            <pc:sldMk cId="2922156" sldId="437"/>
            <ac:cxnSpMk id="9" creationId="{46226E17-889A-A0D4-C26F-91BE29795321}"/>
          </ac:cxnSpMkLst>
        </pc:cxnChg>
      </pc:sldChg>
      <pc:sldChg chg="del">
        <pc:chgData name="Melanie Simone Kappes" userId="5008f4c8-a3af-4263-a509-d25e77a3f020" providerId="ADAL" clId="{3119AEC7-F3AB-491C-9D3A-3C5B152D4004}" dt="2024-09-24T03:58:00.053" v="2282" actId="47"/>
        <pc:sldMkLst>
          <pc:docMk/>
          <pc:sldMk cId="701382255" sldId="439"/>
        </pc:sldMkLst>
      </pc:sldChg>
      <pc:sldChg chg="del ord">
        <pc:chgData name="Melanie Simone Kappes" userId="5008f4c8-a3af-4263-a509-d25e77a3f020" providerId="ADAL" clId="{3119AEC7-F3AB-491C-9D3A-3C5B152D4004}" dt="2024-09-24T16:54:29.773" v="3671" actId="47"/>
        <pc:sldMkLst>
          <pc:docMk/>
          <pc:sldMk cId="2320190553" sldId="440"/>
        </pc:sldMkLst>
      </pc:sldChg>
      <pc:sldChg chg="del">
        <pc:chgData name="Melanie Simone Kappes" userId="5008f4c8-a3af-4263-a509-d25e77a3f020" providerId="ADAL" clId="{3119AEC7-F3AB-491C-9D3A-3C5B152D4004}" dt="2024-09-20T09:12:53.492" v="0" actId="47"/>
        <pc:sldMkLst>
          <pc:docMk/>
          <pc:sldMk cId="1905260123" sldId="442"/>
        </pc:sldMkLst>
      </pc:sldChg>
      <pc:sldChg chg="del">
        <pc:chgData name="Melanie Simone Kappes" userId="5008f4c8-a3af-4263-a509-d25e77a3f020" providerId="ADAL" clId="{3119AEC7-F3AB-491C-9D3A-3C5B152D4004}" dt="2024-09-20T09:14:07.392" v="4" actId="47"/>
        <pc:sldMkLst>
          <pc:docMk/>
          <pc:sldMk cId="1307558842" sldId="448"/>
        </pc:sldMkLst>
      </pc:sldChg>
      <pc:sldChg chg="del">
        <pc:chgData name="Melanie Simone Kappes" userId="5008f4c8-a3af-4263-a509-d25e77a3f020" providerId="ADAL" clId="{3119AEC7-F3AB-491C-9D3A-3C5B152D4004}" dt="2024-09-20T09:14:07.392" v="4" actId="47"/>
        <pc:sldMkLst>
          <pc:docMk/>
          <pc:sldMk cId="438533359" sldId="449"/>
        </pc:sldMkLst>
      </pc:sldChg>
      <pc:sldChg chg="del">
        <pc:chgData name="Melanie Simone Kappes" userId="5008f4c8-a3af-4263-a509-d25e77a3f020" providerId="ADAL" clId="{3119AEC7-F3AB-491C-9D3A-3C5B152D4004}" dt="2024-09-20T09:14:07.392" v="4" actId="47"/>
        <pc:sldMkLst>
          <pc:docMk/>
          <pc:sldMk cId="4011044480" sldId="451"/>
        </pc:sldMkLst>
      </pc:sldChg>
      <pc:sldChg chg="del">
        <pc:chgData name="Melanie Simone Kappes" userId="5008f4c8-a3af-4263-a509-d25e77a3f020" providerId="ADAL" clId="{3119AEC7-F3AB-491C-9D3A-3C5B152D4004}" dt="2024-09-20T17:32:25.295" v="1673" actId="47"/>
        <pc:sldMkLst>
          <pc:docMk/>
          <pc:sldMk cId="2654855222" sldId="452"/>
        </pc:sldMkLst>
      </pc:sldChg>
      <pc:sldChg chg="modSp mod delCm">
        <pc:chgData name="Melanie Simone Kappes" userId="5008f4c8-a3af-4263-a509-d25e77a3f020" providerId="ADAL" clId="{3119AEC7-F3AB-491C-9D3A-3C5B152D4004}" dt="2024-09-25T01:27:14.076" v="3763"/>
        <pc:sldMkLst>
          <pc:docMk/>
          <pc:sldMk cId="3841931876" sldId="453"/>
        </pc:sldMkLst>
        <pc:spChg chg="mod">
          <ac:chgData name="Melanie Simone Kappes" userId="5008f4c8-a3af-4263-a509-d25e77a3f020" providerId="ADAL" clId="{3119AEC7-F3AB-491C-9D3A-3C5B152D4004}" dt="2024-09-24T05:50:06.344" v="2893" actId="1035"/>
          <ac:spMkLst>
            <pc:docMk/>
            <pc:sldMk cId="3841931876" sldId="453"/>
            <ac:spMk id="2" creationId="{E291E8FC-A083-92B0-AEED-1E78674C7846}"/>
          </ac:spMkLst>
        </pc:spChg>
        <pc:spChg chg="mod">
          <ac:chgData name="Melanie Simone Kappes" userId="5008f4c8-a3af-4263-a509-d25e77a3f020" providerId="ADAL" clId="{3119AEC7-F3AB-491C-9D3A-3C5B152D4004}" dt="2024-09-24T16:50:29.495" v="3669" actId="20577"/>
          <ac:spMkLst>
            <pc:docMk/>
            <pc:sldMk cId="3841931876" sldId="453"/>
            <ac:spMk id="3" creationId="{572C5E13-4637-63CA-74AB-7687C04D5AE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lanie Simone Kappes" userId="5008f4c8-a3af-4263-a509-d25e77a3f020" providerId="ADAL" clId="{3119AEC7-F3AB-491C-9D3A-3C5B152D4004}" dt="2024-09-25T01:27:14.076" v="3763"/>
              <pc2:cmMkLst xmlns:pc2="http://schemas.microsoft.com/office/powerpoint/2019/9/main/command">
                <pc:docMk/>
                <pc:sldMk cId="3841931876" sldId="453"/>
                <pc2:cmMk id="{9D206BC7-06E4-4706-9300-B4C9F89C5E6A}"/>
              </pc2:cmMkLst>
            </pc226:cmChg>
          </p:ext>
        </pc:extLst>
      </pc:sldChg>
      <pc:sldChg chg="modSp add del mod">
        <pc:chgData name="Melanie Simone Kappes" userId="5008f4c8-a3af-4263-a509-d25e77a3f020" providerId="ADAL" clId="{3119AEC7-F3AB-491C-9D3A-3C5B152D4004}" dt="2024-09-20T17:32:23.147" v="1672" actId="47"/>
        <pc:sldMkLst>
          <pc:docMk/>
          <pc:sldMk cId="3456056621" sldId="454"/>
        </pc:sldMkLst>
        <pc:spChg chg="mod">
          <ac:chgData name="Melanie Simone Kappes" userId="5008f4c8-a3af-4263-a509-d25e77a3f020" providerId="ADAL" clId="{3119AEC7-F3AB-491C-9D3A-3C5B152D4004}" dt="2024-09-20T15:52:24.925" v="1358" actId="20577"/>
          <ac:spMkLst>
            <pc:docMk/>
            <pc:sldMk cId="3456056621" sldId="454"/>
            <ac:spMk id="8" creationId="{80207633-009A-0289-D1AB-B49638A283C3}"/>
          </ac:spMkLst>
        </pc:spChg>
      </pc:sldChg>
      <pc:sldChg chg="addSp delSp modSp add mod">
        <pc:chgData name="Melanie Simone Kappes" userId="5008f4c8-a3af-4263-a509-d25e77a3f020" providerId="ADAL" clId="{3119AEC7-F3AB-491C-9D3A-3C5B152D4004}" dt="2024-09-24T17:06:31.447" v="3762" actId="1036"/>
        <pc:sldMkLst>
          <pc:docMk/>
          <pc:sldMk cId="787202677" sldId="455"/>
        </pc:sldMkLst>
        <pc:spChg chg="add del mod">
          <ac:chgData name="Melanie Simone Kappes" userId="5008f4c8-a3af-4263-a509-d25e77a3f020" providerId="ADAL" clId="{3119AEC7-F3AB-491C-9D3A-3C5B152D4004}" dt="2024-09-24T05:48:51.873" v="2793" actId="478"/>
          <ac:spMkLst>
            <pc:docMk/>
            <pc:sldMk cId="787202677" sldId="455"/>
            <ac:spMk id="3" creationId="{3A385D61-962D-EEA0-F94F-132F8A3CC84D}"/>
          </ac:spMkLst>
        </pc:spChg>
        <pc:spChg chg="add mod">
          <ac:chgData name="Melanie Simone Kappes" userId="5008f4c8-a3af-4263-a509-d25e77a3f020" providerId="ADAL" clId="{3119AEC7-F3AB-491C-9D3A-3C5B152D4004}" dt="2024-09-24T05:48:52.638" v="2794"/>
          <ac:spMkLst>
            <pc:docMk/>
            <pc:sldMk cId="787202677" sldId="455"/>
            <ac:spMk id="4" creationId="{CD937140-AA02-99F8-4F66-906140635E14}"/>
          </ac:spMkLst>
        </pc:spChg>
        <pc:spChg chg="del">
          <ac:chgData name="Melanie Simone Kappes" userId="5008f4c8-a3af-4263-a509-d25e77a3f020" providerId="ADAL" clId="{3119AEC7-F3AB-491C-9D3A-3C5B152D4004}" dt="2024-09-24T05:48:48.257" v="2792" actId="478"/>
          <ac:spMkLst>
            <pc:docMk/>
            <pc:sldMk cId="787202677" sldId="455"/>
            <ac:spMk id="5" creationId="{A98FB81D-9AF6-E616-72D4-34D370D35573}"/>
          </ac:spMkLst>
        </pc:spChg>
        <pc:spChg chg="mod">
          <ac:chgData name="Melanie Simone Kappes" userId="5008f4c8-a3af-4263-a509-d25e77a3f020" providerId="ADAL" clId="{3119AEC7-F3AB-491C-9D3A-3C5B152D4004}" dt="2024-09-24T17:04:49.922" v="3673" actId="20577"/>
          <ac:spMkLst>
            <pc:docMk/>
            <pc:sldMk cId="787202677" sldId="455"/>
            <ac:spMk id="8" creationId="{80207633-009A-0289-D1AB-B49638A283C3}"/>
          </ac:spMkLst>
        </pc:spChg>
        <pc:spChg chg="mod">
          <ac:chgData name="Melanie Simone Kappes" userId="5008f4c8-a3af-4263-a509-d25e77a3f020" providerId="ADAL" clId="{3119AEC7-F3AB-491C-9D3A-3C5B152D4004}" dt="2024-09-24T17:06:22.534" v="3748" actId="1035"/>
          <ac:spMkLst>
            <pc:docMk/>
            <pc:sldMk cId="787202677" sldId="455"/>
            <ac:spMk id="9" creationId="{5348E6CD-0056-24B7-11DA-293BA42757C0}"/>
          </ac:spMkLst>
        </pc:spChg>
        <pc:cxnChg chg="mod">
          <ac:chgData name="Melanie Simone Kappes" userId="5008f4c8-a3af-4263-a509-d25e77a3f020" providerId="ADAL" clId="{3119AEC7-F3AB-491C-9D3A-3C5B152D4004}" dt="2024-09-24T05:49:43.090" v="2833" actId="1036"/>
          <ac:cxnSpMkLst>
            <pc:docMk/>
            <pc:sldMk cId="787202677" sldId="455"/>
            <ac:cxnSpMk id="12" creationId="{D2395159-492B-38DF-7542-8C776EFE7961}"/>
          </ac:cxnSpMkLst>
        </pc:cxnChg>
        <pc:cxnChg chg="mod">
          <ac:chgData name="Melanie Simone Kappes" userId="5008f4c8-a3af-4263-a509-d25e77a3f020" providerId="ADAL" clId="{3119AEC7-F3AB-491C-9D3A-3C5B152D4004}" dt="2024-09-24T17:06:31.447" v="3762" actId="1036"/>
          <ac:cxnSpMkLst>
            <pc:docMk/>
            <pc:sldMk cId="787202677" sldId="455"/>
            <ac:cxnSpMk id="13" creationId="{069BE4E2-D409-7689-37D4-5B9DDD51C0F7}"/>
          </ac:cxnSpMkLst>
        </pc:cxnChg>
      </pc:sldChg>
      <pc:sldChg chg="addSp delSp modSp add mod modNotesTx">
        <pc:chgData name="Melanie Simone Kappes" userId="5008f4c8-a3af-4263-a509-d25e77a3f020" providerId="ADAL" clId="{3119AEC7-F3AB-491C-9D3A-3C5B152D4004}" dt="2024-09-25T01:44:24.246" v="4073" actId="20578"/>
        <pc:sldMkLst>
          <pc:docMk/>
          <pc:sldMk cId="3542535219" sldId="456"/>
        </pc:sldMkLst>
        <pc:spChg chg="mod">
          <ac:chgData name="Melanie Simone Kappes" userId="5008f4c8-a3af-4263-a509-d25e77a3f020" providerId="ADAL" clId="{3119AEC7-F3AB-491C-9D3A-3C5B152D4004}" dt="2024-09-25T01:43:59.868" v="4050" actId="113"/>
          <ac:spMkLst>
            <pc:docMk/>
            <pc:sldMk cId="3542535219" sldId="456"/>
            <ac:spMk id="2" creationId="{373EAB3D-0F7B-7341-4B6A-0864F1960D14}"/>
          </ac:spMkLst>
        </pc:spChg>
        <pc:spChg chg="mod">
          <ac:chgData name="Melanie Simone Kappes" userId="5008f4c8-a3af-4263-a509-d25e77a3f020" providerId="ADAL" clId="{3119AEC7-F3AB-491C-9D3A-3C5B152D4004}" dt="2024-09-24T16:36:30.464" v="3196" actId="14100"/>
          <ac:spMkLst>
            <pc:docMk/>
            <pc:sldMk cId="3542535219" sldId="456"/>
            <ac:spMk id="3" creationId="{00000000-0000-0000-0000-000000000000}"/>
          </ac:spMkLst>
        </pc:spChg>
        <pc:spChg chg="mod">
          <ac:chgData name="Melanie Simone Kappes" userId="5008f4c8-a3af-4263-a509-d25e77a3f020" providerId="ADAL" clId="{3119AEC7-F3AB-491C-9D3A-3C5B152D4004}" dt="2024-09-25T01:44:24.246" v="4073" actId="20578"/>
          <ac:spMkLst>
            <pc:docMk/>
            <pc:sldMk cId="3542535219" sldId="456"/>
            <ac:spMk id="6" creationId="{9D8EE077-BEF3-D776-18B9-4C5FF616E586}"/>
          </ac:spMkLst>
        </pc:spChg>
        <pc:spChg chg="add del mod">
          <ac:chgData name="Melanie Simone Kappes" userId="5008f4c8-a3af-4263-a509-d25e77a3f020" providerId="ADAL" clId="{3119AEC7-F3AB-491C-9D3A-3C5B152D4004}" dt="2024-09-24T05:46:18.814" v="2748" actId="478"/>
          <ac:spMkLst>
            <pc:docMk/>
            <pc:sldMk cId="3542535219" sldId="456"/>
            <ac:spMk id="8" creationId="{70638AAA-D939-F8E0-74E4-084745D3BA8C}"/>
          </ac:spMkLst>
        </pc:spChg>
        <pc:spChg chg="del">
          <ac:chgData name="Melanie Simone Kappes" userId="5008f4c8-a3af-4263-a509-d25e77a3f020" providerId="ADAL" clId="{3119AEC7-F3AB-491C-9D3A-3C5B152D4004}" dt="2024-09-24T05:46:15.474" v="2747" actId="478"/>
          <ac:spMkLst>
            <pc:docMk/>
            <pc:sldMk cId="3542535219" sldId="456"/>
            <ac:spMk id="10" creationId="{8362DAF0-EC1A-239B-7D3A-9BDEA3C4466B}"/>
          </ac:spMkLst>
        </pc:spChg>
        <pc:spChg chg="del">
          <ac:chgData name="Melanie Simone Kappes" userId="5008f4c8-a3af-4263-a509-d25e77a3f020" providerId="ADAL" clId="{3119AEC7-F3AB-491C-9D3A-3C5B152D4004}" dt="2024-09-24T05:46:15.474" v="2747" actId="478"/>
          <ac:spMkLst>
            <pc:docMk/>
            <pc:sldMk cId="3542535219" sldId="456"/>
            <ac:spMk id="34" creationId="{00000000-0000-0000-0000-000000000000}"/>
          </ac:spMkLst>
        </pc:spChg>
        <pc:graphicFrameChg chg="del">
          <ac:chgData name="Melanie Simone Kappes" userId="5008f4c8-a3af-4263-a509-d25e77a3f020" providerId="ADAL" clId="{3119AEC7-F3AB-491C-9D3A-3C5B152D4004}" dt="2024-09-24T05:46:12.245" v="2746" actId="478"/>
          <ac:graphicFrameMkLst>
            <pc:docMk/>
            <pc:sldMk cId="3542535219" sldId="456"/>
            <ac:graphicFrameMk id="5" creationId="{14969DE3-B4E6-ED88-CA49-2B920B8A41F0}"/>
          </ac:graphicFrameMkLst>
        </pc:graphicFrameChg>
      </pc:sldChg>
      <pc:sldChg chg="add del">
        <pc:chgData name="Melanie Simone Kappes" userId="5008f4c8-a3af-4263-a509-d25e77a3f020" providerId="ADAL" clId="{3119AEC7-F3AB-491C-9D3A-3C5B152D4004}" dt="2024-09-24T17:01:25.680" v="3672" actId="47"/>
        <pc:sldMkLst>
          <pc:docMk/>
          <pc:sldMk cId="2278343622" sldId="457"/>
        </pc:sldMkLst>
      </pc:sldChg>
      <pc:sldChg chg="addSp modSp add mod setBg">
        <pc:chgData name="Melanie Simone Kappes" userId="5008f4c8-a3af-4263-a509-d25e77a3f020" providerId="ADAL" clId="{3119AEC7-F3AB-491C-9D3A-3C5B152D4004}" dt="2024-09-25T01:42:28.407" v="4038" actId="732"/>
        <pc:sldMkLst>
          <pc:docMk/>
          <pc:sldMk cId="3991856759" sldId="457"/>
        </pc:sldMkLst>
        <pc:picChg chg="add mod ord modCrop">
          <ac:chgData name="Melanie Simone Kappes" userId="5008f4c8-a3af-4263-a509-d25e77a3f020" providerId="ADAL" clId="{3119AEC7-F3AB-491C-9D3A-3C5B152D4004}" dt="2024-09-25T01:42:28.407" v="4038" actId="732"/>
          <ac:picMkLst>
            <pc:docMk/>
            <pc:sldMk cId="3991856759" sldId="457"/>
            <ac:picMk id="13" creationId="{9D96CA4A-EDE6-2E68-CD07-AB5A2D445EA1}"/>
          </ac:picMkLst>
        </pc:picChg>
      </pc:sldChg>
    </pc:docChg>
  </pc:docChgLst>
  <pc:docChgLst>
    <pc:chgData name="Mitesh Sawant" userId="S::mitesh_rimes.int#ext#@worldbankgroup.onmicrosoft.com::0fbce6fd-669b-49c1-9f7f-7cad27dbf2e1" providerId="AD" clId="Web-{D2FFEE8A-95FF-9409-0296-5914B91EC160}"/>
    <pc:docChg chg="mod modSld">
      <pc:chgData name="Mitesh Sawant" userId="S::mitesh_rimes.int#ext#@worldbankgroup.onmicrosoft.com::0fbce6fd-669b-49c1-9f7f-7cad27dbf2e1" providerId="AD" clId="Web-{D2FFEE8A-95FF-9409-0296-5914B91EC160}" dt="2024-09-24T17:20:35.774" v="60"/>
      <pc:docMkLst>
        <pc:docMk/>
      </pc:docMkLst>
      <pc:sldChg chg="modSp">
        <pc:chgData name="Mitesh Sawant" userId="S::mitesh_rimes.int#ext#@worldbankgroup.onmicrosoft.com::0fbce6fd-669b-49c1-9f7f-7cad27dbf2e1" providerId="AD" clId="Web-{D2FFEE8A-95FF-9409-0296-5914B91EC160}" dt="2024-09-24T16:28:19.132" v="59" actId="20577"/>
        <pc:sldMkLst>
          <pc:docMk/>
          <pc:sldMk cId="2922156" sldId="437"/>
        </pc:sldMkLst>
        <pc:spChg chg="mod">
          <ac:chgData name="Mitesh Sawant" userId="S::mitesh_rimes.int#ext#@worldbankgroup.onmicrosoft.com::0fbce6fd-669b-49c1-9f7f-7cad27dbf2e1" providerId="AD" clId="Web-{D2FFEE8A-95FF-9409-0296-5914B91EC160}" dt="2024-09-24T16:28:19.132" v="59" actId="20577"/>
          <ac:spMkLst>
            <pc:docMk/>
            <pc:sldMk cId="2922156" sldId="437"/>
            <ac:spMk id="10" creationId="{8B4F18A1-C806-CFA7-D16D-DAA3DED51BC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9AC6B-2CA1-47FC-8C19-43769FF4AE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2F498E-78C1-45D4-9BB6-DCB6D8B9F7FC}">
      <dgm:prSet phldrT="[Text]"/>
      <dgm:spPr>
        <a:solidFill>
          <a:srgbClr val="4472C4">
            <a:alpha val="30196"/>
          </a:srgbClr>
        </a:solidFill>
      </dgm:spPr>
      <dgm:t>
        <a:bodyPr/>
        <a:lstStyle/>
        <a:p>
          <a:r>
            <a:rPr lang="en-US" dirty="0"/>
            <a:t>Observation Networks</a:t>
          </a:r>
        </a:p>
      </dgm:t>
    </dgm:pt>
    <dgm:pt modelId="{4085C908-E1CE-4397-97A1-D5556B02ED19}" type="parTrans" cxnId="{F91A7B5A-27E4-46A7-BE5C-27F4351A5FC6}">
      <dgm:prSet/>
      <dgm:spPr/>
      <dgm:t>
        <a:bodyPr/>
        <a:lstStyle/>
        <a:p>
          <a:endParaRPr lang="en-US"/>
        </a:p>
      </dgm:t>
    </dgm:pt>
    <dgm:pt modelId="{031A70CD-C4D5-4D54-A0D0-B5A97223DB68}" type="sibTrans" cxnId="{F91A7B5A-27E4-46A7-BE5C-27F4351A5FC6}">
      <dgm:prSet/>
      <dgm:spPr/>
      <dgm:t>
        <a:bodyPr/>
        <a:lstStyle/>
        <a:p>
          <a:endParaRPr lang="en-US"/>
        </a:p>
      </dgm:t>
    </dgm:pt>
    <dgm:pt modelId="{66620399-F522-4B81-AECE-9FD5A41487E0}">
      <dgm:prSet phldrT="[Text]"/>
      <dgm:spPr>
        <a:solidFill>
          <a:srgbClr val="4472C4">
            <a:alpha val="30196"/>
          </a:srgbClr>
        </a:solidFill>
      </dgm:spPr>
      <dgm:t>
        <a:bodyPr/>
        <a:lstStyle/>
        <a:p>
          <a:r>
            <a:rPr lang="en-US" dirty="0"/>
            <a:t>Numerical Weather Prediction</a:t>
          </a:r>
        </a:p>
      </dgm:t>
    </dgm:pt>
    <dgm:pt modelId="{A6C356B0-412D-440F-A157-CED3860A3AD6}" type="parTrans" cxnId="{12E73E36-3A39-46AA-9A06-C4E4B2C7D4AA}">
      <dgm:prSet/>
      <dgm:spPr/>
      <dgm:t>
        <a:bodyPr/>
        <a:lstStyle/>
        <a:p>
          <a:endParaRPr lang="en-US"/>
        </a:p>
      </dgm:t>
    </dgm:pt>
    <dgm:pt modelId="{DAC79678-EB28-4308-8D0B-EB80E2B3DE1C}" type="sibTrans" cxnId="{12E73E36-3A39-46AA-9A06-C4E4B2C7D4AA}">
      <dgm:prSet/>
      <dgm:spPr/>
      <dgm:t>
        <a:bodyPr/>
        <a:lstStyle/>
        <a:p>
          <a:endParaRPr lang="en-US"/>
        </a:p>
      </dgm:t>
    </dgm:pt>
    <dgm:pt modelId="{2225E680-ED86-44B7-8A2A-8679EBAB8EE3}">
      <dgm:prSet phldrT="[Text]"/>
      <dgm:spPr>
        <a:solidFill>
          <a:srgbClr val="4472C4">
            <a:alpha val="30196"/>
          </a:srgbClr>
        </a:solidFill>
      </dgm:spPr>
      <dgm:t>
        <a:bodyPr/>
        <a:lstStyle/>
        <a:p>
          <a:r>
            <a:rPr lang="en-US" dirty="0"/>
            <a:t>Impact-based Forecasting and Decision Support Systems</a:t>
          </a:r>
        </a:p>
      </dgm:t>
    </dgm:pt>
    <dgm:pt modelId="{E4714636-04F9-448A-84F2-50D4897DCA12}" type="parTrans" cxnId="{72DB2236-F530-4BA7-B1A9-AF9B617DB493}">
      <dgm:prSet/>
      <dgm:spPr/>
      <dgm:t>
        <a:bodyPr/>
        <a:lstStyle/>
        <a:p>
          <a:endParaRPr lang="en-US"/>
        </a:p>
      </dgm:t>
    </dgm:pt>
    <dgm:pt modelId="{92A748E5-0CFF-4450-B920-0D1CF0EF1A78}" type="sibTrans" cxnId="{72DB2236-F530-4BA7-B1A9-AF9B617DB493}">
      <dgm:prSet/>
      <dgm:spPr/>
      <dgm:t>
        <a:bodyPr/>
        <a:lstStyle/>
        <a:p>
          <a:endParaRPr lang="en-US"/>
        </a:p>
      </dgm:t>
    </dgm:pt>
    <dgm:pt modelId="{C6A40382-B68E-4AFF-8D75-4C07E70E7AA8}">
      <dgm:prSet phldrT="[Text]"/>
      <dgm:spPr>
        <a:solidFill>
          <a:srgbClr val="4472C4">
            <a:alpha val="30196"/>
          </a:srgbClr>
        </a:solidFill>
      </dgm:spPr>
      <dgm:t>
        <a:bodyPr/>
        <a:lstStyle/>
        <a:p>
          <a:r>
            <a:rPr lang="en-US" dirty="0"/>
            <a:t>Hydrology</a:t>
          </a:r>
        </a:p>
      </dgm:t>
    </dgm:pt>
    <dgm:pt modelId="{1759BF9A-1751-45E6-99DF-4DD76780604A}" type="parTrans" cxnId="{751EA9BC-0525-452B-89B7-1B17A0471905}">
      <dgm:prSet/>
      <dgm:spPr/>
      <dgm:t>
        <a:bodyPr/>
        <a:lstStyle/>
        <a:p>
          <a:endParaRPr lang="en-US"/>
        </a:p>
      </dgm:t>
    </dgm:pt>
    <dgm:pt modelId="{C8E7AE96-0D88-4B7C-9593-6EE08574C432}" type="sibTrans" cxnId="{751EA9BC-0525-452B-89B7-1B17A0471905}">
      <dgm:prSet/>
      <dgm:spPr/>
      <dgm:t>
        <a:bodyPr/>
        <a:lstStyle/>
        <a:p>
          <a:endParaRPr lang="en-US"/>
        </a:p>
      </dgm:t>
    </dgm:pt>
    <dgm:pt modelId="{904DAE25-7CC8-4961-9ED4-DCE183C233BE}">
      <dgm:prSet phldrT="[Text]"/>
      <dgm:spPr>
        <a:solidFill>
          <a:srgbClr val="4472C4">
            <a:alpha val="30196"/>
          </a:srgbClr>
        </a:solidFill>
      </dgm:spPr>
      <dgm:t>
        <a:bodyPr/>
        <a:lstStyle/>
        <a:p>
          <a:r>
            <a:rPr lang="en-US" dirty="0"/>
            <a:t>Public-Private Engagement</a:t>
          </a:r>
        </a:p>
      </dgm:t>
    </dgm:pt>
    <dgm:pt modelId="{26A0105A-29B0-44D4-BC5D-3BA7907748A4}" type="parTrans" cxnId="{54D893A3-9790-41C3-BF9D-BBCDD486786E}">
      <dgm:prSet/>
      <dgm:spPr/>
      <dgm:t>
        <a:bodyPr/>
        <a:lstStyle/>
        <a:p>
          <a:endParaRPr lang="en-US"/>
        </a:p>
      </dgm:t>
    </dgm:pt>
    <dgm:pt modelId="{B2401076-787E-4E9B-83BE-57C6498FF8D0}" type="sibTrans" cxnId="{54D893A3-9790-41C3-BF9D-BBCDD486786E}">
      <dgm:prSet/>
      <dgm:spPr/>
      <dgm:t>
        <a:bodyPr/>
        <a:lstStyle/>
        <a:p>
          <a:endParaRPr lang="en-US"/>
        </a:p>
      </dgm:t>
    </dgm:pt>
    <dgm:pt modelId="{56FDCB5D-7234-4A4A-9712-D7E8528FAE8D}">
      <dgm:prSet phldrT="[Text]"/>
      <dgm:spPr>
        <a:solidFill>
          <a:srgbClr val="4472C4">
            <a:alpha val="30196"/>
          </a:srgbClr>
        </a:solidFill>
      </dgm:spPr>
      <dgm:t>
        <a:bodyPr/>
        <a:lstStyle/>
        <a:p>
          <a:r>
            <a:rPr lang="en-US" dirty="0"/>
            <a:t>Climate Services</a:t>
          </a:r>
        </a:p>
      </dgm:t>
    </dgm:pt>
    <dgm:pt modelId="{34CA8A76-B067-4EDD-A64F-DA48F1AD95E1}" type="parTrans" cxnId="{D290877A-7DCD-4A22-8D2A-CCC674F40111}">
      <dgm:prSet/>
      <dgm:spPr/>
      <dgm:t>
        <a:bodyPr/>
        <a:lstStyle/>
        <a:p>
          <a:endParaRPr lang="en-US"/>
        </a:p>
      </dgm:t>
    </dgm:pt>
    <dgm:pt modelId="{62FA20B6-A447-47D4-831E-9238839DE66F}" type="sibTrans" cxnId="{D290877A-7DCD-4A22-8D2A-CCC674F40111}">
      <dgm:prSet/>
      <dgm:spPr/>
      <dgm:t>
        <a:bodyPr/>
        <a:lstStyle/>
        <a:p>
          <a:endParaRPr lang="en-US"/>
        </a:p>
      </dgm:t>
    </dgm:pt>
    <dgm:pt modelId="{7C1134DD-737F-4BFC-BC08-53EE0D153D3F}" type="pres">
      <dgm:prSet presAssocID="{0669AC6B-2CA1-47FC-8C19-43769FF4AE31}" presName="diagram" presStyleCnt="0">
        <dgm:presLayoutVars>
          <dgm:dir/>
          <dgm:resizeHandles val="exact"/>
        </dgm:presLayoutVars>
      </dgm:prSet>
      <dgm:spPr/>
    </dgm:pt>
    <dgm:pt modelId="{E2AB6F8A-908E-40CD-A665-785A3E35D752}" type="pres">
      <dgm:prSet presAssocID="{F92F498E-78C1-45D4-9BB6-DCB6D8B9F7FC}" presName="node" presStyleLbl="node1" presStyleIdx="0" presStyleCnt="6" custLinFactNeighborX="446" custLinFactNeighborY="-1035">
        <dgm:presLayoutVars>
          <dgm:bulletEnabled val="1"/>
        </dgm:presLayoutVars>
      </dgm:prSet>
      <dgm:spPr>
        <a:prstGeom prst="flowChartInternalStorage">
          <a:avLst/>
        </a:prstGeom>
      </dgm:spPr>
    </dgm:pt>
    <dgm:pt modelId="{C9D7B97C-130D-46CA-8266-1824ED8FDCCC}" type="pres">
      <dgm:prSet presAssocID="{031A70CD-C4D5-4D54-A0D0-B5A97223DB68}" presName="sibTrans" presStyleCnt="0"/>
      <dgm:spPr/>
    </dgm:pt>
    <dgm:pt modelId="{082FFB6F-6CD6-4310-8D25-18378FE1E923}" type="pres">
      <dgm:prSet presAssocID="{66620399-F522-4B81-AECE-9FD5A41487E0}" presName="node" presStyleLbl="node1" presStyleIdx="1" presStyleCnt="6">
        <dgm:presLayoutVars>
          <dgm:bulletEnabled val="1"/>
        </dgm:presLayoutVars>
      </dgm:prSet>
      <dgm:spPr>
        <a:prstGeom prst="flowChartInternalStorage">
          <a:avLst/>
        </a:prstGeom>
      </dgm:spPr>
    </dgm:pt>
    <dgm:pt modelId="{AB0D2202-61A6-4157-8089-5FF1B77937F3}" type="pres">
      <dgm:prSet presAssocID="{DAC79678-EB28-4308-8D0B-EB80E2B3DE1C}" presName="sibTrans" presStyleCnt="0"/>
      <dgm:spPr/>
    </dgm:pt>
    <dgm:pt modelId="{F6FC30BD-F849-4109-9CD7-FF90A20A0CB0}" type="pres">
      <dgm:prSet presAssocID="{2225E680-ED86-44B7-8A2A-8679EBAB8EE3}" presName="node" presStyleLbl="node1" presStyleIdx="2" presStyleCnt="6">
        <dgm:presLayoutVars>
          <dgm:bulletEnabled val="1"/>
        </dgm:presLayoutVars>
      </dgm:prSet>
      <dgm:spPr>
        <a:prstGeom prst="flowChartInternalStorage">
          <a:avLst/>
        </a:prstGeom>
      </dgm:spPr>
    </dgm:pt>
    <dgm:pt modelId="{76990302-C955-48F8-8273-19164BD6D7EF}" type="pres">
      <dgm:prSet presAssocID="{92A748E5-0CFF-4450-B920-0D1CF0EF1A78}" presName="sibTrans" presStyleCnt="0"/>
      <dgm:spPr/>
    </dgm:pt>
    <dgm:pt modelId="{3A7A0E61-D8A0-4428-9499-F8E1EF3D4960}" type="pres">
      <dgm:prSet presAssocID="{C6A40382-B68E-4AFF-8D75-4C07E70E7AA8}" presName="node" presStyleLbl="node1" presStyleIdx="3" presStyleCnt="6" custLinFactNeighborX="446" custLinFactNeighborY="-1035">
        <dgm:presLayoutVars>
          <dgm:bulletEnabled val="1"/>
        </dgm:presLayoutVars>
      </dgm:prSet>
      <dgm:spPr>
        <a:prstGeom prst="flowChartInternalStorage">
          <a:avLst/>
        </a:prstGeom>
      </dgm:spPr>
    </dgm:pt>
    <dgm:pt modelId="{A605DB69-0606-4114-9D66-E231DBFF52F2}" type="pres">
      <dgm:prSet presAssocID="{C8E7AE96-0D88-4B7C-9593-6EE08574C432}" presName="sibTrans" presStyleCnt="0"/>
      <dgm:spPr/>
    </dgm:pt>
    <dgm:pt modelId="{5B6020A1-C866-455E-959B-BD462898BCA1}" type="pres">
      <dgm:prSet presAssocID="{904DAE25-7CC8-4961-9ED4-DCE183C233BE}" presName="node" presStyleLbl="node1" presStyleIdx="4" presStyleCnt="6" custLinFactNeighborX="446" custLinFactNeighborY="-1035">
        <dgm:presLayoutVars>
          <dgm:bulletEnabled val="1"/>
        </dgm:presLayoutVars>
      </dgm:prSet>
      <dgm:spPr>
        <a:prstGeom prst="flowChartInternalStorage">
          <a:avLst/>
        </a:prstGeom>
      </dgm:spPr>
    </dgm:pt>
    <dgm:pt modelId="{573A68B2-309C-4ACF-A3C8-5B6D9AA378E2}" type="pres">
      <dgm:prSet presAssocID="{B2401076-787E-4E9B-83BE-57C6498FF8D0}" presName="sibTrans" presStyleCnt="0"/>
      <dgm:spPr/>
    </dgm:pt>
    <dgm:pt modelId="{58DA0D40-CA86-43CD-925A-309124CA1E13}" type="pres">
      <dgm:prSet presAssocID="{56FDCB5D-7234-4A4A-9712-D7E8528FAE8D}" presName="node" presStyleLbl="node1" presStyleIdx="5" presStyleCnt="6">
        <dgm:presLayoutVars>
          <dgm:bulletEnabled val="1"/>
        </dgm:presLayoutVars>
      </dgm:prSet>
      <dgm:spPr>
        <a:prstGeom prst="flowChartInternalStorage">
          <a:avLst/>
        </a:prstGeom>
      </dgm:spPr>
    </dgm:pt>
  </dgm:ptLst>
  <dgm:cxnLst>
    <dgm:cxn modelId="{CC8EDD03-C06A-4C99-BE00-2B0D34E75C89}" type="presOf" srcId="{F92F498E-78C1-45D4-9BB6-DCB6D8B9F7FC}" destId="{E2AB6F8A-908E-40CD-A665-785A3E35D752}" srcOrd="0" destOrd="0" presId="urn:microsoft.com/office/officeart/2005/8/layout/default"/>
    <dgm:cxn modelId="{7AEAF117-AA57-4CE7-A593-944EE1D36440}" type="presOf" srcId="{0669AC6B-2CA1-47FC-8C19-43769FF4AE31}" destId="{7C1134DD-737F-4BFC-BC08-53EE0D153D3F}" srcOrd="0" destOrd="0" presId="urn:microsoft.com/office/officeart/2005/8/layout/default"/>
    <dgm:cxn modelId="{2F9EF833-3344-4AF9-A24A-FDF2D8E34AF4}" type="presOf" srcId="{56FDCB5D-7234-4A4A-9712-D7E8528FAE8D}" destId="{58DA0D40-CA86-43CD-925A-309124CA1E13}" srcOrd="0" destOrd="0" presId="urn:microsoft.com/office/officeart/2005/8/layout/default"/>
    <dgm:cxn modelId="{9FB06F35-AD0B-4ED9-818E-D5FD9B31757B}" type="presOf" srcId="{904DAE25-7CC8-4961-9ED4-DCE183C233BE}" destId="{5B6020A1-C866-455E-959B-BD462898BCA1}" srcOrd="0" destOrd="0" presId="urn:microsoft.com/office/officeart/2005/8/layout/default"/>
    <dgm:cxn modelId="{72DB2236-F530-4BA7-B1A9-AF9B617DB493}" srcId="{0669AC6B-2CA1-47FC-8C19-43769FF4AE31}" destId="{2225E680-ED86-44B7-8A2A-8679EBAB8EE3}" srcOrd="2" destOrd="0" parTransId="{E4714636-04F9-448A-84F2-50D4897DCA12}" sibTransId="{92A748E5-0CFF-4450-B920-0D1CF0EF1A78}"/>
    <dgm:cxn modelId="{12E73E36-3A39-46AA-9A06-C4E4B2C7D4AA}" srcId="{0669AC6B-2CA1-47FC-8C19-43769FF4AE31}" destId="{66620399-F522-4B81-AECE-9FD5A41487E0}" srcOrd="1" destOrd="0" parTransId="{A6C356B0-412D-440F-A157-CED3860A3AD6}" sibTransId="{DAC79678-EB28-4308-8D0B-EB80E2B3DE1C}"/>
    <dgm:cxn modelId="{F91A7B5A-27E4-46A7-BE5C-27F4351A5FC6}" srcId="{0669AC6B-2CA1-47FC-8C19-43769FF4AE31}" destId="{F92F498E-78C1-45D4-9BB6-DCB6D8B9F7FC}" srcOrd="0" destOrd="0" parTransId="{4085C908-E1CE-4397-97A1-D5556B02ED19}" sibTransId="{031A70CD-C4D5-4D54-A0D0-B5A97223DB68}"/>
    <dgm:cxn modelId="{D290877A-7DCD-4A22-8D2A-CCC674F40111}" srcId="{0669AC6B-2CA1-47FC-8C19-43769FF4AE31}" destId="{56FDCB5D-7234-4A4A-9712-D7E8528FAE8D}" srcOrd="5" destOrd="0" parTransId="{34CA8A76-B067-4EDD-A64F-DA48F1AD95E1}" sibTransId="{62FA20B6-A447-47D4-831E-9238839DE66F}"/>
    <dgm:cxn modelId="{54D893A3-9790-41C3-BF9D-BBCDD486786E}" srcId="{0669AC6B-2CA1-47FC-8C19-43769FF4AE31}" destId="{904DAE25-7CC8-4961-9ED4-DCE183C233BE}" srcOrd="4" destOrd="0" parTransId="{26A0105A-29B0-44D4-BC5D-3BA7907748A4}" sibTransId="{B2401076-787E-4E9B-83BE-57C6498FF8D0}"/>
    <dgm:cxn modelId="{0FA71DA7-B250-4365-BF9B-3A6149884F90}" type="presOf" srcId="{C6A40382-B68E-4AFF-8D75-4C07E70E7AA8}" destId="{3A7A0E61-D8A0-4428-9499-F8E1EF3D4960}" srcOrd="0" destOrd="0" presId="urn:microsoft.com/office/officeart/2005/8/layout/default"/>
    <dgm:cxn modelId="{457955B8-3A7D-4D96-AA4F-EE0D7C159B9B}" type="presOf" srcId="{2225E680-ED86-44B7-8A2A-8679EBAB8EE3}" destId="{F6FC30BD-F849-4109-9CD7-FF90A20A0CB0}" srcOrd="0" destOrd="0" presId="urn:microsoft.com/office/officeart/2005/8/layout/default"/>
    <dgm:cxn modelId="{751EA9BC-0525-452B-89B7-1B17A0471905}" srcId="{0669AC6B-2CA1-47FC-8C19-43769FF4AE31}" destId="{C6A40382-B68E-4AFF-8D75-4C07E70E7AA8}" srcOrd="3" destOrd="0" parTransId="{1759BF9A-1751-45E6-99DF-4DD76780604A}" sibTransId="{C8E7AE96-0D88-4B7C-9593-6EE08574C432}"/>
    <dgm:cxn modelId="{04DACDE6-D6E9-498A-BAD4-842D7C8B38E1}" type="presOf" srcId="{66620399-F522-4B81-AECE-9FD5A41487E0}" destId="{082FFB6F-6CD6-4310-8D25-18378FE1E923}" srcOrd="0" destOrd="0" presId="urn:microsoft.com/office/officeart/2005/8/layout/default"/>
    <dgm:cxn modelId="{6F12C6AC-E59F-4B45-A2B0-F54C8D720071}" type="presParOf" srcId="{7C1134DD-737F-4BFC-BC08-53EE0D153D3F}" destId="{E2AB6F8A-908E-40CD-A665-785A3E35D752}" srcOrd="0" destOrd="0" presId="urn:microsoft.com/office/officeart/2005/8/layout/default"/>
    <dgm:cxn modelId="{218AFFF4-0D12-4E4F-9C45-1F800806A051}" type="presParOf" srcId="{7C1134DD-737F-4BFC-BC08-53EE0D153D3F}" destId="{C9D7B97C-130D-46CA-8266-1824ED8FDCCC}" srcOrd="1" destOrd="0" presId="urn:microsoft.com/office/officeart/2005/8/layout/default"/>
    <dgm:cxn modelId="{4C3AC4BD-4931-4BF0-9B6B-7EDB2F278CB5}" type="presParOf" srcId="{7C1134DD-737F-4BFC-BC08-53EE0D153D3F}" destId="{082FFB6F-6CD6-4310-8D25-18378FE1E923}" srcOrd="2" destOrd="0" presId="urn:microsoft.com/office/officeart/2005/8/layout/default"/>
    <dgm:cxn modelId="{F1A18990-8491-45B7-B440-234F70E61FBB}" type="presParOf" srcId="{7C1134DD-737F-4BFC-BC08-53EE0D153D3F}" destId="{AB0D2202-61A6-4157-8089-5FF1B77937F3}" srcOrd="3" destOrd="0" presId="urn:microsoft.com/office/officeart/2005/8/layout/default"/>
    <dgm:cxn modelId="{D687BA24-938F-42F0-BCD5-6DC2DA32617A}" type="presParOf" srcId="{7C1134DD-737F-4BFC-BC08-53EE0D153D3F}" destId="{F6FC30BD-F849-4109-9CD7-FF90A20A0CB0}" srcOrd="4" destOrd="0" presId="urn:microsoft.com/office/officeart/2005/8/layout/default"/>
    <dgm:cxn modelId="{3E58A8BE-E164-4E4F-8E83-63C60099C256}" type="presParOf" srcId="{7C1134DD-737F-4BFC-BC08-53EE0D153D3F}" destId="{76990302-C955-48F8-8273-19164BD6D7EF}" srcOrd="5" destOrd="0" presId="urn:microsoft.com/office/officeart/2005/8/layout/default"/>
    <dgm:cxn modelId="{5E60698D-1A6C-4661-9423-81E057CB68A5}" type="presParOf" srcId="{7C1134DD-737F-4BFC-BC08-53EE0D153D3F}" destId="{3A7A0E61-D8A0-4428-9499-F8E1EF3D4960}" srcOrd="6" destOrd="0" presId="urn:microsoft.com/office/officeart/2005/8/layout/default"/>
    <dgm:cxn modelId="{C9A82E42-EEA0-4557-8032-2407FEB73AB7}" type="presParOf" srcId="{7C1134DD-737F-4BFC-BC08-53EE0D153D3F}" destId="{A605DB69-0606-4114-9D66-E231DBFF52F2}" srcOrd="7" destOrd="0" presId="urn:microsoft.com/office/officeart/2005/8/layout/default"/>
    <dgm:cxn modelId="{DCB23EC2-34F5-4734-A226-BABB4570658C}" type="presParOf" srcId="{7C1134DD-737F-4BFC-BC08-53EE0D153D3F}" destId="{5B6020A1-C866-455E-959B-BD462898BCA1}" srcOrd="8" destOrd="0" presId="urn:microsoft.com/office/officeart/2005/8/layout/default"/>
    <dgm:cxn modelId="{7243EEFC-2B31-44AA-AA34-0CF755C4E089}" type="presParOf" srcId="{7C1134DD-737F-4BFC-BC08-53EE0D153D3F}" destId="{573A68B2-309C-4ACF-A3C8-5B6D9AA378E2}" srcOrd="9" destOrd="0" presId="urn:microsoft.com/office/officeart/2005/8/layout/default"/>
    <dgm:cxn modelId="{AE785680-1660-441F-90AD-7207CA7C6AAB}" type="presParOf" srcId="{7C1134DD-737F-4BFC-BC08-53EE0D153D3F}" destId="{58DA0D40-CA86-43CD-925A-309124CA1E13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B6F8A-908E-40CD-A665-785A3E35D752}">
      <dsp:nvSpPr>
        <dsp:cNvPr id="0" name=""/>
        <dsp:cNvSpPr/>
      </dsp:nvSpPr>
      <dsp:spPr>
        <a:xfrm>
          <a:off x="13650" y="700964"/>
          <a:ext cx="3060557" cy="1836334"/>
        </a:xfrm>
        <a:prstGeom prst="flowChartInternalStorage">
          <a:avLst/>
        </a:prstGeom>
        <a:solidFill>
          <a:srgbClr val="4472C4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Observation Networks</a:t>
          </a:r>
        </a:p>
      </dsp:txBody>
      <dsp:txXfrm>
        <a:off x="396220" y="930506"/>
        <a:ext cx="2677987" cy="1606792"/>
      </dsp:txXfrm>
    </dsp:sp>
    <dsp:sp modelId="{082FFB6F-6CD6-4310-8D25-18378FE1E923}">
      <dsp:nvSpPr>
        <dsp:cNvPr id="0" name=""/>
        <dsp:cNvSpPr/>
      </dsp:nvSpPr>
      <dsp:spPr>
        <a:xfrm>
          <a:off x="3366613" y="719970"/>
          <a:ext cx="3060557" cy="1836334"/>
        </a:xfrm>
        <a:prstGeom prst="flowChartInternalStorage">
          <a:avLst/>
        </a:prstGeom>
        <a:solidFill>
          <a:srgbClr val="4472C4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Numerical Weather Prediction</a:t>
          </a:r>
        </a:p>
      </dsp:txBody>
      <dsp:txXfrm>
        <a:off x="3749183" y="949512"/>
        <a:ext cx="2677987" cy="1606792"/>
      </dsp:txXfrm>
    </dsp:sp>
    <dsp:sp modelId="{F6FC30BD-F849-4109-9CD7-FF90A20A0CB0}">
      <dsp:nvSpPr>
        <dsp:cNvPr id="0" name=""/>
        <dsp:cNvSpPr/>
      </dsp:nvSpPr>
      <dsp:spPr>
        <a:xfrm>
          <a:off x="6733227" y="719970"/>
          <a:ext cx="3060557" cy="1836334"/>
        </a:xfrm>
        <a:prstGeom prst="flowChartInternalStorage">
          <a:avLst/>
        </a:prstGeom>
        <a:solidFill>
          <a:srgbClr val="4472C4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Impact-based Forecasting and Decision Support Systems</a:t>
          </a:r>
        </a:p>
      </dsp:txBody>
      <dsp:txXfrm>
        <a:off x="7115797" y="949512"/>
        <a:ext cx="2677987" cy="1606792"/>
      </dsp:txXfrm>
    </dsp:sp>
    <dsp:sp modelId="{3A7A0E61-D8A0-4428-9499-F8E1EF3D4960}">
      <dsp:nvSpPr>
        <dsp:cNvPr id="0" name=""/>
        <dsp:cNvSpPr/>
      </dsp:nvSpPr>
      <dsp:spPr>
        <a:xfrm>
          <a:off x="13650" y="2843355"/>
          <a:ext cx="3060557" cy="1836334"/>
        </a:xfrm>
        <a:prstGeom prst="flowChartInternalStorage">
          <a:avLst/>
        </a:prstGeom>
        <a:solidFill>
          <a:srgbClr val="4472C4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Hydrology</a:t>
          </a:r>
        </a:p>
      </dsp:txBody>
      <dsp:txXfrm>
        <a:off x="396220" y="3072897"/>
        <a:ext cx="2677987" cy="1606792"/>
      </dsp:txXfrm>
    </dsp:sp>
    <dsp:sp modelId="{5B6020A1-C866-455E-959B-BD462898BCA1}">
      <dsp:nvSpPr>
        <dsp:cNvPr id="0" name=""/>
        <dsp:cNvSpPr/>
      </dsp:nvSpPr>
      <dsp:spPr>
        <a:xfrm>
          <a:off x="3380263" y="2843355"/>
          <a:ext cx="3060557" cy="1836334"/>
        </a:xfrm>
        <a:prstGeom prst="flowChartInternalStorage">
          <a:avLst/>
        </a:prstGeom>
        <a:solidFill>
          <a:srgbClr val="4472C4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Public-Private Engagement</a:t>
          </a:r>
        </a:p>
      </dsp:txBody>
      <dsp:txXfrm>
        <a:off x="3762833" y="3072897"/>
        <a:ext cx="2677987" cy="1606792"/>
      </dsp:txXfrm>
    </dsp:sp>
    <dsp:sp modelId="{58DA0D40-CA86-43CD-925A-309124CA1E13}">
      <dsp:nvSpPr>
        <dsp:cNvPr id="0" name=""/>
        <dsp:cNvSpPr/>
      </dsp:nvSpPr>
      <dsp:spPr>
        <a:xfrm>
          <a:off x="6733227" y="2862361"/>
          <a:ext cx="3060557" cy="1836334"/>
        </a:xfrm>
        <a:prstGeom prst="flowChartInternalStorage">
          <a:avLst/>
        </a:prstGeom>
        <a:solidFill>
          <a:srgbClr val="4472C4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Climate Services</a:t>
          </a:r>
        </a:p>
      </dsp:txBody>
      <dsp:txXfrm>
        <a:off x="7115797" y="3091903"/>
        <a:ext cx="2677987" cy="1606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B00E4-3AA8-CB4F-9EA7-A4DD4F2C925A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ED88-AA8E-D44D-829A-D965B89E03C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5390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CED88-AA8E-D44D-829A-D965B89E03CA}" type="slidenum">
              <a:rPr lang="en-PK" smtClean="0"/>
              <a:t>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9307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CED88-AA8E-D44D-829A-D965B89E03CA}" type="slidenum">
              <a:rPr lang="en-PK" smtClean="0"/>
              <a:t>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5708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5A6C5-EA8D-4A0A-963F-1A8C4729D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CED88-AA8E-D44D-829A-D965B89E03CA}" type="slidenum">
              <a:rPr lang="en-PK" smtClean="0"/>
              <a:t>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0877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CED88-AA8E-D44D-829A-D965B89E03CA}" type="slidenum">
              <a:rPr lang="en-PK" smtClean="0"/>
              <a:t>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5590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CED88-AA8E-D44D-829A-D965B89E03CA}" type="slidenum">
              <a:rPr lang="en-PK" smtClean="0"/>
              <a:t>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310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CED88-AA8E-D44D-829A-D965B89E03CA}" type="slidenum">
              <a:rPr lang="en-PK" smtClean="0"/>
              <a:t>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7260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2655-E005-FCA9-CC5F-73A45BE9E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240AF-742F-B716-5B30-264D38C31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A21A0-4617-7D69-A208-8CBF6C16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AB61-23F0-8C92-245D-C2CDF062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CD0FF-7773-DDB1-E661-14954714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914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36B6-39A5-6CAF-B7DE-5C057D18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0FB60-3674-AA76-6B29-61511041C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F3BF0-0DA7-35F0-261E-738F480D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AEBE0-AE61-D518-F685-E85558CF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98DAB-3CBE-DF08-1B6A-AFB81A3D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0195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5A909-38F7-1CFC-22BD-7DF5363CA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7FA91-542A-B633-34A2-E95411407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757CA-C10A-A483-4C8A-22B43793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F48DF-A1D8-D237-352B-9F6A34D6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5C5F3-173A-8B2A-225F-8AC1F6C3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2719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8F5B-9C1B-922E-7F57-48BA43C6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C5A9-BB8B-EC35-650B-C211233B3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64EB5-C54E-86DC-8AD8-0BC3E5C7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EC504-0DBF-8EFA-A5BD-3FAD5CBC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24BA-C82B-F16B-F449-F0CEDDBC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7721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3F2F-12B4-7956-E536-C242C135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47764-7636-F216-5949-EBCA12674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D911-A644-5B71-9D50-CF258EBD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290F8-3660-6FB4-7840-C0BB2D85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8C0EB-E8E1-6950-E0F2-974119A5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2720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1790-8FDF-1FB5-44ED-A3386489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20FAD-535F-3A9A-6E02-A12CFD3B9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B1FB7-B533-99A1-A8AB-5821F40D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FFFC4-01C4-A203-989E-AC36EBBB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1A50F-29A8-2F08-0AC0-6FA4B197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52EC2-8C33-5D49-0CB5-89C14744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3655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95DD-909D-D630-4A5B-E3CB2159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46F13-E5B0-10B7-A272-5EC7A335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1A31F-1766-EEBB-FE21-2419ADD0D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85474-3B9D-3F52-E68F-493001892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869F7-7B9F-8B64-8C42-CB31A0799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AC42A2-4CEB-327D-CC6B-86D66972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FF2F8-F778-AD94-1D83-C7DB02D5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75CB4-1DC1-29F6-CF83-DA785D75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2540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CA7F-4C60-124C-A19C-E3744604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A866C-6865-7575-9C3B-65D1F071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5CE95-A89C-9AEC-9D17-7DAB3271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8A753-1823-EDB1-A062-DDAE0611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0170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67F0E-0F0B-9A22-0D4E-D98000B3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5D801-E81D-8AA4-10F7-D7CB57E5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54F2E-A977-0D15-C19D-30157D56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1817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996F-4FB8-FA52-B2F1-CA5F6FCC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6786-9CC1-90FE-AA82-284F2D4E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DA739-BAAA-C7AA-2AC6-66ED7E328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A4E5C-9782-DF9A-9279-DD2A9FAB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00FF0-25CF-6DCF-5F81-56F6FC92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5D898-47FD-8BB9-A656-86865784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1798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1247-AA36-35FF-6008-DCAF0DBB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8E78C-F9C7-A3C8-B405-3573743DD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C4865-A7F3-40E7-C4DC-1108C00BC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0D7F1-7264-1BDD-53CE-58F2E2AD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7C026-A90F-3A65-BB47-68B1CA3D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5D5F3-72A2-9362-059E-CA5E9FD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8943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09630-EB02-E447-AD9D-D6932FE1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0CFAE-74D2-3B2C-B975-325684049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0CCA4-28BF-C8E2-4B7D-CD8816A1B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76ECE-A004-8149-B18B-0ECE54FAAB57}" type="datetimeFigureOut">
              <a:rPr lang="en-PK" smtClean="0"/>
              <a:t>09/24/2024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1D74-BCA7-5691-AB99-C74F66FD7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5AB74-F24D-F27C-1D6A-5D123176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E93A-001A-7A4E-B2EE-4616FB1CAFC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164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161BF-B569-989F-D2D5-445EA2DC9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805" y="2042650"/>
            <a:ext cx="6259247" cy="153035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Bebas" panose="020B0606020202050201" pitchFamily="34" charset="0"/>
              </a:rPr>
              <a:t>The South Asia </a:t>
            </a:r>
            <a:r>
              <a:rPr lang="en-US" sz="5400" dirty="0" err="1">
                <a:solidFill>
                  <a:schemeClr val="bg1"/>
                </a:solidFill>
                <a:latin typeface="Bebas" panose="020B0606020202050201" pitchFamily="34" charset="0"/>
              </a:rPr>
              <a:t>hydromet</a:t>
            </a:r>
            <a:r>
              <a:rPr lang="en-US" sz="5400" dirty="0">
                <a:solidFill>
                  <a:schemeClr val="bg1"/>
                </a:solidFill>
                <a:latin typeface="Bebas" panose="020B0606020202050201" pitchFamily="34" charset="0"/>
              </a:rPr>
              <a:t> forum (SAHF)</a:t>
            </a:r>
            <a:br>
              <a:rPr lang="en-US" sz="5400" dirty="0">
                <a:solidFill>
                  <a:schemeClr val="bg1"/>
                </a:solidFill>
                <a:latin typeface="Bebas" panose="020B0606020202050201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Bebas" panose="020B0606020202050201" pitchFamily="34" charset="0"/>
              </a:rPr>
              <a:t>and links with SOFF</a:t>
            </a:r>
            <a:endParaRPr lang="en-PK" dirty="0">
              <a:solidFill>
                <a:schemeClr val="accent4">
                  <a:lumMod val="40000"/>
                  <a:lumOff val="60000"/>
                </a:schemeClr>
              </a:solidFill>
              <a:latin typeface="Bebas" panose="020B0606020202050201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946937"/>
            <a:ext cx="12192000" cy="911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ur-PK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86"/>
          <a:stretch/>
        </p:blipFill>
        <p:spPr>
          <a:xfrm flipV="1">
            <a:off x="5766727" y="-16927"/>
            <a:ext cx="6425273" cy="1833153"/>
          </a:xfrm>
          <a:prstGeom prst="rect">
            <a:avLst/>
          </a:prstGeom>
        </p:spPr>
      </p:pic>
      <p:pic>
        <p:nvPicPr>
          <p:cNvPr id="7" name="Picture 6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82BD8D4C-6D4B-1761-109A-2F11F2577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1489" y="844424"/>
            <a:ext cx="2520584" cy="275625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30BA935-7180-E416-2B8C-2E4D5EF2E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1992" y="4027933"/>
            <a:ext cx="6096000" cy="1837944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rgbClr val="FCF1E8"/>
                </a:solidFill>
              </a:rPr>
              <a:t>Melanie S. Kappes </a:t>
            </a:r>
          </a:p>
          <a:p>
            <a:pPr algn="l"/>
            <a:r>
              <a:rPr lang="en-GB" sz="1800" dirty="0">
                <a:solidFill>
                  <a:srgbClr val="FCF1E8"/>
                </a:solidFill>
              </a:rPr>
              <a:t>Disaster Risk Management Specialist 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FCF1E8"/>
                </a:solidFill>
              </a:rPr>
              <a:t>Infrastructure Resilience Policy and Finance</a:t>
            </a:r>
            <a:endParaRPr lang="en-GB" sz="1800" dirty="0">
              <a:solidFill>
                <a:srgbClr val="FCF1E8"/>
              </a:solidFill>
            </a:endParaRPr>
          </a:p>
          <a:p>
            <a:pPr algn="l">
              <a:spcBef>
                <a:spcPts val="0"/>
              </a:spcBef>
            </a:pPr>
            <a:r>
              <a:rPr lang="en-GB" sz="1800" dirty="0">
                <a:solidFill>
                  <a:srgbClr val="FCF1E8"/>
                </a:solidFill>
              </a:rPr>
              <a:t>South Asia Region</a:t>
            </a:r>
          </a:p>
          <a:p>
            <a:pPr algn="l">
              <a:spcBef>
                <a:spcPts val="0"/>
              </a:spcBef>
            </a:pPr>
            <a:r>
              <a:rPr lang="en-GB" sz="1800" dirty="0">
                <a:solidFill>
                  <a:srgbClr val="FCF1E8"/>
                </a:solidFill>
              </a:rPr>
              <a:t>The World Bank</a:t>
            </a:r>
            <a:endParaRPr lang="en-PK" sz="1800" dirty="0">
              <a:solidFill>
                <a:srgbClr val="FCF1E8"/>
              </a:solidFill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348D674C-EC35-5FDF-CE47-0A834195F1F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771" y="6228308"/>
            <a:ext cx="1665032" cy="33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503CD4-680F-6008-51EF-F0784B6CF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0" r="84531" b="8766"/>
          <a:stretch/>
        </p:blipFill>
        <p:spPr bwMode="auto">
          <a:xfrm>
            <a:off x="5691188" y="5997262"/>
            <a:ext cx="1304165" cy="8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's Foreign, Commonwealth and Development Office | IDRC - International  Development Research Centre">
            <a:extLst>
              <a:ext uri="{FF2B5EF4-FFF2-40B4-BE49-F238E27FC236}">
                <a16:creationId xmlns:a16="http://schemas.microsoft.com/office/drawing/2014/main" id="{2D0C75CB-4AF8-0D06-10C9-DE230D2B1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29306" r="6852" b="30833"/>
          <a:stretch/>
        </p:blipFill>
        <p:spPr bwMode="auto">
          <a:xfrm>
            <a:off x="6995353" y="6025850"/>
            <a:ext cx="2438175" cy="7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gional Integrated Multi-Hazard Early Warning System | Pathum Thani">
            <a:extLst>
              <a:ext uri="{FF2B5EF4-FFF2-40B4-BE49-F238E27FC236}">
                <a16:creationId xmlns:a16="http://schemas.microsoft.com/office/drawing/2014/main" id="{0D676DDD-8330-A56F-2262-13E0E6592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 b="19266"/>
          <a:stretch/>
        </p:blipFill>
        <p:spPr bwMode="auto">
          <a:xfrm>
            <a:off x="10832719" y="5988062"/>
            <a:ext cx="1197353" cy="75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743C15-7759-9222-1502-8AD741260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2" t="18720" r="44171" b="1309"/>
          <a:stretch/>
        </p:blipFill>
        <p:spPr bwMode="auto">
          <a:xfrm>
            <a:off x="9433528" y="6115050"/>
            <a:ext cx="1362159" cy="67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8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2067" y="2028069"/>
            <a:ext cx="6864350" cy="2795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10238-76BA-651E-1C14-98FB28CE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1" y="590615"/>
            <a:ext cx="8707272" cy="76430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4A6CBF"/>
                </a:solidFill>
                <a:latin typeface="Bahnschrift" panose="020B0502040204020203" pitchFamily="34" charset="0"/>
              </a:rPr>
              <a:t>Background on the South Asia </a:t>
            </a:r>
            <a:r>
              <a:rPr lang="en-US" sz="4000" dirty="0" err="1">
                <a:solidFill>
                  <a:srgbClr val="4A6CBF"/>
                </a:solidFill>
                <a:latin typeface="Bahnschrift" panose="020B0502040204020203" pitchFamily="34" charset="0"/>
              </a:rPr>
              <a:t>Hydromet</a:t>
            </a:r>
            <a:r>
              <a:rPr lang="en-US" sz="4000" dirty="0">
                <a:solidFill>
                  <a:srgbClr val="4A6CBF"/>
                </a:solidFill>
                <a:latin typeface="Bahnschrift" panose="020B0502040204020203" pitchFamily="34" charset="0"/>
              </a:rPr>
              <a:t> Forum</a:t>
            </a:r>
            <a:r>
              <a:rPr lang="en-PK" sz="4000" dirty="0">
                <a:solidFill>
                  <a:srgbClr val="4A6CBF"/>
                </a:solidFill>
                <a:latin typeface="Bahnschrift" panose="020B0502040204020203" pitchFamily="34" charset="0"/>
              </a:rPr>
              <a:t> </a:t>
            </a:r>
            <a:r>
              <a:rPr lang="en-US" sz="4000" dirty="0">
                <a:solidFill>
                  <a:srgbClr val="4A6CBF"/>
                </a:solidFill>
                <a:latin typeface="Bahnschrift" panose="020B0502040204020203" pitchFamily="34" charset="0"/>
              </a:rPr>
              <a:t>(SAHF)</a:t>
            </a:r>
            <a:endParaRPr lang="en-PK" sz="4000" dirty="0">
              <a:solidFill>
                <a:srgbClr val="4A6CBF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85F07-BD2D-B2D9-07B9-8C1C46F39ECF}"/>
              </a:ext>
            </a:extLst>
          </p:cNvPr>
          <p:cNvSpPr txBox="1"/>
          <p:nvPr/>
        </p:nvSpPr>
        <p:spPr>
          <a:xfrm>
            <a:off x="473548" y="1865095"/>
            <a:ext cx="85909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29B9D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A6CBF"/>
                </a:solidFill>
                <a:latin typeface="Bahnschrift" panose="020B0502040204020203" pitchFamily="34" charset="0"/>
              </a:rPr>
              <a:t>Established in 2018 to serve as </a:t>
            </a:r>
            <a:r>
              <a:rPr lang="en-US" sz="2200" b="1" i="1" dirty="0">
                <a:solidFill>
                  <a:srgbClr val="4A6CBF"/>
                </a:solidFill>
                <a:latin typeface="Bahnschrift" panose="020B0502040204020203" pitchFamily="34" charset="0"/>
              </a:rPr>
              <a:t>platform for regional exchange, collaboration and fostering innovation</a:t>
            </a:r>
            <a:r>
              <a:rPr lang="en-US" sz="2200" dirty="0">
                <a:solidFill>
                  <a:srgbClr val="4A6CBF"/>
                </a:solidFill>
                <a:latin typeface="Bahnschrift" panose="020B0502040204020203" pitchFamily="34" charset="0"/>
              </a:rPr>
              <a:t> with the aims of: </a:t>
            </a:r>
          </a:p>
          <a:p>
            <a:pPr marL="742950" lvl="1" indent="-285750">
              <a:spcAft>
                <a:spcPts val="1200"/>
              </a:spcAft>
              <a:buClr>
                <a:srgbClr val="29B9D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A6CBF"/>
                </a:solidFill>
                <a:latin typeface="Bahnschrift" panose="020B0502040204020203" pitchFamily="34" charset="0"/>
              </a:rPr>
              <a:t>Increasing the coverage, quality and access to </a:t>
            </a:r>
            <a:r>
              <a:rPr lang="en-US" sz="2000" dirty="0" err="1">
                <a:solidFill>
                  <a:srgbClr val="4A6CBF"/>
                </a:solidFill>
                <a:latin typeface="Bahnschrift" panose="020B0502040204020203" pitchFamily="34" charset="0"/>
              </a:rPr>
              <a:t>hydromet</a:t>
            </a:r>
            <a:r>
              <a:rPr lang="en-US" sz="2000" dirty="0">
                <a:solidFill>
                  <a:srgbClr val="4A6CBF"/>
                </a:solidFill>
                <a:latin typeface="Bahnschrift" panose="020B0502040204020203" pitchFamily="34" charset="0"/>
              </a:rPr>
              <a:t> services and ensuring their sustainability in the region </a:t>
            </a:r>
          </a:p>
          <a:p>
            <a:pPr marL="742950" lvl="1" indent="-285750">
              <a:spcAft>
                <a:spcPts val="1200"/>
              </a:spcAft>
              <a:buClr>
                <a:srgbClr val="29B9D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A6CBF"/>
                </a:solidFill>
                <a:latin typeface="Bahnschrift" panose="020B0502040204020203" pitchFamily="34" charset="0"/>
              </a:rPr>
              <a:t>Strengthening technical, institutional and human capacity at scale for service delivery </a:t>
            </a:r>
          </a:p>
          <a:p>
            <a:pPr marL="742950" lvl="1" indent="-285750">
              <a:spcAft>
                <a:spcPts val="1200"/>
              </a:spcAft>
              <a:buClr>
                <a:srgbClr val="29B9D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A6CBF"/>
                </a:solidFill>
                <a:latin typeface="Bahnschrift" panose="020B0502040204020203" pitchFamily="34" charset="0"/>
              </a:rPr>
              <a:t>Enhancing partnerships that translate priorities for regional cooperation into programs and investments, and</a:t>
            </a:r>
          </a:p>
          <a:p>
            <a:pPr marL="742950" lvl="1" indent="-285750">
              <a:spcAft>
                <a:spcPts val="1200"/>
              </a:spcAft>
              <a:buClr>
                <a:srgbClr val="29B9D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A6CBF"/>
                </a:solidFill>
                <a:latin typeface="Bahnschrift" panose="020B0502040204020203" pitchFamily="34" charset="0"/>
              </a:rPr>
              <a:t>Strategically positioning this agenda as the central piece for climate resilient development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8"/>
          <a:stretch/>
        </p:blipFill>
        <p:spPr>
          <a:xfrm flipH="1">
            <a:off x="0" y="5655850"/>
            <a:ext cx="4196786" cy="12088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4F18A1-C806-CFA7-D16D-DAA3DED51BC2}"/>
              </a:ext>
            </a:extLst>
          </p:cNvPr>
          <p:cNvSpPr txBox="1"/>
          <p:nvPr/>
        </p:nvSpPr>
        <p:spPr>
          <a:xfrm>
            <a:off x="9638968" y="863403"/>
            <a:ext cx="2087435" cy="50013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l">
              <a:spcBef>
                <a:spcPts val="600"/>
              </a:spcBef>
            </a:pPr>
            <a:r>
              <a:rPr lang="en-US" sz="2200" b="1" i="0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Members:</a:t>
            </a:r>
          </a:p>
          <a:p>
            <a:pPr marL="228600" indent="-228600" algn="l">
              <a:spcBef>
                <a:spcPts val="600"/>
              </a:spcBef>
            </a:pPr>
            <a:endParaRPr lang="en-US" sz="2200" b="1" i="0" strike="noStrike" baseline="0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marL="228600" indent="-228600" algn="l">
              <a:spcBef>
                <a:spcPts val="600"/>
              </a:spcBef>
            </a:pPr>
            <a:r>
              <a:rPr lang="en-US" sz="2200" b="0" i="0" u="none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Afghanistan</a:t>
            </a:r>
          </a:p>
          <a:p>
            <a:pPr marL="228600" indent="-228600" algn="l">
              <a:spcBef>
                <a:spcPts val="600"/>
              </a:spcBef>
            </a:pPr>
            <a:r>
              <a:rPr lang="en-US" sz="2200" b="0" i="0" u="none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Bangladesh</a:t>
            </a:r>
          </a:p>
          <a:p>
            <a:pPr marL="228600" indent="-228600" algn="l">
              <a:spcBef>
                <a:spcPts val="600"/>
              </a:spcBef>
            </a:pPr>
            <a:r>
              <a:rPr lang="en-US" sz="2200" dirty="0">
                <a:solidFill>
                  <a:srgbClr val="FFFFFF"/>
                </a:solidFill>
                <a:latin typeface="Bahnschrift"/>
              </a:rPr>
              <a:t>Bhutan</a:t>
            </a:r>
          </a:p>
          <a:p>
            <a:pPr marL="228600" indent="-228600" algn="l">
              <a:spcBef>
                <a:spcPts val="600"/>
              </a:spcBef>
            </a:pPr>
            <a:r>
              <a:rPr lang="en-US" sz="2200" dirty="0">
                <a:solidFill>
                  <a:srgbClr val="FFFFFF"/>
                </a:solidFill>
                <a:latin typeface="Bahnschrift"/>
              </a:rPr>
              <a:t>India</a:t>
            </a:r>
            <a:endParaRPr lang="en-US" sz="2200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marL="228600" indent="-228600" algn="l">
              <a:spcBef>
                <a:spcPts val="600"/>
              </a:spcBef>
            </a:pPr>
            <a:r>
              <a:rPr lang="en-US" sz="2200" dirty="0">
                <a:solidFill>
                  <a:srgbClr val="FFFFFF"/>
                </a:solidFill>
                <a:latin typeface="Bahnschrift"/>
              </a:rPr>
              <a:t>Maldives</a:t>
            </a:r>
            <a:endParaRPr lang="en-US" sz="2200" b="0" i="0" u="none" strike="noStrike" baseline="0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marL="228600" indent="-228600">
              <a:spcBef>
                <a:spcPts val="600"/>
              </a:spcBef>
            </a:pPr>
            <a:r>
              <a:rPr lang="en-US" sz="2200" dirty="0">
                <a:solidFill>
                  <a:srgbClr val="FFFFFF"/>
                </a:solidFill>
                <a:latin typeface="Bahnschrift"/>
              </a:rPr>
              <a:t>Myanmar</a:t>
            </a:r>
            <a:endParaRPr lang="en-US" sz="2200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marL="228600" indent="-228600">
              <a:spcBef>
                <a:spcPts val="600"/>
              </a:spcBef>
            </a:pPr>
            <a:r>
              <a:rPr lang="en-US" sz="2200" dirty="0">
                <a:solidFill>
                  <a:srgbClr val="FFFFFF"/>
                </a:solidFill>
                <a:latin typeface="Bahnschrift"/>
              </a:rPr>
              <a:t>Nepal</a:t>
            </a:r>
            <a:endParaRPr lang="en-US" sz="2200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marL="228600" indent="-228600">
              <a:spcBef>
                <a:spcPts val="600"/>
              </a:spcBef>
            </a:pPr>
            <a:r>
              <a:rPr lang="en-US" sz="2200" dirty="0">
                <a:solidFill>
                  <a:srgbClr val="FFFFFF"/>
                </a:solidFill>
                <a:latin typeface="Bahnschrift"/>
              </a:rPr>
              <a:t>Pakistan</a:t>
            </a:r>
            <a:endParaRPr lang="en-US" sz="2200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marL="228600" indent="-228600">
              <a:spcBef>
                <a:spcPts val="600"/>
              </a:spcBef>
            </a:pPr>
            <a:r>
              <a:rPr lang="en-US" sz="2200" dirty="0">
                <a:solidFill>
                  <a:srgbClr val="FFFFFF"/>
                </a:solidFill>
                <a:latin typeface="Bahnschrift"/>
              </a:rPr>
              <a:t>Sri Lanka</a:t>
            </a:r>
            <a:endParaRPr lang="en-US" sz="2200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marL="228600" indent="-228600">
              <a:spcBef>
                <a:spcPts val="600"/>
              </a:spcBef>
            </a:pPr>
            <a:endParaRPr lang="en-US" sz="22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D96CA4A-EDE6-2E68-CD07-AB5A2D445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61840"/>
          <a:stretch/>
        </p:blipFill>
        <p:spPr>
          <a:xfrm rot="10800000">
            <a:off x="-15588" y="2"/>
            <a:ext cx="12207588" cy="6857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2E614D-F15A-F849-0F20-3FCFE6E666C1}"/>
              </a:ext>
            </a:extLst>
          </p:cNvPr>
          <p:cNvSpPr/>
          <p:nvPr/>
        </p:nvSpPr>
        <p:spPr>
          <a:xfrm>
            <a:off x="3705367" y="580026"/>
            <a:ext cx="4374108" cy="16582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SAHF </a:t>
            </a:r>
          </a:p>
          <a:p>
            <a:pPr algn="ctr"/>
            <a:r>
              <a:rPr lang="en-US" sz="2400" b="1" dirty="0"/>
              <a:t>Executive Council</a:t>
            </a:r>
          </a:p>
          <a:p>
            <a:pPr algn="ctr">
              <a:spcBef>
                <a:spcPts val="600"/>
              </a:spcBef>
            </a:pPr>
            <a:r>
              <a:rPr lang="en-US" sz="2000" i="1" dirty="0"/>
              <a:t>Defines the strategic direction of SAHF</a:t>
            </a:r>
            <a:endParaRPr lang="en-US" sz="2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88718D-078B-EB64-C243-D57FA9D6F9DA}"/>
              </a:ext>
            </a:extLst>
          </p:cNvPr>
          <p:cNvSpPr/>
          <p:nvPr/>
        </p:nvSpPr>
        <p:spPr>
          <a:xfrm>
            <a:off x="3705367" y="2483887"/>
            <a:ext cx="4374108" cy="19993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/>
              <a:t>Working Groups</a:t>
            </a:r>
          </a:p>
          <a:p>
            <a:pPr algn="ctr"/>
            <a:r>
              <a:rPr lang="en-US" sz="2000" i="1" dirty="0"/>
              <a:t>Develop work plans for regional priority topics</a:t>
            </a:r>
            <a:endParaRPr lang="en-US" sz="2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D6D0CF-242C-BF3B-0F82-F6CD6BDCB386}"/>
              </a:ext>
            </a:extLst>
          </p:cNvPr>
          <p:cNvSpPr/>
          <p:nvPr/>
        </p:nvSpPr>
        <p:spPr>
          <a:xfrm>
            <a:off x="3885063" y="3754273"/>
            <a:ext cx="675564" cy="53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EEB7B-7F9E-0B07-714C-9424CFADF60A}"/>
              </a:ext>
            </a:extLst>
          </p:cNvPr>
          <p:cNvSpPr/>
          <p:nvPr/>
        </p:nvSpPr>
        <p:spPr>
          <a:xfrm>
            <a:off x="4723831" y="3754273"/>
            <a:ext cx="675564" cy="53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NWP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54B38-999B-00EE-6F37-876D7F97A52B}"/>
              </a:ext>
            </a:extLst>
          </p:cNvPr>
          <p:cNvSpPr/>
          <p:nvPr/>
        </p:nvSpPr>
        <p:spPr>
          <a:xfrm>
            <a:off x="5562599" y="3754273"/>
            <a:ext cx="675564" cy="53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IBF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F2A4EB-DF49-E6A7-3B5B-FB25FA1F1EB3}"/>
              </a:ext>
            </a:extLst>
          </p:cNvPr>
          <p:cNvSpPr/>
          <p:nvPr/>
        </p:nvSpPr>
        <p:spPr>
          <a:xfrm>
            <a:off x="6401367" y="3754273"/>
            <a:ext cx="675564" cy="53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20EE3-1E6B-1194-D207-8D93B17CA6F6}"/>
              </a:ext>
            </a:extLst>
          </p:cNvPr>
          <p:cNvSpPr/>
          <p:nvPr/>
        </p:nvSpPr>
        <p:spPr>
          <a:xfrm>
            <a:off x="7240137" y="3754273"/>
            <a:ext cx="675564" cy="53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Hyd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B14109-D5DF-ED21-4B8B-0CC38C1F4BF9}"/>
              </a:ext>
            </a:extLst>
          </p:cNvPr>
          <p:cNvSpPr/>
          <p:nvPr/>
        </p:nvSpPr>
        <p:spPr>
          <a:xfrm>
            <a:off x="1439839" y="580026"/>
            <a:ext cx="1910685" cy="39032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Technical Advisory Group (TAG)</a:t>
            </a:r>
          </a:p>
          <a:p>
            <a:pPr algn="ctr">
              <a:spcBef>
                <a:spcPts val="600"/>
              </a:spcBef>
            </a:pPr>
            <a:r>
              <a:rPr lang="en-US" sz="2000" i="1" dirty="0"/>
              <a:t>Provides technical and strategic support to the SAHF EC and WGs</a:t>
            </a:r>
            <a:endParaRPr lang="en-US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0A7AB-DDF5-8DD5-AC64-CE3CAAEC14DD}"/>
              </a:ext>
            </a:extLst>
          </p:cNvPr>
          <p:cNvSpPr/>
          <p:nvPr/>
        </p:nvSpPr>
        <p:spPr>
          <a:xfrm>
            <a:off x="8550322" y="580026"/>
            <a:ext cx="2047166" cy="39032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SAHF Secretariat (RIMES)</a:t>
            </a:r>
          </a:p>
          <a:p>
            <a:pPr algn="ctr">
              <a:spcBef>
                <a:spcPts val="600"/>
              </a:spcBef>
            </a:pPr>
            <a:r>
              <a:rPr lang="en-US" sz="2000" i="1" dirty="0"/>
              <a:t>Facilitates the implementation of the SAHF program</a:t>
            </a:r>
            <a:endParaRPr lang="en-US" i="1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C4E0A54-DD59-9A33-2E40-0B8EEBBB322F}"/>
              </a:ext>
            </a:extLst>
          </p:cNvPr>
          <p:cNvCxnSpPr>
            <a:cxnSpLocks/>
            <a:stCxn id="10" idx="1"/>
            <a:endCxn id="2" idx="3"/>
          </p:cNvCxnSpPr>
          <p:nvPr/>
        </p:nvCxnSpPr>
        <p:spPr>
          <a:xfrm rot="10800000">
            <a:off x="8079476" y="1409127"/>
            <a:ext cx="470847" cy="1122528"/>
          </a:xfrm>
          <a:prstGeom prst="bentConnector3">
            <a:avLst/>
          </a:prstGeom>
          <a:ln w="28575">
            <a:solidFill>
              <a:srgbClr val="2F62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5F4A1F1-A828-4E83-65F3-343F6C06A8BB}"/>
              </a:ext>
            </a:extLst>
          </p:cNvPr>
          <p:cNvCxnSpPr>
            <a:cxnSpLocks/>
            <a:stCxn id="10" idx="1"/>
            <a:endCxn id="3" idx="3"/>
          </p:cNvCxnSpPr>
          <p:nvPr/>
        </p:nvCxnSpPr>
        <p:spPr>
          <a:xfrm rot="10800000" flipV="1">
            <a:off x="8079476" y="2531654"/>
            <a:ext cx="470847" cy="951931"/>
          </a:xfrm>
          <a:prstGeom prst="bentConnector3">
            <a:avLst/>
          </a:prstGeom>
          <a:ln w="28575">
            <a:solidFill>
              <a:srgbClr val="2F62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D9377C6-DB07-9911-9E62-4CB312100B35}"/>
              </a:ext>
            </a:extLst>
          </p:cNvPr>
          <p:cNvCxnSpPr>
            <a:cxnSpLocks/>
            <a:stCxn id="9" idx="3"/>
            <a:endCxn id="2" idx="1"/>
          </p:cNvCxnSpPr>
          <p:nvPr/>
        </p:nvCxnSpPr>
        <p:spPr>
          <a:xfrm flipV="1">
            <a:off x="3350524" y="1409127"/>
            <a:ext cx="354843" cy="1122528"/>
          </a:xfrm>
          <a:prstGeom prst="bentConnector3">
            <a:avLst>
              <a:gd name="adj1" fmla="val 50000"/>
            </a:avLst>
          </a:prstGeom>
          <a:ln w="28575">
            <a:solidFill>
              <a:srgbClr val="2F62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E39179C2-875C-1E16-10CD-A6B4602D50E8}"/>
              </a:ext>
            </a:extLst>
          </p:cNvPr>
          <p:cNvCxnSpPr>
            <a:cxnSpLocks/>
            <a:stCxn id="9" idx="3"/>
            <a:endCxn id="3" idx="1"/>
          </p:cNvCxnSpPr>
          <p:nvPr/>
        </p:nvCxnSpPr>
        <p:spPr>
          <a:xfrm>
            <a:off x="3350524" y="2531655"/>
            <a:ext cx="354843" cy="951931"/>
          </a:xfrm>
          <a:prstGeom prst="bentConnector3">
            <a:avLst>
              <a:gd name="adj1" fmla="val 50000"/>
            </a:avLst>
          </a:prstGeom>
          <a:ln w="28575">
            <a:solidFill>
              <a:srgbClr val="2F62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4CF41B0-E1E0-C9A4-E55D-D8FF651E104A}"/>
              </a:ext>
            </a:extLst>
          </p:cNvPr>
          <p:cNvSpPr/>
          <p:nvPr/>
        </p:nvSpPr>
        <p:spPr>
          <a:xfrm>
            <a:off x="1439839" y="5123604"/>
            <a:ext cx="9157649" cy="12078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Research and Development Partnerships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B6536C-72F8-4838-7495-C8BF12C9877A}"/>
              </a:ext>
            </a:extLst>
          </p:cNvPr>
          <p:cNvCxnSpPr>
            <a:stCxn id="2" idx="2"/>
            <a:endCxn id="3" idx="0"/>
          </p:cNvCxnSpPr>
          <p:nvPr/>
        </p:nvCxnSpPr>
        <p:spPr>
          <a:xfrm>
            <a:off x="5892421" y="2238228"/>
            <a:ext cx="0" cy="245659"/>
          </a:xfrm>
          <a:prstGeom prst="line">
            <a:avLst/>
          </a:prstGeom>
          <a:ln w="28575">
            <a:solidFill>
              <a:srgbClr val="2F62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5B5D945-F38B-71B4-45F8-18C3353B78D3}"/>
              </a:ext>
            </a:extLst>
          </p:cNvPr>
          <p:cNvSpPr/>
          <p:nvPr/>
        </p:nvSpPr>
        <p:spPr>
          <a:xfrm>
            <a:off x="1439839" y="4599293"/>
            <a:ext cx="9157649" cy="433309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5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 flipV="1">
            <a:off x="-2" y="-20064"/>
            <a:ext cx="11400184" cy="6878064"/>
          </a:xfrm>
          <a:prstGeom prst="rect">
            <a:avLst/>
          </a:prstGeom>
          <a:gradFill flip="none" rotWithShape="1">
            <a:gsLst>
              <a:gs pos="0">
                <a:srgbClr val="253E8F"/>
              </a:gs>
              <a:gs pos="100000">
                <a:srgbClr val="4A6C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ur-P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EAB3D-0F7B-7341-4B6A-0864F196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-100215"/>
            <a:ext cx="8113644" cy="161002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SAHF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A272C-388A-4AAD-BD62-692259812DC6}"/>
              </a:ext>
            </a:extLst>
          </p:cNvPr>
          <p:cNvSpPr txBox="1"/>
          <p:nvPr/>
        </p:nvSpPr>
        <p:spPr>
          <a:xfrm>
            <a:off x="9564945" y="58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8"/>
          <a:stretch/>
        </p:blipFill>
        <p:spPr>
          <a:xfrm rot="5400000" flipH="1">
            <a:off x="-2322993" y="2322992"/>
            <a:ext cx="6525585" cy="1879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EE077-BEF3-D776-18B9-4C5FF616E586}"/>
              </a:ext>
            </a:extLst>
          </p:cNvPr>
          <p:cNvSpPr txBox="1"/>
          <p:nvPr/>
        </p:nvSpPr>
        <p:spPr>
          <a:xfrm>
            <a:off x="1616102" y="1663818"/>
            <a:ext cx="922351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Bahnschrift" panose="020B0502040204020203" pitchFamily="34" charset="0"/>
              </a:rPr>
              <a:t>Collaboration mechanisms: </a:t>
            </a:r>
            <a:r>
              <a:rPr lang="en-US" sz="2800" dirty="0">
                <a:solidFill>
                  <a:srgbClr val="FFFFFF"/>
                </a:solidFill>
                <a:latin typeface="Bahnschrift" panose="020B0502040204020203" pitchFamily="34" charset="0"/>
              </a:rPr>
              <a:t>Working groups, weekly Forecasters' Forum, regional trainings, SAHF conferences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Bahnschrift" panose="020B0502040204020203" pitchFamily="34" charset="0"/>
              </a:rPr>
              <a:t>Digital platforms to enable collaboration and knowledge exchange: </a:t>
            </a:r>
            <a:r>
              <a:rPr lang="en-US" sz="2800" dirty="0">
                <a:solidFill>
                  <a:srgbClr val="FFFFFF"/>
                </a:solidFill>
                <a:latin typeface="Bahnschrift" panose="020B0502040204020203" pitchFamily="34" charset="0"/>
              </a:rPr>
              <a:t>SAHF Knowledge Hub (</a:t>
            </a:r>
            <a:r>
              <a:rPr lang="en-US" sz="2800" dirty="0" err="1">
                <a:solidFill>
                  <a:srgbClr val="FFFFFF"/>
                </a:solidFill>
                <a:latin typeface="Bahnschrift" panose="020B0502040204020203" pitchFamily="34" charset="0"/>
              </a:rPr>
              <a:t>SKHub</a:t>
            </a:r>
            <a:r>
              <a:rPr lang="en-US" sz="2800" dirty="0">
                <a:solidFill>
                  <a:srgbClr val="FFFFFF"/>
                </a:solidFill>
                <a:latin typeface="Bahnschrift" panose="020B0502040204020203" pitchFamily="34" charset="0"/>
              </a:rPr>
              <a:t>) and Data Exchange (</a:t>
            </a:r>
            <a:r>
              <a:rPr lang="en-US" sz="2800" dirty="0" err="1">
                <a:solidFill>
                  <a:srgbClr val="FFFFFF"/>
                </a:solidFill>
                <a:latin typeface="Bahnschrift" panose="020B0502040204020203" pitchFamily="34" charset="0"/>
              </a:rPr>
              <a:t>DataEx</a:t>
            </a:r>
            <a:r>
              <a:rPr lang="en-US" sz="2800" dirty="0">
                <a:solidFill>
                  <a:srgbClr val="FFFFFF"/>
                </a:solidFill>
                <a:latin typeface="Bahnschrift" panose="020B0502040204020203" pitchFamily="34" charset="0"/>
              </a:rPr>
              <a:t>) Platform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marL="228600" indent="-228600" algn="l">
              <a:spcBef>
                <a:spcPts val="600"/>
              </a:spcBef>
            </a:pPr>
            <a:endParaRPr lang="en-US" sz="28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10" b="5783"/>
          <a:stretch/>
        </p:blipFill>
        <p:spPr>
          <a:xfrm flipH="1">
            <a:off x="553083" y="5651990"/>
            <a:ext cx="2182758" cy="12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3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7"/>
          <a:stretch/>
        </p:blipFill>
        <p:spPr>
          <a:xfrm>
            <a:off x="0" y="1813182"/>
            <a:ext cx="12192000" cy="50522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3786CF-5F6E-5CF4-2DE4-3119A40D9E68}"/>
              </a:ext>
            </a:extLst>
          </p:cNvPr>
          <p:cNvSpPr/>
          <p:nvPr/>
        </p:nvSpPr>
        <p:spPr>
          <a:xfrm flipH="1">
            <a:off x="-3" y="1"/>
            <a:ext cx="12192002" cy="1813180"/>
          </a:xfrm>
          <a:prstGeom prst="rect">
            <a:avLst/>
          </a:prstGeom>
          <a:solidFill>
            <a:srgbClr val="223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ur-P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FB81D-9AF6-E616-72D4-34D370D3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67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SAHF Priorities based on </a:t>
            </a:r>
            <a:br>
              <a:rPr lang="en-US" sz="3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SAHF EC Resolution and SAHF IV Declaration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E370F994-5425-3C83-BF96-59870B27A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927417"/>
              </p:ext>
            </p:extLst>
          </p:nvPr>
        </p:nvGraphicFramePr>
        <p:xfrm>
          <a:off x="1368006" y="1534886"/>
          <a:ext cx="97937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805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7"/>
          <a:stretch/>
        </p:blipFill>
        <p:spPr>
          <a:xfrm>
            <a:off x="0" y="1813182"/>
            <a:ext cx="12192000" cy="50522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3786CF-5F6E-5CF4-2DE4-3119A40D9E68}"/>
              </a:ext>
            </a:extLst>
          </p:cNvPr>
          <p:cNvSpPr/>
          <p:nvPr/>
        </p:nvSpPr>
        <p:spPr>
          <a:xfrm flipH="1">
            <a:off x="-3" y="1"/>
            <a:ext cx="12192002" cy="1813180"/>
          </a:xfrm>
          <a:prstGeom prst="rect">
            <a:avLst/>
          </a:prstGeom>
          <a:solidFill>
            <a:srgbClr val="223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ur-P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07633-009A-0289-D1AB-B49638A283C3}"/>
              </a:ext>
            </a:extLst>
          </p:cNvPr>
          <p:cNvSpPr txBox="1"/>
          <p:nvPr/>
        </p:nvSpPr>
        <p:spPr>
          <a:xfrm>
            <a:off x="523163" y="2268786"/>
            <a:ext cx="5195249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i="0" u="none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Strengthen regional collaboration on observation networks: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0" u="none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Support evolution and co-design of a regional observation network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Bahnschrift" panose="020B0502040204020203" pitchFamily="34" charset="0"/>
              </a:rPr>
              <a:t>Strengthen data sharing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0" u="none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Operation and maintenance of networks (business models/ partnerships)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Bahnschrift" panose="020B0502040204020203" pitchFamily="34" charset="0"/>
              </a:rPr>
              <a:t>Trainings and knowledge transfer on O&amp;M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0" u="none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Piloting of a regional precipitation grid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8E6CD-0056-24B7-11DA-293BA42757C0}"/>
              </a:ext>
            </a:extLst>
          </p:cNvPr>
          <p:cNvSpPr txBox="1"/>
          <p:nvPr/>
        </p:nvSpPr>
        <p:spPr>
          <a:xfrm>
            <a:off x="6175621" y="3438966"/>
            <a:ext cx="59754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i="0" u="none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Strengthen regional collaboration on Numerical Weather Prediction: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0" u="none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Promote use and customization of license free forecasters workstations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Bahnschrift" panose="020B0502040204020203" pitchFamily="34" charset="0"/>
              </a:rPr>
              <a:t>Facilitate access to high quality NWP products (including ECMWF</a:t>
            </a:r>
            <a:r>
              <a:rPr lang="en-US" sz="2000" i="0" u="none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 and NCMRWF</a:t>
            </a:r>
            <a:r>
              <a:rPr lang="en-US" sz="2000" dirty="0">
                <a:solidFill>
                  <a:srgbClr val="FFFFFF"/>
                </a:solidFill>
                <a:latin typeface="Bahnschrift" panose="020B0502040204020203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0" u="none" strike="noStrike" baseline="0" dirty="0">
                <a:solidFill>
                  <a:srgbClr val="FFFFFF"/>
                </a:solidFill>
                <a:latin typeface="Bahnschrift" panose="020B0502040204020203" pitchFamily="34" charset="0"/>
              </a:rPr>
              <a:t>Capacity enhancement to apply NWP products (including ECMWF and NCMRWF)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Bahnschrift" panose="020B0502040204020203" pitchFamily="34" charset="0"/>
              </a:rPr>
              <a:t>NWP verification</a:t>
            </a:r>
            <a:endParaRPr lang="en-US" sz="2000" i="0" u="none" strike="noStrike" baseline="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395159-492B-38DF-7542-8C776EFE7961}"/>
              </a:ext>
            </a:extLst>
          </p:cNvPr>
          <p:cNvCxnSpPr>
            <a:cxnSpLocks/>
          </p:cNvCxnSpPr>
          <p:nvPr/>
        </p:nvCxnSpPr>
        <p:spPr>
          <a:xfrm>
            <a:off x="348018" y="2183941"/>
            <a:ext cx="0" cy="36486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9BE4E2-D409-7689-37D4-5B9DDD51C0F7}"/>
              </a:ext>
            </a:extLst>
          </p:cNvPr>
          <p:cNvCxnSpPr>
            <a:cxnSpLocks/>
          </p:cNvCxnSpPr>
          <p:nvPr/>
        </p:nvCxnSpPr>
        <p:spPr>
          <a:xfrm>
            <a:off x="6096000" y="3260033"/>
            <a:ext cx="0" cy="34503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CD937140-AA02-99F8-4F66-90614063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67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SAHF Priorities based on </a:t>
            </a:r>
            <a:br>
              <a:rPr lang="en-US" sz="3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SAHF EC Resolution and SAHF IV Declaration</a:t>
            </a:r>
          </a:p>
        </p:txBody>
      </p:sp>
    </p:spTree>
    <p:extLst>
      <p:ext uri="{BB962C8B-B14F-4D97-AF65-F5344CB8AC3E}">
        <p14:creationId xmlns:p14="http://schemas.microsoft.com/office/powerpoint/2010/main" val="78720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0"/>
          <a:stretch/>
        </p:blipFill>
        <p:spPr>
          <a:xfrm rot="10800000">
            <a:off x="-15588" y="2"/>
            <a:ext cx="12207588" cy="240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1E8FC-A083-92B0-AEED-1E78674C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310" y="850918"/>
            <a:ext cx="6787267" cy="79072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opportunities for collaboration</a:t>
            </a:r>
            <a:endParaRPr lang="en-US" sz="48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2C5E13-4637-63CA-74AB-7687C04D5AEC}"/>
              </a:ext>
            </a:extLst>
          </p:cNvPr>
          <p:cNvSpPr txBox="1">
            <a:spLocks/>
          </p:cNvSpPr>
          <p:nvPr/>
        </p:nvSpPr>
        <p:spPr>
          <a:xfrm>
            <a:off x="541581" y="2797849"/>
            <a:ext cx="11389162" cy="36029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Include all SAHF countries in </a:t>
            </a:r>
            <a:r>
              <a:rPr lang="en-US" sz="2000" b="1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trainings on O&amp;M, procurement etc. </a:t>
            </a:r>
            <a:r>
              <a:rPr lang="en-US" sz="2000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organized by SOFF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Extend access to the ECMWF data and products </a:t>
            </a:r>
            <a:r>
              <a:rPr lang="en-US" sz="2000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beyond SOFF to all SAHF countries, alongside with </a:t>
            </a:r>
            <a:r>
              <a:rPr lang="en-US" sz="2000" b="1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trainings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Share SOFF lessons learnt across SAHF countries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Use the SOFF assessment approach </a:t>
            </a:r>
            <a:r>
              <a:rPr lang="en-US" sz="2000" b="1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for the development of RBON?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Working groups on OBN and NWP </a:t>
            </a:r>
            <a:r>
              <a:rPr lang="en-US" sz="2000" dirty="0">
                <a:solidFill>
                  <a:srgbClr val="223885"/>
                </a:solidFill>
                <a:latin typeface="Bahnschrift"/>
                <a:ea typeface="Times New Roman" panose="02020603050405020304" pitchFamily="18" charset="0"/>
                <a:cs typeface="Times New Roman"/>
              </a:rPr>
              <a:t>will prepare respective programs including: vision, goals, strategic actions, roadmap with key performance indicators and mapping of development partner contributions &gt; SOFF will be a key partner to bring into the process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" dirty="0" err="1">
                <a:solidFill>
                  <a:srgbClr val="223885"/>
                </a:solidFill>
                <a:latin typeface="Bahnschrift"/>
                <a:cs typeface="Times New Roman"/>
              </a:rPr>
              <a:t>Visdf</a:t>
            </a:r>
            <a:endParaRPr lang="en-US" sz="100" dirty="0">
              <a:solidFill>
                <a:srgbClr val="223885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3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"/>
            <a:ext cx="12192000" cy="5139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072583"/>
            <a:ext cx="12201548" cy="1785416"/>
          </a:xfrm>
          <a:prstGeom prst="rect">
            <a:avLst/>
          </a:prstGeom>
          <a:solidFill>
            <a:srgbClr val="253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ur-P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A392D-575F-9B47-D823-C5D7E42F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216" y="2854165"/>
            <a:ext cx="6497782" cy="2107911"/>
          </a:xfrm>
        </p:spPr>
        <p:txBody>
          <a:bodyPr>
            <a:normAutofit/>
          </a:bodyPr>
          <a:lstStyle/>
          <a:p>
            <a:pPr algn="ctr"/>
            <a:r>
              <a:rPr lang="en-PK" sz="3600">
                <a:solidFill>
                  <a:schemeClr val="bg1"/>
                </a:solidFill>
                <a:latin typeface="Bahnschrift" panose="020B0502040204020203" pitchFamily="34" charset="0"/>
              </a:rPr>
              <a:t>Thank yo</a:t>
            </a:r>
            <a:r>
              <a:rPr lang="en-US" sz="3600">
                <a:solidFill>
                  <a:schemeClr val="bg1"/>
                </a:solidFill>
                <a:latin typeface="Bahnschrift" panose="020B0502040204020203" pitchFamily="34" charset="0"/>
              </a:rPr>
              <a:t>u!</a:t>
            </a:r>
            <a:endParaRPr lang="en-PK" sz="36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57" y="1480663"/>
            <a:ext cx="1305084" cy="17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0A3499-7F93-423C-89DF-4E2132130F93}"/>
</file>

<file path=customXml/itemProps2.xml><?xml version="1.0" encoding="utf-8"?>
<ds:datastoreItem xmlns:ds="http://schemas.openxmlformats.org/officeDocument/2006/customXml" ds:itemID="{C2F0F874-430F-40C5-94E7-9D982E0ED977}"/>
</file>

<file path=docProps/app.xml><?xml version="1.0" encoding="utf-8"?>
<Properties xmlns="http://schemas.openxmlformats.org/officeDocument/2006/extended-properties" xmlns:vt="http://schemas.openxmlformats.org/officeDocument/2006/docPropsVTypes">
  <Template>{B8AA53D6-479C-6F42-A7A2-FB27F5742E46}tf16401378</Template>
  <TotalTime>8978</TotalTime>
  <Words>464</Words>
  <Application>Microsoft Office PowerPoint</Application>
  <PresentationFormat>Widescreen</PresentationFormat>
  <Paragraphs>75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Bebas</vt:lpstr>
      <vt:lpstr>Bahnschrift</vt:lpstr>
      <vt:lpstr>Arial</vt:lpstr>
      <vt:lpstr>Calibri Light</vt:lpstr>
      <vt:lpstr>Calibri</vt:lpstr>
      <vt:lpstr>Office Theme</vt:lpstr>
      <vt:lpstr>The South Asia hydromet forum (SAHF) and links with SOFF</vt:lpstr>
      <vt:lpstr>Background on the South Asia Hydromet Forum (SAHF)</vt:lpstr>
      <vt:lpstr>PowerPoint Presentation</vt:lpstr>
      <vt:lpstr>SAHF Activities</vt:lpstr>
      <vt:lpstr>SAHF Priorities based on  SAHF EC Resolution and SAHF IV Declaration</vt:lpstr>
      <vt:lpstr>SAHF Priorities based on  SAHF EC Resolution and SAHF IV Declaration</vt:lpstr>
      <vt:lpstr>Key opportunities for collaboration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Value</dc:title>
  <dc:creator>Asad Rafi</dc:creator>
  <cp:lastModifiedBy>Melanie Simone Kappes</cp:lastModifiedBy>
  <cp:revision>4</cp:revision>
  <dcterms:created xsi:type="dcterms:W3CDTF">2024-01-17T09:18:43Z</dcterms:created>
  <dcterms:modified xsi:type="dcterms:W3CDTF">2024-09-25T01:46:28Z</dcterms:modified>
</cp:coreProperties>
</file>