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4"/>
    <p:sldMasterId id="2147483683" r:id="rId5"/>
  </p:sldMasterIdLst>
  <p:notesMasterIdLst>
    <p:notesMasterId r:id="rId15"/>
  </p:notesMasterIdLst>
  <p:handoutMasterIdLst>
    <p:handoutMasterId r:id="rId16"/>
  </p:handoutMasterIdLst>
  <p:sldIdLst>
    <p:sldId id="256" r:id="rId6"/>
    <p:sldId id="1590" r:id="rId7"/>
    <p:sldId id="1602" r:id="rId8"/>
    <p:sldId id="1595" r:id="rId9"/>
    <p:sldId id="1598" r:id="rId10"/>
    <p:sldId id="1599" r:id="rId11"/>
    <p:sldId id="262" r:id="rId12"/>
    <p:sldId id="1597" r:id="rId13"/>
    <p:sldId id="1600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907B79-4A38-254B-C47F-49EB1AAD4732}" name="Minna Huuskonen" initials="MH" userId="S::mhuuskonen@wmo.int::e45f599d-5da4-421e-9a0e-f978c5aaf94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es Linn" initials="JL" lastIdx="12" clrIdx="0">
    <p:extLst>
      <p:ext uri="{19B8F6BF-5375-455C-9EA6-DF929625EA0E}">
        <p15:presenceInfo xmlns:p15="http://schemas.microsoft.com/office/powerpoint/2012/main" userId="S::jlinn@brookings.edu::ccb4ec6f-02dc-49c3-935f-c32879462e64" providerId="AD"/>
      </p:ext>
    </p:extLst>
  </p:cmAuthor>
  <p:cmAuthor id="2" name="Laura Tuck" initials="LT" lastIdx="6" clrIdx="1">
    <p:extLst>
      <p:ext uri="{19B8F6BF-5375-455C-9EA6-DF929625EA0E}">
        <p15:presenceInfo xmlns:p15="http://schemas.microsoft.com/office/powerpoint/2012/main" userId="529d488bf1bded37" providerId="Windows Live"/>
      </p:ext>
    </p:extLst>
  </p:cmAuthor>
  <p:cmAuthor id="3" name="Mario Peiro Espi" initials="MPE" lastIdx="4" clrIdx="2">
    <p:extLst>
      <p:ext uri="{19B8F6BF-5375-455C-9EA6-DF929625EA0E}">
        <p15:presenceInfo xmlns:p15="http://schemas.microsoft.com/office/powerpoint/2012/main" userId="S::mpespi@wmo.int::ae8c2222-47fb-4e2c-96c6-f24305d8591b" providerId="AD"/>
      </p:ext>
    </p:extLst>
  </p:cmAuthor>
  <p:cmAuthor id="4" name="Zwick, Astrid GIZ" initials="ZAG" lastIdx="1" clrIdx="3">
    <p:extLst>
      <p:ext uri="{19B8F6BF-5375-455C-9EA6-DF929625EA0E}">
        <p15:presenceInfo xmlns:p15="http://schemas.microsoft.com/office/powerpoint/2012/main" userId="S::astrid.zwick@giz.de::cd99bc73-b2a0-4bbe-b46f-47e1013af6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1CE"/>
    <a:srgbClr val="333233"/>
    <a:srgbClr val="018C85"/>
    <a:srgbClr val="1C3454"/>
    <a:srgbClr val="185980"/>
    <a:srgbClr val="008880"/>
    <a:srgbClr val="D9D9D9"/>
    <a:srgbClr val="4FBAE5"/>
    <a:srgbClr val="0B3D5E"/>
    <a:srgbClr val="5CB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12B535-810F-4698-A7BD-E3BC290F12AD}" v="2" dt="2024-09-18T16:20:52.56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ena Odianose" userId="e2a57ffd-d57e-4e6f-8568-85cf64780dc7" providerId="ADAL" clId="{5CCCA4BE-BB2E-40B9-98B5-B54EB285A6E3}"/>
    <pc:docChg chg="undo custSel addSld delSld modSld">
      <pc:chgData name="Serena Odianose" userId="e2a57ffd-d57e-4e6f-8568-85cf64780dc7" providerId="ADAL" clId="{5CCCA4BE-BB2E-40B9-98B5-B54EB285A6E3}" dt="2024-09-09T12:01:44.149" v="291" actId="47"/>
      <pc:docMkLst>
        <pc:docMk/>
      </pc:docMkLst>
      <pc:sldChg chg="addSp delSp modSp mod">
        <pc:chgData name="Serena Odianose" userId="e2a57ffd-d57e-4e6f-8568-85cf64780dc7" providerId="ADAL" clId="{5CCCA4BE-BB2E-40B9-98B5-B54EB285A6E3}" dt="2024-09-05T15:24:25.853" v="289"/>
        <pc:sldMkLst>
          <pc:docMk/>
          <pc:sldMk cId="281851875" sldId="256"/>
        </pc:sldMkLst>
        <pc:spChg chg="mod">
          <ac:chgData name="Serena Odianose" userId="e2a57ffd-d57e-4e6f-8568-85cf64780dc7" providerId="ADAL" clId="{5CCCA4BE-BB2E-40B9-98B5-B54EB285A6E3}" dt="2024-09-05T15:22:26.135" v="287" actId="207"/>
          <ac:spMkLst>
            <pc:docMk/>
            <pc:sldMk cId="281851875" sldId="256"/>
            <ac:spMk id="2" creationId="{1257ACB5-6892-A143-A4B1-E4A0CC5B1D04}"/>
          </ac:spMkLst>
        </pc:spChg>
        <pc:spChg chg="mod">
          <ac:chgData name="Serena Odianose" userId="e2a57ffd-d57e-4e6f-8568-85cf64780dc7" providerId="ADAL" clId="{5CCCA4BE-BB2E-40B9-98B5-B54EB285A6E3}" dt="2024-09-05T11:19:21.633" v="197" actId="404"/>
          <ac:spMkLst>
            <pc:docMk/>
            <pc:sldMk cId="281851875" sldId="256"/>
            <ac:spMk id="5" creationId="{B49BAE2B-008E-72FB-BC7A-C3349764869C}"/>
          </ac:spMkLst>
        </pc:spChg>
        <pc:picChg chg="add mod">
          <ac:chgData name="Serena Odianose" userId="e2a57ffd-d57e-4e6f-8568-85cf64780dc7" providerId="ADAL" clId="{5CCCA4BE-BB2E-40B9-98B5-B54EB285A6E3}" dt="2024-09-05T15:24:25.853" v="289"/>
          <ac:picMkLst>
            <pc:docMk/>
            <pc:sldMk cId="281851875" sldId="256"/>
            <ac:picMk id="3" creationId="{52BEB6CF-3649-A487-ACB7-1DAE3560C8F6}"/>
          </ac:picMkLst>
        </pc:picChg>
        <pc:picChg chg="add del mod">
          <ac:chgData name="Serena Odianose" userId="e2a57ffd-d57e-4e6f-8568-85cf64780dc7" providerId="ADAL" clId="{5CCCA4BE-BB2E-40B9-98B5-B54EB285A6E3}" dt="2024-09-05T11:16:28.075" v="184" actId="478"/>
          <ac:picMkLst>
            <pc:docMk/>
            <pc:sldMk cId="281851875" sldId="256"/>
            <ac:picMk id="4" creationId="{0AC57E36-FC21-7A95-88C0-F9EE4DE748C2}"/>
          </ac:picMkLst>
        </pc:picChg>
        <pc:picChg chg="add del mod">
          <ac:chgData name="Serena Odianose" userId="e2a57ffd-d57e-4e6f-8568-85cf64780dc7" providerId="ADAL" clId="{5CCCA4BE-BB2E-40B9-98B5-B54EB285A6E3}" dt="2024-09-05T11:17:57.422" v="189" actId="478"/>
          <ac:picMkLst>
            <pc:docMk/>
            <pc:sldMk cId="281851875" sldId="256"/>
            <ac:picMk id="9" creationId="{7614739A-BE9E-A290-6E86-8A247C9D739A}"/>
          </ac:picMkLst>
        </pc:picChg>
        <pc:picChg chg="del">
          <ac:chgData name="Serena Odianose" userId="e2a57ffd-d57e-4e6f-8568-85cf64780dc7" providerId="ADAL" clId="{5CCCA4BE-BB2E-40B9-98B5-B54EB285A6E3}" dt="2024-09-05T11:15:38.322" v="177" actId="478"/>
          <ac:picMkLst>
            <pc:docMk/>
            <pc:sldMk cId="281851875" sldId="256"/>
            <ac:picMk id="10" creationId="{3597C2DC-C8FF-D04C-AEF5-6B1BB4BCAC80}"/>
          </ac:picMkLst>
        </pc:picChg>
        <pc:picChg chg="add del">
          <ac:chgData name="Serena Odianose" userId="e2a57ffd-d57e-4e6f-8568-85cf64780dc7" providerId="ADAL" clId="{5CCCA4BE-BB2E-40B9-98B5-B54EB285A6E3}" dt="2024-09-05T11:15:38.322" v="177" actId="478"/>
          <ac:picMkLst>
            <pc:docMk/>
            <pc:sldMk cId="281851875" sldId="256"/>
            <ac:picMk id="1026" creationId="{81CAE134-36BC-1E30-BB25-52CE88196C16}"/>
          </ac:picMkLst>
        </pc:picChg>
        <pc:picChg chg="add del mod">
          <ac:chgData name="Serena Odianose" userId="e2a57ffd-d57e-4e6f-8568-85cf64780dc7" providerId="ADAL" clId="{5CCCA4BE-BB2E-40B9-98B5-B54EB285A6E3}" dt="2024-09-05T15:24:25.487" v="288" actId="478"/>
          <ac:picMkLst>
            <pc:docMk/>
            <pc:sldMk cId="281851875" sldId="256"/>
            <ac:picMk id="1028" creationId="{4471F75D-63E6-7262-5576-D9F2C25B87EB}"/>
          </ac:picMkLst>
        </pc:picChg>
        <pc:cxnChg chg="del mod">
          <ac:chgData name="Serena Odianose" userId="e2a57ffd-d57e-4e6f-8568-85cf64780dc7" providerId="ADAL" clId="{5CCCA4BE-BB2E-40B9-98B5-B54EB285A6E3}" dt="2024-09-05T11:16:18.188" v="179" actId="478"/>
          <ac:cxnSpMkLst>
            <pc:docMk/>
            <pc:sldMk cId="281851875" sldId="256"/>
            <ac:cxnSpMk id="6" creationId="{01613DAA-5F2F-FDF0-8180-C328E094E81D}"/>
          </ac:cxnSpMkLst>
        </pc:cxnChg>
      </pc:sldChg>
      <pc:sldChg chg="modSp mod modTransition">
        <pc:chgData name="Serena Odianose" userId="e2a57ffd-d57e-4e6f-8568-85cf64780dc7" providerId="ADAL" clId="{5CCCA4BE-BB2E-40B9-98B5-B54EB285A6E3}" dt="2024-09-05T13:27:19.838" v="231"/>
        <pc:sldMkLst>
          <pc:docMk/>
          <pc:sldMk cId="2852177521" sldId="1590"/>
        </pc:sldMkLst>
        <pc:spChg chg="mod">
          <ac:chgData name="Serena Odianose" userId="e2a57ffd-d57e-4e6f-8568-85cf64780dc7" providerId="ADAL" clId="{5CCCA4BE-BB2E-40B9-98B5-B54EB285A6E3}" dt="2024-09-05T11:07:38.125" v="139" actId="20577"/>
          <ac:spMkLst>
            <pc:docMk/>
            <pc:sldMk cId="2852177521" sldId="1590"/>
            <ac:spMk id="3" creationId="{4C809848-F7A4-FE0F-A098-63CC2CAA3FB2}"/>
          </ac:spMkLst>
        </pc:spChg>
      </pc:sldChg>
      <pc:sldChg chg="addSp delSp modSp mod modTransition">
        <pc:chgData name="Serena Odianose" userId="e2a57ffd-d57e-4e6f-8568-85cf64780dc7" providerId="ADAL" clId="{5CCCA4BE-BB2E-40B9-98B5-B54EB285A6E3}" dt="2024-09-05T13:29:03.747" v="251"/>
        <pc:sldMkLst>
          <pc:docMk/>
          <pc:sldMk cId="326596936" sldId="1595"/>
        </pc:sldMkLst>
        <pc:spChg chg="mod">
          <ac:chgData name="Serena Odianose" userId="e2a57ffd-d57e-4e6f-8568-85cf64780dc7" providerId="ADAL" clId="{5CCCA4BE-BB2E-40B9-98B5-B54EB285A6E3}" dt="2024-09-05T11:06:18.047" v="91" actId="20577"/>
          <ac:spMkLst>
            <pc:docMk/>
            <pc:sldMk cId="326596936" sldId="1595"/>
            <ac:spMk id="2" creationId="{B81D94E8-0B95-8250-B202-635C4224E2E3}"/>
          </ac:spMkLst>
        </pc:spChg>
        <pc:spChg chg="del mod">
          <ac:chgData name="Serena Odianose" userId="e2a57ffd-d57e-4e6f-8568-85cf64780dc7" providerId="ADAL" clId="{5CCCA4BE-BB2E-40B9-98B5-B54EB285A6E3}" dt="2024-09-05T11:06:47.022" v="94" actId="478"/>
          <ac:spMkLst>
            <pc:docMk/>
            <pc:sldMk cId="326596936" sldId="1595"/>
            <ac:spMk id="3" creationId="{D0A2542C-6EF3-FDD4-6503-CBDB57B172D0}"/>
          </ac:spMkLst>
        </pc:spChg>
        <pc:spChg chg="add mod">
          <ac:chgData name="Serena Odianose" userId="e2a57ffd-d57e-4e6f-8568-85cf64780dc7" providerId="ADAL" clId="{5CCCA4BE-BB2E-40B9-98B5-B54EB285A6E3}" dt="2024-09-05T11:06:47.022" v="94" actId="478"/>
          <ac:spMkLst>
            <pc:docMk/>
            <pc:sldMk cId="326596936" sldId="1595"/>
            <ac:spMk id="5" creationId="{DD2A889F-35D1-38B2-DDFA-13D756985D31}"/>
          </ac:spMkLst>
        </pc:spChg>
      </pc:sldChg>
      <pc:sldChg chg="addSp delSp modSp mod modTransition">
        <pc:chgData name="Serena Odianose" userId="e2a57ffd-d57e-4e6f-8568-85cf64780dc7" providerId="ADAL" clId="{5CCCA4BE-BB2E-40B9-98B5-B54EB285A6E3}" dt="2024-09-05T13:29:30.841" v="285"/>
        <pc:sldMkLst>
          <pc:docMk/>
          <pc:sldMk cId="2868513973" sldId="1596"/>
        </pc:sldMkLst>
        <pc:spChg chg="add del mod">
          <ac:chgData name="Serena Odianose" userId="e2a57ffd-d57e-4e6f-8568-85cf64780dc7" providerId="ADAL" clId="{5CCCA4BE-BB2E-40B9-98B5-B54EB285A6E3}" dt="2024-09-05T11:07:13.078" v="102" actId="20577"/>
          <ac:spMkLst>
            <pc:docMk/>
            <pc:sldMk cId="2868513973" sldId="1596"/>
            <ac:spMk id="2" creationId="{B81D94E8-0B95-8250-B202-635C4224E2E3}"/>
          </ac:spMkLst>
        </pc:spChg>
        <pc:spChg chg="del">
          <ac:chgData name="Serena Odianose" userId="e2a57ffd-d57e-4e6f-8568-85cf64780dc7" providerId="ADAL" clId="{5CCCA4BE-BB2E-40B9-98B5-B54EB285A6E3}" dt="2024-09-05T11:07:17.082" v="103" actId="478"/>
          <ac:spMkLst>
            <pc:docMk/>
            <pc:sldMk cId="2868513973" sldId="1596"/>
            <ac:spMk id="3" creationId="{D0A2542C-6EF3-FDD4-6503-CBDB57B172D0}"/>
          </ac:spMkLst>
        </pc:spChg>
        <pc:spChg chg="add del mod">
          <ac:chgData name="Serena Odianose" userId="e2a57ffd-d57e-4e6f-8568-85cf64780dc7" providerId="ADAL" clId="{5CCCA4BE-BB2E-40B9-98B5-B54EB285A6E3}" dt="2024-09-05T11:06:55.926" v="96" actId="478"/>
          <ac:spMkLst>
            <pc:docMk/>
            <pc:sldMk cId="2868513973" sldId="1596"/>
            <ac:spMk id="7" creationId="{87B814EF-7BB1-06AD-0CDF-6931AE6CCDBF}"/>
          </ac:spMkLst>
        </pc:spChg>
        <pc:spChg chg="add del mod">
          <ac:chgData name="Serena Odianose" userId="e2a57ffd-d57e-4e6f-8568-85cf64780dc7" providerId="ADAL" clId="{5CCCA4BE-BB2E-40B9-98B5-B54EB285A6E3}" dt="2024-09-05T11:07:18.965" v="104" actId="478"/>
          <ac:spMkLst>
            <pc:docMk/>
            <pc:sldMk cId="2868513973" sldId="1596"/>
            <ac:spMk id="9" creationId="{CC959D69-DDEB-B21C-AF23-6E801F2EE318}"/>
          </ac:spMkLst>
        </pc:spChg>
        <pc:graphicFrameChg chg="del">
          <ac:chgData name="Serena Odianose" userId="e2a57ffd-d57e-4e6f-8568-85cf64780dc7" providerId="ADAL" clId="{5CCCA4BE-BB2E-40B9-98B5-B54EB285A6E3}" dt="2024-09-05T11:07:22.184" v="106" actId="478"/>
          <ac:graphicFrameMkLst>
            <pc:docMk/>
            <pc:sldMk cId="2868513973" sldId="1596"/>
            <ac:graphicFrameMk id="4" creationId="{2330D10F-E503-9FE1-AA98-D8410A4ACC83}"/>
          </ac:graphicFrameMkLst>
        </pc:graphicFrameChg>
        <pc:graphicFrameChg chg="del">
          <ac:chgData name="Serena Odianose" userId="e2a57ffd-d57e-4e6f-8568-85cf64780dc7" providerId="ADAL" clId="{5CCCA4BE-BB2E-40B9-98B5-B54EB285A6E3}" dt="2024-09-05T11:07:20.079" v="105" actId="478"/>
          <ac:graphicFrameMkLst>
            <pc:docMk/>
            <pc:sldMk cId="2868513973" sldId="1596"/>
            <ac:graphicFrameMk id="6" creationId="{57B8BEC8-9EE9-DA61-B9C5-06252E1BC0ED}"/>
          </ac:graphicFrameMkLst>
        </pc:graphicFrameChg>
      </pc:sldChg>
      <pc:sldChg chg="modSp mod modTransition">
        <pc:chgData name="Serena Odianose" userId="e2a57ffd-d57e-4e6f-8568-85cf64780dc7" providerId="ADAL" clId="{5CCCA4BE-BB2E-40B9-98B5-B54EB285A6E3}" dt="2024-09-05T13:29:26.626" v="282"/>
        <pc:sldMkLst>
          <pc:docMk/>
          <pc:sldMk cId="1234890621" sldId="1597"/>
        </pc:sldMkLst>
        <pc:spChg chg="mod">
          <ac:chgData name="Serena Odianose" userId="e2a57ffd-d57e-4e6f-8568-85cf64780dc7" providerId="ADAL" clId="{5CCCA4BE-BB2E-40B9-98B5-B54EB285A6E3}" dt="2024-09-05T11:07:46.662" v="172" actId="20577"/>
          <ac:spMkLst>
            <pc:docMk/>
            <pc:sldMk cId="1234890621" sldId="1597"/>
            <ac:spMk id="2" creationId="{B81D94E8-0B95-8250-B202-635C4224E2E3}"/>
          </ac:spMkLst>
        </pc:spChg>
      </pc:sldChg>
      <pc:sldChg chg="new del">
        <pc:chgData name="Serena Odianose" userId="e2a57ffd-d57e-4e6f-8568-85cf64780dc7" providerId="ADAL" clId="{5CCCA4BE-BB2E-40B9-98B5-B54EB285A6E3}" dt="2024-09-09T12:01:44.149" v="291" actId="47"/>
        <pc:sldMkLst>
          <pc:docMk/>
          <pc:sldMk cId="243255290" sldId="1598"/>
        </pc:sldMkLst>
      </pc:sldChg>
    </pc:docChg>
  </pc:docChgLst>
  <pc:docChgLst>
    <pc:chgData name="Rebecca Nambooze" userId="S::rnambooze@wmo.int::d92ea497-5a98-45cb-a0b5-28c7eef078cd" providerId="AD" clId="Web-{230C7832-F16A-9F61-E0BF-9B1C99EDE1B9}"/>
    <pc:docChg chg="modSld">
      <pc:chgData name="Rebecca Nambooze" userId="S::rnambooze@wmo.int::d92ea497-5a98-45cb-a0b5-28c7eef078cd" providerId="AD" clId="Web-{230C7832-F16A-9F61-E0BF-9B1C99EDE1B9}" dt="2024-08-21T13:23:51.215" v="1" actId="1076"/>
      <pc:docMkLst>
        <pc:docMk/>
      </pc:docMkLst>
      <pc:sldChg chg="modSp">
        <pc:chgData name="Rebecca Nambooze" userId="S::rnambooze@wmo.int::d92ea497-5a98-45cb-a0b5-28c7eef078cd" providerId="AD" clId="Web-{230C7832-F16A-9F61-E0BF-9B1C99EDE1B9}" dt="2024-08-21T13:23:51.215" v="1" actId="1076"/>
        <pc:sldMkLst>
          <pc:docMk/>
          <pc:sldMk cId="2868513973" sldId="1596"/>
        </pc:sldMkLst>
        <pc:graphicFrameChg chg="mod">
          <ac:chgData name="Rebecca Nambooze" userId="S::rnambooze@wmo.int::d92ea497-5a98-45cb-a0b5-28c7eef078cd" providerId="AD" clId="Web-{230C7832-F16A-9F61-E0BF-9B1C99EDE1B9}" dt="2024-08-21T13:23:51.215" v="1" actId="1076"/>
          <ac:graphicFrameMkLst>
            <pc:docMk/>
            <pc:sldMk cId="2868513973" sldId="1596"/>
            <ac:graphicFrameMk id="4" creationId="{2330D10F-E503-9FE1-AA98-D8410A4ACC83}"/>
          </ac:graphicFrameMkLst>
        </pc:graphicFrameChg>
        <pc:graphicFrameChg chg="mod">
          <ac:chgData name="Rebecca Nambooze" userId="S::rnambooze@wmo.int::d92ea497-5a98-45cb-a0b5-28c7eef078cd" providerId="AD" clId="Web-{230C7832-F16A-9F61-E0BF-9B1C99EDE1B9}" dt="2024-08-21T13:23:44.449" v="0" actId="1076"/>
          <ac:graphicFrameMkLst>
            <pc:docMk/>
            <pc:sldMk cId="2868513973" sldId="1596"/>
            <ac:graphicFrameMk id="6" creationId="{57B8BEC8-9EE9-DA61-B9C5-06252E1BC0ED}"/>
          </ac:graphicFrameMkLst>
        </pc:graphicFrameChg>
      </pc:sldChg>
    </pc:docChg>
  </pc:docChgLst>
  <pc:docChgLst>
    <pc:chgData name="Tshering Lhamo" userId="6010c263-cd21-4be1-a3d3-47f95daf464b" providerId="ADAL" clId="{B812B535-810F-4698-A7BD-E3BC290F12AD}"/>
    <pc:docChg chg="undo custSel modSld">
      <pc:chgData name="Tshering Lhamo" userId="6010c263-cd21-4be1-a3d3-47f95daf464b" providerId="ADAL" clId="{B812B535-810F-4698-A7BD-E3BC290F12AD}" dt="2024-09-18T16:22:07.105" v="39" actId="20577"/>
      <pc:docMkLst>
        <pc:docMk/>
      </pc:docMkLst>
      <pc:sldChg chg="addSp delSp modSp mod">
        <pc:chgData name="Tshering Lhamo" userId="6010c263-cd21-4be1-a3d3-47f95daf464b" providerId="ADAL" clId="{B812B535-810F-4698-A7BD-E3BC290F12AD}" dt="2024-09-18T16:22:07.105" v="39" actId="20577"/>
        <pc:sldMkLst>
          <pc:docMk/>
          <pc:sldMk cId="281851875" sldId="256"/>
        </pc:sldMkLst>
        <pc:spChg chg="mod">
          <ac:chgData name="Tshering Lhamo" userId="6010c263-cd21-4be1-a3d3-47f95daf464b" providerId="ADAL" clId="{B812B535-810F-4698-A7BD-E3BC290F12AD}" dt="2024-09-18T16:22:07.105" v="39" actId="20577"/>
          <ac:spMkLst>
            <pc:docMk/>
            <pc:sldMk cId="281851875" sldId="256"/>
            <ac:spMk id="2" creationId="{1257ACB5-6892-A143-A4B1-E4A0CC5B1D04}"/>
          </ac:spMkLst>
        </pc:spChg>
        <pc:spChg chg="mod">
          <ac:chgData name="Tshering Lhamo" userId="6010c263-cd21-4be1-a3d3-47f95daf464b" providerId="ADAL" clId="{B812B535-810F-4698-A7BD-E3BC290F12AD}" dt="2024-09-18T16:21:14.722" v="17" actId="20577"/>
          <ac:spMkLst>
            <pc:docMk/>
            <pc:sldMk cId="281851875" sldId="256"/>
            <ac:spMk id="5" creationId="{B49BAE2B-008E-72FB-BC7A-C3349764869C}"/>
          </ac:spMkLst>
        </pc:spChg>
        <pc:picChg chg="del">
          <ac:chgData name="Tshering Lhamo" userId="6010c263-cd21-4be1-a3d3-47f95daf464b" providerId="ADAL" clId="{B812B535-810F-4698-A7BD-E3BC290F12AD}" dt="2024-09-18T16:20:24.138" v="0" actId="478"/>
          <ac:picMkLst>
            <pc:docMk/>
            <pc:sldMk cId="281851875" sldId="256"/>
            <ac:picMk id="3" creationId="{52BEB6CF-3649-A487-ACB7-1DAE3560C8F6}"/>
          </ac:picMkLst>
        </pc:picChg>
        <pc:picChg chg="add mod">
          <ac:chgData name="Tshering Lhamo" userId="6010c263-cd21-4be1-a3d3-47f95daf464b" providerId="ADAL" clId="{B812B535-810F-4698-A7BD-E3BC290F12AD}" dt="2024-09-18T16:21:08.076" v="9" actId="1076"/>
          <ac:picMkLst>
            <pc:docMk/>
            <pc:sldMk cId="281851875" sldId="256"/>
            <ac:picMk id="6" creationId="{FA684CBC-7147-917E-3ED3-B0D6EB86D10B}"/>
          </ac:picMkLst>
        </pc:picChg>
      </pc:sldChg>
    </pc:docChg>
  </pc:docChgLst>
  <pc:docChgLst>
    <pc:chgData name="Zarifou Djibril" userId="bd10e8ed-42cc-4faf-b727-e0018f637855" providerId="ADAL" clId="{91FEBBF3-F5CF-460B-9DDC-ADEB0B758EB2}"/>
    <pc:docChg chg="modSld">
      <pc:chgData name="Zarifou Djibril" userId="bd10e8ed-42cc-4faf-b727-e0018f637855" providerId="ADAL" clId="{91FEBBF3-F5CF-460B-9DDC-ADEB0B758EB2}" dt="2024-09-05T12:22:36.940" v="29"/>
      <pc:docMkLst>
        <pc:docMk/>
      </pc:docMkLst>
      <pc:sldChg chg="modTransition">
        <pc:chgData name="Zarifou Djibril" userId="bd10e8ed-42cc-4faf-b727-e0018f637855" providerId="ADAL" clId="{91FEBBF3-F5CF-460B-9DDC-ADEB0B758EB2}" dt="2024-09-05T12:16:17.275" v="14"/>
        <pc:sldMkLst>
          <pc:docMk/>
          <pc:sldMk cId="281851875" sldId="256"/>
        </pc:sldMkLst>
      </pc:sldChg>
      <pc:sldChg chg="modTransition">
        <pc:chgData name="Zarifou Djibril" userId="bd10e8ed-42cc-4faf-b727-e0018f637855" providerId="ADAL" clId="{91FEBBF3-F5CF-460B-9DDC-ADEB0B758EB2}" dt="2024-09-05T12:22:22.942" v="27"/>
        <pc:sldMkLst>
          <pc:docMk/>
          <pc:sldMk cId="2852177521" sldId="1590"/>
        </pc:sldMkLst>
      </pc:sldChg>
      <pc:sldChg chg="modTransition">
        <pc:chgData name="Zarifou Djibril" userId="bd10e8ed-42cc-4faf-b727-e0018f637855" providerId="ADAL" clId="{91FEBBF3-F5CF-460B-9DDC-ADEB0B758EB2}" dt="2024-09-05T12:22:36.940" v="29"/>
        <pc:sldMkLst>
          <pc:docMk/>
          <pc:sldMk cId="326596936" sldId="1595"/>
        </pc:sldMkLst>
      </pc:sldChg>
      <pc:sldChg chg="modTransition">
        <pc:chgData name="Zarifou Djibril" userId="bd10e8ed-42cc-4faf-b727-e0018f637855" providerId="ADAL" clId="{91FEBBF3-F5CF-460B-9DDC-ADEB0B758EB2}" dt="2024-09-05T12:21:50.532" v="25"/>
        <pc:sldMkLst>
          <pc:docMk/>
          <pc:sldMk cId="2868513973" sldId="1596"/>
        </pc:sldMkLst>
      </pc:sldChg>
      <pc:sldChg chg="modTransition">
        <pc:chgData name="Zarifou Djibril" userId="bd10e8ed-42cc-4faf-b727-e0018f637855" providerId="ADAL" clId="{91FEBBF3-F5CF-460B-9DDC-ADEB0B758EB2}" dt="2024-09-05T12:21:50.532" v="25"/>
        <pc:sldMkLst>
          <pc:docMk/>
          <pc:sldMk cId="1234890621" sldId="159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81AC93-7EE0-4C35-92E4-16262FA4703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486FDFB-673A-43CD-A22C-9F323CE147DC}">
      <dgm:prSet phldrT="[Text]" custT="1"/>
      <dgm:spPr/>
      <dgm:t>
        <a:bodyPr/>
        <a:lstStyle/>
        <a:p>
          <a:r>
            <a:rPr lang="en-US" sz="1100" dirty="0"/>
            <a:t>Final review of NCP by DHM (Sep 2024)</a:t>
          </a:r>
          <a:endParaRPr lang="en-FI" sz="1100" dirty="0"/>
        </a:p>
      </dgm:t>
    </dgm:pt>
    <dgm:pt modelId="{799383A6-06B3-4ACB-A7D2-7262DA29ED20}" type="parTrans" cxnId="{DB172603-3E2F-4455-BAB0-DF5A435ED19A}">
      <dgm:prSet/>
      <dgm:spPr/>
      <dgm:t>
        <a:bodyPr/>
        <a:lstStyle/>
        <a:p>
          <a:endParaRPr lang="en-FI" sz="1100"/>
        </a:p>
      </dgm:t>
    </dgm:pt>
    <dgm:pt modelId="{E5B53852-897E-42F0-BA54-B43B76DA794A}" type="sibTrans" cxnId="{DB172603-3E2F-4455-BAB0-DF5A435ED19A}">
      <dgm:prSet/>
      <dgm:spPr/>
      <dgm:t>
        <a:bodyPr/>
        <a:lstStyle/>
        <a:p>
          <a:endParaRPr lang="en-FI" sz="1100"/>
        </a:p>
      </dgm:t>
    </dgm:pt>
    <dgm:pt modelId="{7A68A113-95DC-429E-B3D2-3531A014A5A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100" dirty="0"/>
            <a:t>Revision and Approval of NCP by DHM (in progress)</a:t>
          </a:r>
          <a:endParaRPr lang="en-FI" sz="1100" dirty="0"/>
        </a:p>
      </dgm:t>
    </dgm:pt>
    <dgm:pt modelId="{68F29450-69A0-4A4C-AA8D-D5BE5DA594DA}" type="parTrans" cxnId="{8AEE12ED-2B68-4D7D-A3CC-FD420D9D8660}">
      <dgm:prSet/>
      <dgm:spPr/>
      <dgm:t>
        <a:bodyPr/>
        <a:lstStyle/>
        <a:p>
          <a:endParaRPr lang="en-FI" sz="1100"/>
        </a:p>
      </dgm:t>
    </dgm:pt>
    <dgm:pt modelId="{52E6096E-3007-40B1-9169-59BC0724225C}" type="sibTrans" cxnId="{8AEE12ED-2B68-4D7D-A3CC-FD420D9D8660}">
      <dgm:prSet/>
      <dgm:spPr/>
      <dgm:t>
        <a:bodyPr/>
        <a:lstStyle/>
        <a:p>
          <a:endParaRPr lang="en-FI" sz="1100"/>
        </a:p>
      </dgm:t>
    </dgm:pt>
    <dgm:pt modelId="{B215A007-F516-4634-8B70-F64439F614E8}">
      <dgm:prSet phldrT="[Text]" custT="1"/>
      <dgm:spPr/>
      <dgm:t>
        <a:bodyPr/>
        <a:lstStyle/>
        <a:p>
          <a:r>
            <a:rPr lang="fi-FI" sz="1100" dirty="0"/>
            <a:t>NCP </a:t>
          </a:r>
          <a:r>
            <a:rPr lang="fi-FI" sz="1100" dirty="0" err="1"/>
            <a:t>submitted</a:t>
          </a:r>
          <a:r>
            <a:rPr lang="fi-FI" sz="1100" dirty="0"/>
            <a:t> to WMO TA on 29th </a:t>
          </a:r>
          <a:r>
            <a:rPr lang="fi-FI" sz="1100" dirty="0" err="1"/>
            <a:t>Feb</a:t>
          </a:r>
          <a:r>
            <a:rPr lang="fi-FI" sz="1100" dirty="0"/>
            <a:t> 2024</a:t>
          </a:r>
          <a:endParaRPr lang="en-FI" sz="1100" dirty="0"/>
        </a:p>
      </dgm:t>
    </dgm:pt>
    <dgm:pt modelId="{5F4B0C91-0CC3-4BDF-802B-4454478729BE}" type="parTrans" cxnId="{101B4326-481B-4DAE-A7AA-7BF329FD1AEA}">
      <dgm:prSet/>
      <dgm:spPr/>
      <dgm:t>
        <a:bodyPr/>
        <a:lstStyle/>
        <a:p>
          <a:endParaRPr lang="fi-FI" sz="1100"/>
        </a:p>
      </dgm:t>
    </dgm:pt>
    <dgm:pt modelId="{E559593C-C6E9-421D-8831-F84B2EE039D9}" type="sibTrans" cxnId="{101B4326-481B-4DAE-A7AA-7BF329FD1AEA}">
      <dgm:prSet/>
      <dgm:spPr/>
      <dgm:t>
        <a:bodyPr/>
        <a:lstStyle/>
        <a:p>
          <a:endParaRPr lang="fi-FI" sz="1100"/>
        </a:p>
      </dgm:t>
    </dgm:pt>
    <dgm:pt modelId="{EE9605B4-B082-4B24-81E5-F4D4BA32F793}">
      <dgm:prSet phldrT="[Text]" custT="1"/>
      <dgm:spPr/>
      <dgm:t>
        <a:bodyPr/>
        <a:lstStyle/>
        <a:p>
          <a:endParaRPr lang="fi-FI" sz="1100" dirty="0"/>
        </a:p>
        <a:p>
          <a:r>
            <a:rPr lang="fi-FI" sz="1100" dirty="0"/>
            <a:t>TA </a:t>
          </a:r>
          <a:r>
            <a:rPr lang="fi-FI" sz="1100" dirty="0" err="1"/>
            <a:t>comments</a:t>
          </a:r>
          <a:endParaRPr lang="fi-FI" sz="1100" dirty="0"/>
        </a:p>
        <a:p>
          <a:r>
            <a:rPr lang="fi-FI" sz="1100" dirty="0" err="1"/>
            <a:t>Apr</a:t>
          </a:r>
          <a:r>
            <a:rPr lang="fi-FI" sz="1100" dirty="0"/>
            <a:t> &amp; </a:t>
          </a:r>
          <a:r>
            <a:rPr lang="fi-FI" sz="1100" dirty="0" err="1"/>
            <a:t>May</a:t>
          </a:r>
          <a:r>
            <a:rPr lang="fi-FI" sz="1100" dirty="0"/>
            <a:t> 2024</a:t>
          </a:r>
        </a:p>
        <a:p>
          <a:endParaRPr lang="en-FI" sz="1100" dirty="0"/>
        </a:p>
      </dgm:t>
    </dgm:pt>
    <dgm:pt modelId="{F9934672-66F6-46DA-8BD9-F6D31F061417}" type="parTrans" cxnId="{2D51CC28-7CC3-45CE-BABC-85F877A8A6F7}">
      <dgm:prSet/>
      <dgm:spPr/>
      <dgm:t>
        <a:bodyPr/>
        <a:lstStyle/>
        <a:p>
          <a:endParaRPr lang="fi-FI" sz="1100"/>
        </a:p>
      </dgm:t>
    </dgm:pt>
    <dgm:pt modelId="{200372E8-10A2-4423-89B0-87FF8DBE1463}" type="sibTrans" cxnId="{2D51CC28-7CC3-45CE-BABC-85F877A8A6F7}">
      <dgm:prSet/>
      <dgm:spPr/>
      <dgm:t>
        <a:bodyPr/>
        <a:lstStyle/>
        <a:p>
          <a:endParaRPr lang="fi-FI" sz="1100"/>
        </a:p>
      </dgm:t>
    </dgm:pt>
    <dgm:pt modelId="{D87769ED-1E68-4D4F-86B5-B5DA63696AEF}" type="pres">
      <dgm:prSet presAssocID="{9681AC93-7EE0-4C35-92E4-16262FA47036}" presName="Name0" presStyleCnt="0">
        <dgm:presLayoutVars>
          <dgm:dir/>
          <dgm:animLvl val="lvl"/>
          <dgm:resizeHandles val="exact"/>
        </dgm:presLayoutVars>
      </dgm:prSet>
      <dgm:spPr/>
    </dgm:pt>
    <dgm:pt modelId="{5ACD0922-0B78-4B67-99CF-A39BCF7760BF}" type="pres">
      <dgm:prSet presAssocID="{B215A007-F516-4634-8B70-F64439F614E8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7B13939-1196-4BB9-84BA-7D474EC55809}" type="pres">
      <dgm:prSet presAssocID="{E559593C-C6E9-421D-8831-F84B2EE039D9}" presName="parTxOnlySpace" presStyleCnt="0"/>
      <dgm:spPr/>
    </dgm:pt>
    <dgm:pt modelId="{2BBCB2AB-6A32-4F4A-9107-B6698A4190C2}" type="pres">
      <dgm:prSet presAssocID="{EE9605B4-B082-4B24-81E5-F4D4BA32F79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65D5974-8F9F-437E-ADF4-39B4C4B22281}" type="pres">
      <dgm:prSet presAssocID="{200372E8-10A2-4423-89B0-87FF8DBE1463}" presName="parTxOnlySpace" presStyleCnt="0"/>
      <dgm:spPr/>
    </dgm:pt>
    <dgm:pt modelId="{01BE58AC-6C34-4263-8F8F-E5770D4B2B52}" type="pres">
      <dgm:prSet presAssocID="{0486FDFB-673A-43CD-A22C-9F323CE147D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6D81D63-5CEB-4EAE-9BCE-9181E45C8FD3}" type="pres">
      <dgm:prSet presAssocID="{E5B53852-897E-42F0-BA54-B43B76DA794A}" presName="parTxOnlySpace" presStyleCnt="0"/>
      <dgm:spPr/>
    </dgm:pt>
    <dgm:pt modelId="{1E18074C-3413-49BD-A00D-DCEAD11ED501}" type="pres">
      <dgm:prSet presAssocID="{7A68A113-95DC-429E-B3D2-3531A014A5AB}" presName="parTxOnly" presStyleLbl="node1" presStyleIdx="3" presStyleCnt="4" custLinFactNeighborX="1719" custLinFactNeighborY="-3119">
        <dgm:presLayoutVars>
          <dgm:chMax val="0"/>
          <dgm:chPref val="0"/>
          <dgm:bulletEnabled val="1"/>
        </dgm:presLayoutVars>
      </dgm:prSet>
      <dgm:spPr/>
    </dgm:pt>
  </dgm:ptLst>
  <dgm:cxnLst>
    <dgm:cxn modelId="{DB172603-3E2F-4455-BAB0-DF5A435ED19A}" srcId="{9681AC93-7EE0-4C35-92E4-16262FA47036}" destId="{0486FDFB-673A-43CD-A22C-9F323CE147DC}" srcOrd="2" destOrd="0" parTransId="{799383A6-06B3-4ACB-A7D2-7262DA29ED20}" sibTransId="{E5B53852-897E-42F0-BA54-B43B76DA794A}"/>
    <dgm:cxn modelId="{101B4326-481B-4DAE-A7AA-7BF329FD1AEA}" srcId="{9681AC93-7EE0-4C35-92E4-16262FA47036}" destId="{B215A007-F516-4634-8B70-F64439F614E8}" srcOrd="0" destOrd="0" parTransId="{5F4B0C91-0CC3-4BDF-802B-4454478729BE}" sibTransId="{E559593C-C6E9-421D-8831-F84B2EE039D9}"/>
    <dgm:cxn modelId="{2D51CC28-7CC3-45CE-BABC-85F877A8A6F7}" srcId="{9681AC93-7EE0-4C35-92E4-16262FA47036}" destId="{EE9605B4-B082-4B24-81E5-F4D4BA32F793}" srcOrd="1" destOrd="0" parTransId="{F9934672-66F6-46DA-8BD9-F6D31F061417}" sibTransId="{200372E8-10A2-4423-89B0-87FF8DBE1463}"/>
    <dgm:cxn modelId="{31A08532-9DF4-492E-B58C-CC6C5A4A2571}" type="presOf" srcId="{7A68A113-95DC-429E-B3D2-3531A014A5AB}" destId="{1E18074C-3413-49BD-A00D-DCEAD11ED501}" srcOrd="0" destOrd="0" presId="urn:microsoft.com/office/officeart/2005/8/layout/chevron1"/>
    <dgm:cxn modelId="{8E489DA0-0E88-4450-9471-855098C5C582}" type="presOf" srcId="{EE9605B4-B082-4B24-81E5-F4D4BA32F793}" destId="{2BBCB2AB-6A32-4F4A-9107-B6698A4190C2}" srcOrd="0" destOrd="0" presId="urn:microsoft.com/office/officeart/2005/8/layout/chevron1"/>
    <dgm:cxn modelId="{DF38B0A1-F2C1-4DC7-BE44-0E7B900C6873}" type="presOf" srcId="{9681AC93-7EE0-4C35-92E4-16262FA47036}" destId="{D87769ED-1E68-4D4F-86B5-B5DA63696AEF}" srcOrd="0" destOrd="0" presId="urn:microsoft.com/office/officeart/2005/8/layout/chevron1"/>
    <dgm:cxn modelId="{8AEE12ED-2B68-4D7D-A3CC-FD420D9D8660}" srcId="{9681AC93-7EE0-4C35-92E4-16262FA47036}" destId="{7A68A113-95DC-429E-B3D2-3531A014A5AB}" srcOrd="3" destOrd="0" parTransId="{68F29450-69A0-4A4C-AA8D-D5BE5DA594DA}" sibTransId="{52E6096E-3007-40B1-9169-59BC0724225C}"/>
    <dgm:cxn modelId="{F18B56FB-C762-42D6-96FD-9E45C14B55E4}" type="presOf" srcId="{0486FDFB-673A-43CD-A22C-9F323CE147DC}" destId="{01BE58AC-6C34-4263-8F8F-E5770D4B2B52}" srcOrd="0" destOrd="0" presId="urn:microsoft.com/office/officeart/2005/8/layout/chevron1"/>
    <dgm:cxn modelId="{67AC5CFC-A0AB-4392-A3E2-BACE0A36D5D6}" type="presOf" srcId="{B215A007-F516-4634-8B70-F64439F614E8}" destId="{5ACD0922-0B78-4B67-99CF-A39BCF7760BF}" srcOrd="0" destOrd="0" presId="urn:microsoft.com/office/officeart/2005/8/layout/chevron1"/>
    <dgm:cxn modelId="{DC9AAF76-AB7F-40BB-B0B5-E5710F518FF1}" type="presParOf" srcId="{D87769ED-1E68-4D4F-86B5-B5DA63696AEF}" destId="{5ACD0922-0B78-4B67-99CF-A39BCF7760BF}" srcOrd="0" destOrd="0" presId="urn:microsoft.com/office/officeart/2005/8/layout/chevron1"/>
    <dgm:cxn modelId="{7CD6DA3B-08E8-4409-A77B-8DDE9A67F58E}" type="presParOf" srcId="{D87769ED-1E68-4D4F-86B5-B5DA63696AEF}" destId="{87B13939-1196-4BB9-84BA-7D474EC55809}" srcOrd="1" destOrd="0" presId="urn:microsoft.com/office/officeart/2005/8/layout/chevron1"/>
    <dgm:cxn modelId="{5C8D0471-51CC-4FC0-A504-ECDF4CC237DD}" type="presParOf" srcId="{D87769ED-1E68-4D4F-86B5-B5DA63696AEF}" destId="{2BBCB2AB-6A32-4F4A-9107-B6698A4190C2}" srcOrd="2" destOrd="0" presId="urn:microsoft.com/office/officeart/2005/8/layout/chevron1"/>
    <dgm:cxn modelId="{33B2BCDD-142F-49E0-9ABC-3A3CCCEC57F6}" type="presParOf" srcId="{D87769ED-1E68-4D4F-86B5-B5DA63696AEF}" destId="{565D5974-8F9F-437E-ADF4-39B4C4B22281}" srcOrd="3" destOrd="0" presId="urn:microsoft.com/office/officeart/2005/8/layout/chevron1"/>
    <dgm:cxn modelId="{D26949CC-2276-453A-844C-666212DEEA26}" type="presParOf" srcId="{D87769ED-1E68-4D4F-86B5-B5DA63696AEF}" destId="{01BE58AC-6C34-4263-8F8F-E5770D4B2B52}" srcOrd="4" destOrd="0" presId="urn:microsoft.com/office/officeart/2005/8/layout/chevron1"/>
    <dgm:cxn modelId="{F39ED8FC-49D7-44EC-A14E-E0F537C36FD8}" type="presParOf" srcId="{D87769ED-1E68-4D4F-86B5-B5DA63696AEF}" destId="{66D81D63-5CEB-4EAE-9BCE-9181E45C8FD3}" srcOrd="5" destOrd="0" presId="urn:microsoft.com/office/officeart/2005/8/layout/chevron1"/>
    <dgm:cxn modelId="{F5E7D614-5780-4F90-97A1-4612348491E6}" type="presParOf" srcId="{D87769ED-1E68-4D4F-86B5-B5DA63696AEF}" destId="{1E18074C-3413-49BD-A00D-DCEAD11ED50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81AC93-7EE0-4C35-92E4-16262FA4703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E8AD05F-BD25-4A52-B8EF-C683273BF602}">
      <dgm:prSet phldrT="[Text]" custT="1"/>
      <dgm:spPr/>
      <dgm:t>
        <a:bodyPr/>
        <a:lstStyle/>
        <a:p>
          <a:r>
            <a:rPr lang="en-US" sz="1100" dirty="0"/>
            <a:t>CHD submitted to WMO TA </a:t>
          </a:r>
        </a:p>
        <a:p>
          <a:r>
            <a:rPr lang="en-US" sz="1100" dirty="0"/>
            <a:t>6</a:t>
          </a:r>
          <a:r>
            <a:rPr lang="en-US" sz="1100" baseline="30000" dirty="0"/>
            <a:t>th</a:t>
          </a:r>
          <a:r>
            <a:rPr lang="en-US" sz="1100" dirty="0"/>
            <a:t> Dec 2023</a:t>
          </a:r>
          <a:endParaRPr lang="en-FI" sz="1100" dirty="0"/>
        </a:p>
      </dgm:t>
    </dgm:pt>
    <dgm:pt modelId="{5AD7A4D5-FCA3-45ED-BA56-0B6A1AB1AEDF}" type="parTrans" cxnId="{1781E442-BDA0-474C-8062-618B79B73986}">
      <dgm:prSet/>
      <dgm:spPr/>
      <dgm:t>
        <a:bodyPr/>
        <a:lstStyle/>
        <a:p>
          <a:endParaRPr lang="en-FI" sz="1100"/>
        </a:p>
      </dgm:t>
    </dgm:pt>
    <dgm:pt modelId="{0405BE5F-0F08-46FA-B184-DDC3814B231C}" type="sibTrans" cxnId="{1781E442-BDA0-474C-8062-618B79B73986}">
      <dgm:prSet/>
      <dgm:spPr/>
      <dgm:t>
        <a:bodyPr/>
        <a:lstStyle/>
        <a:p>
          <a:endParaRPr lang="en-FI" sz="1100"/>
        </a:p>
      </dgm:t>
    </dgm:pt>
    <dgm:pt modelId="{945ADED7-835D-4EDF-971D-153C26ABACEF}">
      <dgm:prSet phldrT="[Text]" custT="1"/>
      <dgm:spPr/>
      <dgm:t>
        <a:bodyPr/>
        <a:lstStyle/>
        <a:p>
          <a:r>
            <a:rPr lang="en-US" sz="1100" dirty="0"/>
            <a:t>TA comments </a:t>
          </a:r>
        </a:p>
        <a:p>
          <a:r>
            <a:rPr lang="en-US" sz="1100" dirty="0"/>
            <a:t>19</a:t>
          </a:r>
          <a:r>
            <a:rPr lang="en-US" sz="1100" baseline="30000" dirty="0"/>
            <a:t>th</a:t>
          </a:r>
          <a:r>
            <a:rPr lang="en-US" sz="1100" dirty="0"/>
            <a:t> Dec 2023</a:t>
          </a:r>
          <a:endParaRPr lang="en-FI" sz="1100" dirty="0"/>
        </a:p>
      </dgm:t>
    </dgm:pt>
    <dgm:pt modelId="{C1EC4B92-60E9-40E6-A46A-A7438522D6E9}" type="parTrans" cxnId="{576C91E3-C37D-423B-B1B0-C095507B9271}">
      <dgm:prSet/>
      <dgm:spPr/>
      <dgm:t>
        <a:bodyPr/>
        <a:lstStyle/>
        <a:p>
          <a:endParaRPr lang="en-FI" sz="1100"/>
        </a:p>
      </dgm:t>
    </dgm:pt>
    <dgm:pt modelId="{4A91380A-3DC4-42B5-9D39-5A883386731F}" type="sibTrans" cxnId="{576C91E3-C37D-423B-B1B0-C095507B9271}">
      <dgm:prSet/>
      <dgm:spPr/>
      <dgm:t>
        <a:bodyPr/>
        <a:lstStyle/>
        <a:p>
          <a:endParaRPr lang="en-FI" sz="1100"/>
        </a:p>
      </dgm:t>
    </dgm:pt>
    <dgm:pt modelId="{0486FDFB-673A-43CD-A22C-9F323CE147DC}">
      <dgm:prSet phldrT="[Text]" custT="1"/>
      <dgm:spPr/>
      <dgm:t>
        <a:bodyPr/>
        <a:lstStyle/>
        <a:p>
          <a:r>
            <a:rPr lang="en-US" sz="1100" dirty="0"/>
            <a:t>Final review of CHD by DHM (Sep 2024)</a:t>
          </a:r>
          <a:endParaRPr lang="en-FI" sz="1100" dirty="0"/>
        </a:p>
      </dgm:t>
    </dgm:pt>
    <dgm:pt modelId="{799383A6-06B3-4ACB-A7D2-7262DA29ED20}" type="parTrans" cxnId="{DB172603-3E2F-4455-BAB0-DF5A435ED19A}">
      <dgm:prSet/>
      <dgm:spPr/>
      <dgm:t>
        <a:bodyPr/>
        <a:lstStyle/>
        <a:p>
          <a:endParaRPr lang="en-FI" sz="1100"/>
        </a:p>
      </dgm:t>
    </dgm:pt>
    <dgm:pt modelId="{E5B53852-897E-42F0-BA54-B43B76DA794A}" type="sibTrans" cxnId="{DB172603-3E2F-4455-BAB0-DF5A435ED19A}">
      <dgm:prSet/>
      <dgm:spPr/>
      <dgm:t>
        <a:bodyPr/>
        <a:lstStyle/>
        <a:p>
          <a:endParaRPr lang="en-FI" sz="1100"/>
        </a:p>
      </dgm:t>
    </dgm:pt>
    <dgm:pt modelId="{265EA504-C70C-41EB-8256-77280E4F1525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i-FI" sz="1100" dirty="0"/>
            <a:t>Revision and Approval of CHD by DHM (in progress)</a:t>
          </a:r>
          <a:endParaRPr lang="en-FI" sz="1100" dirty="0"/>
        </a:p>
      </dgm:t>
    </dgm:pt>
    <dgm:pt modelId="{3637B52D-393E-4254-9048-4F0D3D830A9F}" type="parTrans" cxnId="{C06A556D-5C2F-44F9-A527-63DC2766BAF4}">
      <dgm:prSet/>
      <dgm:spPr/>
      <dgm:t>
        <a:bodyPr/>
        <a:lstStyle/>
        <a:p>
          <a:endParaRPr lang="fi-FI"/>
        </a:p>
      </dgm:t>
    </dgm:pt>
    <dgm:pt modelId="{F28031F1-8548-46C5-9467-817C7051854F}" type="sibTrans" cxnId="{C06A556D-5C2F-44F9-A527-63DC2766BAF4}">
      <dgm:prSet/>
      <dgm:spPr/>
      <dgm:t>
        <a:bodyPr/>
        <a:lstStyle/>
        <a:p>
          <a:endParaRPr lang="fi-FI"/>
        </a:p>
      </dgm:t>
    </dgm:pt>
    <dgm:pt modelId="{D87769ED-1E68-4D4F-86B5-B5DA63696AEF}" type="pres">
      <dgm:prSet presAssocID="{9681AC93-7EE0-4C35-92E4-16262FA47036}" presName="Name0" presStyleCnt="0">
        <dgm:presLayoutVars>
          <dgm:dir/>
          <dgm:animLvl val="lvl"/>
          <dgm:resizeHandles val="exact"/>
        </dgm:presLayoutVars>
      </dgm:prSet>
      <dgm:spPr/>
    </dgm:pt>
    <dgm:pt modelId="{651097BB-0E0E-44E5-B9E6-9D11E6182F8A}" type="pres">
      <dgm:prSet presAssocID="{7E8AD05F-BD25-4A52-B8EF-C683273BF60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D098C87-1000-402C-9D71-B916797FE88B}" type="pres">
      <dgm:prSet presAssocID="{0405BE5F-0F08-46FA-B184-DDC3814B231C}" presName="parTxOnlySpace" presStyleCnt="0"/>
      <dgm:spPr/>
    </dgm:pt>
    <dgm:pt modelId="{64462BFA-3E08-44EF-B23B-75A5805FD5C2}" type="pres">
      <dgm:prSet presAssocID="{945ADED7-835D-4EDF-971D-153C26ABACE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CDB6941-AE4A-4BB4-BA79-17173C4AFBF1}" type="pres">
      <dgm:prSet presAssocID="{4A91380A-3DC4-42B5-9D39-5A883386731F}" presName="parTxOnlySpace" presStyleCnt="0"/>
      <dgm:spPr/>
    </dgm:pt>
    <dgm:pt modelId="{01BE58AC-6C34-4263-8F8F-E5770D4B2B52}" type="pres">
      <dgm:prSet presAssocID="{0486FDFB-673A-43CD-A22C-9F323CE147D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9AC316D-F8E3-44DD-98FB-107D3A200311}" type="pres">
      <dgm:prSet presAssocID="{E5B53852-897E-42F0-BA54-B43B76DA794A}" presName="parTxOnlySpace" presStyleCnt="0"/>
      <dgm:spPr/>
    </dgm:pt>
    <dgm:pt modelId="{4064B267-7906-44B7-A0F7-A8DE22D252E0}" type="pres">
      <dgm:prSet presAssocID="{265EA504-C70C-41EB-8256-77280E4F152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B172603-3E2F-4455-BAB0-DF5A435ED19A}" srcId="{9681AC93-7EE0-4C35-92E4-16262FA47036}" destId="{0486FDFB-673A-43CD-A22C-9F323CE147DC}" srcOrd="2" destOrd="0" parTransId="{799383A6-06B3-4ACB-A7D2-7262DA29ED20}" sibTransId="{E5B53852-897E-42F0-BA54-B43B76DA794A}"/>
    <dgm:cxn modelId="{1781E442-BDA0-474C-8062-618B79B73986}" srcId="{9681AC93-7EE0-4C35-92E4-16262FA47036}" destId="{7E8AD05F-BD25-4A52-B8EF-C683273BF602}" srcOrd="0" destOrd="0" parTransId="{5AD7A4D5-FCA3-45ED-BA56-0B6A1AB1AEDF}" sibTransId="{0405BE5F-0F08-46FA-B184-DDC3814B231C}"/>
    <dgm:cxn modelId="{C06A556D-5C2F-44F9-A527-63DC2766BAF4}" srcId="{9681AC93-7EE0-4C35-92E4-16262FA47036}" destId="{265EA504-C70C-41EB-8256-77280E4F1525}" srcOrd="3" destOrd="0" parTransId="{3637B52D-393E-4254-9048-4F0D3D830A9F}" sibTransId="{F28031F1-8548-46C5-9467-817C7051854F}"/>
    <dgm:cxn modelId="{DF38B0A1-F2C1-4DC7-BE44-0E7B900C6873}" type="presOf" srcId="{9681AC93-7EE0-4C35-92E4-16262FA47036}" destId="{D87769ED-1E68-4D4F-86B5-B5DA63696AEF}" srcOrd="0" destOrd="0" presId="urn:microsoft.com/office/officeart/2005/8/layout/chevron1"/>
    <dgm:cxn modelId="{575597B5-526C-499B-9DC4-DD76E997B205}" type="presOf" srcId="{7E8AD05F-BD25-4A52-B8EF-C683273BF602}" destId="{651097BB-0E0E-44E5-B9E6-9D11E6182F8A}" srcOrd="0" destOrd="0" presId="urn:microsoft.com/office/officeart/2005/8/layout/chevron1"/>
    <dgm:cxn modelId="{8261EED1-23BA-4D0B-B81C-02085416738F}" type="presOf" srcId="{265EA504-C70C-41EB-8256-77280E4F1525}" destId="{4064B267-7906-44B7-A0F7-A8DE22D252E0}" srcOrd="0" destOrd="0" presId="urn:microsoft.com/office/officeart/2005/8/layout/chevron1"/>
    <dgm:cxn modelId="{576C91E3-C37D-423B-B1B0-C095507B9271}" srcId="{9681AC93-7EE0-4C35-92E4-16262FA47036}" destId="{945ADED7-835D-4EDF-971D-153C26ABACEF}" srcOrd="1" destOrd="0" parTransId="{C1EC4B92-60E9-40E6-A46A-A7438522D6E9}" sibTransId="{4A91380A-3DC4-42B5-9D39-5A883386731F}"/>
    <dgm:cxn modelId="{3690D0E8-9943-4B92-9231-6544751FFA5A}" type="presOf" srcId="{945ADED7-835D-4EDF-971D-153C26ABACEF}" destId="{64462BFA-3E08-44EF-B23B-75A5805FD5C2}" srcOrd="0" destOrd="0" presId="urn:microsoft.com/office/officeart/2005/8/layout/chevron1"/>
    <dgm:cxn modelId="{F18B56FB-C762-42D6-96FD-9E45C14B55E4}" type="presOf" srcId="{0486FDFB-673A-43CD-A22C-9F323CE147DC}" destId="{01BE58AC-6C34-4263-8F8F-E5770D4B2B52}" srcOrd="0" destOrd="0" presId="urn:microsoft.com/office/officeart/2005/8/layout/chevron1"/>
    <dgm:cxn modelId="{457BBD9A-FD4F-427D-A068-37C84B753955}" type="presParOf" srcId="{D87769ED-1E68-4D4F-86B5-B5DA63696AEF}" destId="{651097BB-0E0E-44E5-B9E6-9D11E6182F8A}" srcOrd="0" destOrd="0" presId="urn:microsoft.com/office/officeart/2005/8/layout/chevron1"/>
    <dgm:cxn modelId="{7C191F3F-6750-445E-921D-95BA0239C32A}" type="presParOf" srcId="{D87769ED-1E68-4D4F-86B5-B5DA63696AEF}" destId="{4D098C87-1000-402C-9D71-B916797FE88B}" srcOrd="1" destOrd="0" presId="urn:microsoft.com/office/officeart/2005/8/layout/chevron1"/>
    <dgm:cxn modelId="{AC0F853F-D4B3-4B6E-A19A-8732C69E8587}" type="presParOf" srcId="{D87769ED-1E68-4D4F-86B5-B5DA63696AEF}" destId="{64462BFA-3E08-44EF-B23B-75A5805FD5C2}" srcOrd="2" destOrd="0" presId="urn:microsoft.com/office/officeart/2005/8/layout/chevron1"/>
    <dgm:cxn modelId="{13D8DCD6-8DA9-4E09-90CD-8A1BC0474A1D}" type="presParOf" srcId="{D87769ED-1E68-4D4F-86B5-B5DA63696AEF}" destId="{5CDB6941-AE4A-4BB4-BA79-17173C4AFBF1}" srcOrd="3" destOrd="0" presId="urn:microsoft.com/office/officeart/2005/8/layout/chevron1"/>
    <dgm:cxn modelId="{D26949CC-2276-453A-844C-666212DEEA26}" type="presParOf" srcId="{D87769ED-1E68-4D4F-86B5-B5DA63696AEF}" destId="{01BE58AC-6C34-4263-8F8F-E5770D4B2B52}" srcOrd="4" destOrd="0" presId="urn:microsoft.com/office/officeart/2005/8/layout/chevron1"/>
    <dgm:cxn modelId="{FD25776C-140C-4003-BDC5-D5F4B8419268}" type="presParOf" srcId="{D87769ED-1E68-4D4F-86B5-B5DA63696AEF}" destId="{59AC316D-F8E3-44DD-98FB-107D3A200311}" srcOrd="5" destOrd="0" presId="urn:microsoft.com/office/officeart/2005/8/layout/chevron1"/>
    <dgm:cxn modelId="{396212D9-B33C-4445-9500-F58AC230EE2B}" type="presParOf" srcId="{D87769ED-1E68-4D4F-86B5-B5DA63696AEF}" destId="{4064B267-7906-44B7-A0F7-A8DE22D252E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81AC93-7EE0-4C35-92E4-16262FA4703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486FDFB-673A-43CD-A22C-9F323CE147DC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1100" dirty="0"/>
            <a:t>Application for TA comments (Oct 2024?)</a:t>
          </a:r>
          <a:endParaRPr lang="en-FI" sz="1100" dirty="0"/>
        </a:p>
      </dgm:t>
    </dgm:pt>
    <dgm:pt modelId="{799383A6-06B3-4ACB-A7D2-7262DA29ED20}" type="parTrans" cxnId="{DB172603-3E2F-4455-BAB0-DF5A435ED19A}">
      <dgm:prSet/>
      <dgm:spPr/>
      <dgm:t>
        <a:bodyPr/>
        <a:lstStyle/>
        <a:p>
          <a:endParaRPr lang="en-FI" sz="1100"/>
        </a:p>
      </dgm:t>
    </dgm:pt>
    <dgm:pt modelId="{E5B53852-897E-42F0-BA54-B43B76DA794A}" type="sibTrans" cxnId="{DB172603-3E2F-4455-BAB0-DF5A435ED19A}">
      <dgm:prSet/>
      <dgm:spPr/>
      <dgm:t>
        <a:bodyPr/>
        <a:lstStyle/>
        <a:p>
          <a:endParaRPr lang="en-FI" sz="1100"/>
        </a:p>
      </dgm:t>
    </dgm:pt>
    <dgm:pt modelId="{7A68A113-95DC-429E-B3D2-3531A014A5AB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100" dirty="0"/>
            <a:t>Approval of Investment request in Nepal (3-4 months)</a:t>
          </a:r>
          <a:endParaRPr lang="en-FI" sz="1100" dirty="0"/>
        </a:p>
      </dgm:t>
    </dgm:pt>
    <dgm:pt modelId="{68F29450-69A0-4A4C-AA8D-D5BE5DA594DA}" type="parTrans" cxnId="{8AEE12ED-2B68-4D7D-A3CC-FD420D9D8660}">
      <dgm:prSet/>
      <dgm:spPr/>
      <dgm:t>
        <a:bodyPr/>
        <a:lstStyle/>
        <a:p>
          <a:endParaRPr lang="en-FI" sz="1100"/>
        </a:p>
      </dgm:t>
    </dgm:pt>
    <dgm:pt modelId="{52E6096E-3007-40B1-9169-59BC0724225C}" type="sibTrans" cxnId="{8AEE12ED-2B68-4D7D-A3CC-FD420D9D8660}">
      <dgm:prSet/>
      <dgm:spPr/>
      <dgm:t>
        <a:bodyPr/>
        <a:lstStyle/>
        <a:p>
          <a:endParaRPr lang="en-FI" sz="1100"/>
        </a:p>
      </dgm:t>
    </dgm:pt>
    <dgm:pt modelId="{B215A007-F516-4634-8B70-F64439F614E8}">
      <dgm:prSet phldrT="[Text]" custT="1"/>
      <dgm:spPr/>
      <dgm:t>
        <a:bodyPr/>
        <a:lstStyle/>
        <a:p>
          <a:r>
            <a:rPr lang="fi-FI" sz="1100" dirty="0" err="1"/>
            <a:t>Investment</a:t>
          </a:r>
          <a:r>
            <a:rPr lang="fi-FI" sz="1100" dirty="0"/>
            <a:t> </a:t>
          </a:r>
          <a:r>
            <a:rPr lang="fi-FI" sz="1100" dirty="0" err="1"/>
            <a:t>request</a:t>
          </a:r>
          <a:r>
            <a:rPr lang="fi-FI" sz="1100" dirty="0"/>
            <a:t> </a:t>
          </a:r>
          <a:r>
            <a:rPr lang="fi-FI" sz="1100" dirty="0" err="1"/>
            <a:t>drafted</a:t>
          </a:r>
          <a:r>
            <a:rPr lang="fi-FI" sz="1100" dirty="0"/>
            <a:t> </a:t>
          </a:r>
          <a:r>
            <a:rPr lang="fi-FI" sz="1100" dirty="0" err="1"/>
            <a:t>by</a:t>
          </a:r>
          <a:r>
            <a:rPr lang="fi-FI" sz="1100" dirty="0"/>
            <a:t> UNEP (</a:t>
          </a:r>
          <a:r>
            <a:rPr lang="fi-FI" sz="1100" dirty="0" err="1"/>
            <a:t>Jun</a:t>
          </a:r>
          <a:r>
            <a:rPr lang="fi-FI" sz="1100" dirty="0"/>
            <a:t> 2024)</a:t>
          </a:r>
          <a:endParaRPr lang="en-FI" sz="1100" dirty="0"/>
        </a:p>
      </dgm:t>
    </dgm:pt>
    <dgm:pt modelId="{5F4B0C91-0CC3-4BDF-802B-4454478729BE}" type="parTrans" cxnId="{101B4326-481B-4DAE-A7AA-7BF329FD1AEA}">
      <dgm:prSet/>
      <dgm:spPr/>
      <dgm:t>
        <a:bodyPr/>
        <a:lstStyle/>
        <a:p>
          <a:endParaRPr lang="fi-FI" sz="1100"/>
        </a:p>
      </dgm:t>
    </dgm:pt>
    <dgm:pt modelId="{E559593C-C6E9-421D-8831-F84B2EE039D9}" type="sibTrans" cxnId="{101B4326-481B-4DAE-A7AA-7BF329FD1AEA}">
      <dgm:prSet/>
      <dgm:spPr/>
      <dgm:t>
        <a:bodyPr/>
        <a:lstStyle/>
        <a:p>
          <a:endParaRPr lang="fi-FI" sz="1100"/>
        </a:p>
      </dgm:t>
    </dgm:pt>
    <dgm:pt modelId="{EE9605B4-B082-4B24-81E5-F4D4BA32F793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i-FI" sz="1100" dirty="0" err="1"/>
            <a:t>Review</a:t>
          </a:r>
          <a:r>
            <a:rPr lang="fi-FI" sz="1100" dirty="0"/>
            <a:t> of </a:t>
          </a:r>
          <a:r>
            <a:rPr lang="fi-FI" sz="1100" dirty="0" err="1"/>
            <a:t>the</a:t>
          </a:r>
          <a:r>
            <a:rPr lang="fi-FI" sz="1100" dirty="0"/>
            <a:t> </a:t>
          </a:r>
          <a:r>
            <a:rPr lang="fi-FI" sz="1100" dirty="0" err="1"/>
            <a:t>application</a:t>
          </a:r>
          <a:r>
            <a:rPr lang="fi-FI" sz="1100" dirty="0"/>
            <a:t> </a:t>
          </a:r>
          <a:r>
            <a:rPr lang="fi-FI" sz="1100" dirty="0" err="1"/>
            <a:t>by</a:t>
          </a:r>
          <a:r>
            <a:rPr lang="fi-FI" sz="1100" dirty="0"/>
            <a:t> DHM (in </a:t>
          </a:r>
          <a:r>
            <a:rPr lang="fi-FI" sz="1100" dirty="0" err="1"/>
            <a:t>progress</a:t>
          </a:r>
          <a:r>
            <a:rPr lang="fi-FI" sz="1100" dirty="0"/>
            <a:t>)</a:t>
          </a:r>
          <a:endParaRPr lang="en-FI" sz="1100" dirty="0"/>
        </a:p>
      </dgm:t>
    </dgm:pt>
    <dgm:pt modelId="{F9934672-66F6-46DA-8BD9-F6D31F061417}" type="parTrans" cxnId="{2D51CC28-7CC3-45CE-BABC-85F877A8A6F7}">
      <dgm:prSet/>
      <dgm:spPr/>
      <dgm:t>
        <a:bodyPr/>
        <a:lstStyle/>
        <a:p>
          <a:endParaRPr lang="fi-FI" sz="1100"/>
        </a:p>
      </dgm:t>
    </dgm:pt>
    <dgm:pt modelId="{200372E8-10A2-4423-89B0-87FF8DBE1463}" type="sibTrans" cxnId="{2D51CC28-7CC3-45CE-BABC-85F877A8A6F7}">
      <dgm:prSet/>
      <dgm:spPr/>
      <dgm:t>
        <a:bodyPr/>
        <a:lstStyle/>
        <a:p>
          <a:endParaRPr lang="fi-FI" sz="1100"/>
        </a:p>
      </dgm:t>
    </dgm:pt>
    <dgm:pt modelId="{D87769ED-1E68-4D4F-86B5-B5DA63696AEF}" type="pres">
      <dgm:prSet presAssocID="{9681AC93-7EE0-4C35-92E4-16262FA47036}" presName="Name0" presStyleCnt="0">
        <dgm:presLayoutVars>
          <dgm:dir/>
          <dgm:animLvl val="lvl"/>
          <dgm:resizeHandles val="exact"/>
        </dgm:presLayoutVars>
      </dgm:prSet>
      <dgm:spPr/>
    </dgm:pt>
    <dgm:pt modelId="{5ACD0922-0B78-4B67-99CF-A39BCF7760BF}" type="pres">
      <dgm:prSet presAssocID="{B215A007-F516-4634-8B70-F64439F614E8}" presName="parTxOnly" presStyleLbl="node1" presStyleIdx="0" presStyleCnt="4" custScaleX="106775">
        <dgm:presLayoutVars>
          <dgm:chMax val="0"/>
          <dgm:chPref val="0"/>
          <dgm:bulletEnabled val="1"/>
        </dgm:presLayoutVars>
      </dgm:prSet>
      <dgm:spPr/>
    </dgm:pt>
    <dgm:pt modelId="{87B13939-1196-4BB9-84BA-7D474EC55809}" type="pres">
      <dgm:prSet presAssocID="{E559593C-C6E9-421D-8831-F84B2EE039D9}" presName="parTxOnlySpace" presStyleCnt="0"/>
      <dgm:spPr/>
    </dgm:pt>
    <dgm:pt modelId="{2BBCB2AB-6A32-4F4A-9107-B6698A4190C2}" type="pres">
      <dgm:prSet presAssocID="{EE9605B4-B082-4B24-81E5-F4D4BA32F79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65D5974-8F9F-437E-ADF4-39B4C4B22281}" type="pres">
      <dgm:prSet presAssocID="{200372E8-10A2-4423-89B0-87FF8DBE1463}" presName="parTxOnlySpace" presStyleCnt="0"/>
      <dgm:spPr/>
    </dgm:pt>
    <dgm:pt modelId="{01BE58AC-6C34-4263-8F8F-E5770D4B2B52}" type="pres">
      <dgm:prSet presAssocID="{0486FDFB-673A-43CD-A22C-9F323CE147DC}" presName="parTxOnly" presStyleLbl="node1" presStyleIdx="2" presStyleCnt="4" custLinFactNeighborX="15726" custLinFactNeighborY="-3435">
        <dgm:presLayoutVars>
          <dgm:chMax val="0"/>
          <dgm:chPref val="0"/>
          <dgm:bulletEnabled val="1"/>
        </dgm:presLayoutVars>
      </dgm:prSet>
      <dgm:spPr/>
    </dgm:pt>
    <dgm:pt modelId="{66D81D63-5CEB-4EAE-9BCE-9181E45C8FD3}" type="pres">
      <dgm:prSet presAssocID="{E5B53852-897E-42F0-BA54-B43B76DA794A}" presName="parTxOnlySpace" presStyleCnt="0"/>
      <dgm:spPr/>
    </dgm:pt>
    <dgm:pt modelId="{1E18074C-3413-49BD-A00D-DCEAD11ED501}" type="pres">
      <dgm:prSet presAssocID="{7A68A113-95DC-429E-B3D2-3531A014A5AB}" presName="parTxOnly" presStyleLbl="node1" presStyleIdx="3" presStyleCnt="4" custScaleX="107741" custLinFactNeighborX="1719" custLinFactNeighborY="-3119">
        <dgm:presLayoutVars>
          <dgm:chMax val="0"/>
          <dgm:chPref val="0"/>
          <dgm:bulletEnabled val="1"/>
        </dgm:presLayoutVars>
      </dgm:prSet>
      <dgm:spPr/>
    </dgm:pt>
  </dgm:ptLst>
  <dgm:cxnLst>
    <dgm:cxn modelId="{DB172603-3E2F-4455-BAB0-DF5A435ED19A}" srcId="{9681AC93-7EE0-4C35-92E4-16262FA47036}" destId="{0486FDFB-673A-43CD-A22C-9F323CE147DC}" srcOrd="2" destOrd="0" parTransId="{799383A6-06B3-4ACB-A7D2-7262DA29ED20}" sibTransId="{E5B53852-897E-42F0-BA54-B43B76DA794A}"/>
    <dgm:cxn modelId="{101B4326-481B-4DAE-A7AA-7BF329FD1AEA}" srcId="{9681AC93-7EE0-4C35-92E4-16262FA47036}" destId="{B215A007-F516-4634-8B70-F64439F614E8}" srcOrd="0" destOrd="0" parTransId="{5F4B0C91-0CC3-4BDF-802B-4454478729BE}" sibTransId="{E559593C-C6E9-421D-8831-F84B2EE039D9}"/>
    <dgm:cxn modelId="{2D51CC28-7CC3-45CE-BABC-85F877A8A6F7}" srcId="{9681AC93-7EE0-4C35-92E4-16262FA47036}" destId="{EE9605B4-B082-4B24-81E5-F4D4BA32F793}" srcOrd="1" destOrd="0" parTransId="{F9934672-66F6-46DA-8BD9-F6D31F061417}" sibTransId="{200372E8-10A2-4423-89B0-87FF8DBE1463}"/>
    <dgm:cxn modelId="{31A08532-9DF4-492E-B58C-CC6C5A4A2571}" type="presOf" srcId="{7A68A113-95DC-429E-B3D2-3531A014A5AB}" destId="{1E18074C-3413-49BD-A00D-DCEAD11ED501}" srcOrd="0" destOrd="0" presId="urn:microsoft.com/office/officeart/2005/8/layout/chevron1"/>
    <dgm:cxn modelId="{8E489DA0-0E88-4450-9471-855098C5C582}" type="presOf" srcId="{EE9605B4-B082-4B24-81E5-F4D4BA32F793}" destId="{2BBCB2AB-6A32-4F4A-9107-B6698A4190C2}" srcOrd="0" destOrd="0" presId="urn:microsoft.com/office/officeart/2005/8/layout/chevron1"/>
    <dgm:cxn modelId="{DF38B0A1-F2C1-4DC7-BE44-0E7B900C6873}" type="presOf" srcId="{9681AC93-7EE0-4C35-92E4-16262FA47036}" destId="{D87769ED-1E68-4D4F-86B5-B5DA63696AEF}" srcOrd="0" destOrd="0" presId="urn:microsoft.com/office/officeart/2005/8/layout/chevron1"/>
    <dgm:cxn modelId="{8AEE12ED-2B68-4D7D-A3CC-FD420D9D8660}" srcId="{9681AC93-7EE0-4C35-92E4-16262FA47036}" destId="{7A68A113-95DC-429E-B3D2-3531A014A5AB}" srcOrd="3" destOrd="0" parTransId="{68F29450-69A0-4A4C-AA8D-D5BE5DA594DA}" sibTransId="{52E6096E-3007-40B1-9169-59BC0724225C}"/>
    <dgm:cxn modelId="{F18B56FB-C762-42D6-96FD-9E45C14B55E4}" type="presOf" srcId="{0486FDFB-673A-43CD-A22C-9F323CE147DC}" destId="{01BE58AC-6C34-4263-8F8F-E5770D4B2B52}" srcOrd="0" destOrd="0" presId="urn:microsoft.com/office/officeart/2005/8/layout/chevron1"/>
    <dgm:cxn modelId="{67AC5CFC-A0AB-4392-A3E2-BACE0A36D5D6}" type="presOf" srcId="{B215A007-F516-4634-8B70-F64439F614E8}" destId="{5ACD0922-0B78-4B67-99CF-A39BCF7760BF}" srcOrd="0" destOrd="0" presId="urn:microsoft.com/office/officeart/2005/8/layout/chevron1"/>
    <dgm:cxn modelId="{DC9AAF76-AB7F-40BB-B0B5-E5710F518FF1}" type="presParOf" srcId="{D87769ED-1E68-4D4F-86B5-B5DA63696AEF}" destId="{5ACD0922-0B78-4B67-99CF-A39BCF7760BF}" srcOrd="0" destOrd="0" presId="urn:microsoft.com/office/officeart/2005/8/layout/chevron1"/>
    <dgm:cxn modelId="{7CD6DA3B-08E8-4409-A77B-8DDE9A67F58E}" type="presParOf" srcId="{D87769ED-1E68-4D4F-86B5-B5DA63696AEF}" destId="{87B13939-1196-4BB9-84BA-7D474EC55809}" srcOrd="1" destOrd="0" presId="urn:microsoft.com/office/officeart/2005/8/layout/chevron1"/>
    <dgm:cxn modelId="{5C8D0471-51CC-4FC0-A504-ECDF4CC237DD}" type="presParOf" srcId="{D87769ED-1E68-4D4F-86B5-B5DA63696AEF}" destId="{2BBCB2AB-6A32-4F4A-9107-B6698A4190C2}" srcOrd="2" destOrd="0" presId="urn:microsoft.com/office/officeart/2005/8/layout/chevron1"/>
    <dgm:cxn modelId="{33B2BCDD-142F-49E0-9ABC-3A3CCCEC57F6}" type="presParOf" srcId="{D87769ED-1E68-4D4F-86B5-B5DA63696AEF}" destId="{565D5974-8F9F-437E-ADF4-39B4C4B22281}" srcOrd="3" destOrd="0" presId="urn:microsoft.com/office/officeart/2005/8/layout/chevron1"/>
    <dgm:cxn modelId="{D26949CC-2276-453A-844C-666212DEEA26}" type="presParOf" srcId="{D87769ED-1E68-4D4F-86B5-B5DA63696AEF}" destId="{01BE58AC-6C34-4263-8F8F-E5770D4B2B52}" srcOrd="4" destOrd="0" presId="urn:microsoft.com/office/officeart/2005/8/layout/chevron1"/>
    <dgm:cxn modelId="{F39ED8FC-49D7-44EC-A14E-E0F537C36FD8}" type="presParOf" srcId="{D87769ED-1E68-4D4F-86B5-B5DA63696AEF}" destId="{66D81D63-5CEB-4EAE-9BCE-9181E45C8FD3}" srcOrd="5" destOrd="0" presId="urn:microsoft.com/office/officeart/2005/8/layout/chevron1"/>
    <dgm:cxn modelId="{F5E7D614-5780-4F90-97A1-4612348491E6}" type="presParOf" srcId="{D87769ED-1E68-4D4F-86B5-B5DA63696AEF}" destId="{1E18074C-3413-49BD-A00D-DCEAD11ED50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D0922-0B78-4B67-99CF-A39BCF7760BF}">
      <dsp:nvSpPr>
        <dsp:cNvPr id="0" name=""/>
        <dsp:cNvSpPr/>
      </dsp:nvSpPr>
      <dsp:spPr>
        <a:xfrm>
          <a:off x="2806" y="189877"/>
          <a:ext cx="1633630" cy="6534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/>
            <a:t>NCP </a:t>
          </a:r>
          <a:r>
            <a:rPr lang="fi-FI" sz="1100" kern="1200" dirty="0" err="1"/>
            <a:t>submitted</a:t>
          </a:r>
          <a:r>
            <a:rPr lang="fi-FI" sz="1100" kern="1200" dirty="0"/>
            <a:t> to WMO TA on 29th </a:t>
          </a:r>
          <a:r>
            <a:rPr lang="fi-FI" sz="1100" kern="1200" dirty="0" err="1"/>
            <a:t>Feb</a:t>
          </a:r>
          <a:r>
            <a:rPr lang="fi-FI" sz="1100" kern="1200" dirty="0"/>
            <a:t> 2024</a:t>
          </a:r>
          <a:endParaRPr lang="en-FI" sz="1100" kern="1200" dirty="0"/>
        </a:p>
      </dsp:txBody>
      <dsp:txXfrm>
        <a:off x="329532" y="189877"/>
        <a:ext cx="980178" cy="653452"/>
      </dsp:txXfrm>
    </dsp:sp>
    <dsp:sp modelId="{2BBCB2AB-6A32-4F4A-9107-B6698A4190C2}">
      <dsp:nvSpPr>
        <dsp:cNvPr id="0" name=""/>
        <dsp:cNvSpPr/>
      </dsp:nvSpPr>
      <dsp:spPr>
        <a:xfrm>
          <a:off x="1473073" y="189877"/>
          <a:ext cx="1633630" cy="6534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/>
            <a:t>TA </a:t>
          </a:r>
          <a:r>
            <a:rPr lang="fi-FI" sz="1100" kern="1200" dirty="0" err="1"/>
            <a:t>comments</a:t>
          </a:r>
          <a:endParaRPr lang="fi-FI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 err="1"/>
            <a:t>Apr</a:t>
          </a:r>
          <a:r>
            <a:rPr lang="fi-FI" sz="1100" kern="1200" dirty="0"/>
            <a:t> &amp; </a:t>
          </a:r>
          <a:r>
            <a:rPr lang="fi-FI" sz="1100" kern="1200" dirty="0" err="1"/>
            <a:t>May</a:t>
          </a:r>
          <a:r>
            <a:rPr lang="fi-FI" sz="1100" kern="1200" dirty="0"/>
            <a:t> 2024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FI" sz="1100" kern="1200" dirty="0"/>
        </a:p>
      </dsp:txBody>
      <dsp:txXfrm>
        <a:off x="1799799" y="189877"/>
        <a:ext cx="980178" cy="653452"/>
      </dsp:txXfrm>
    </dsp:sp>
    <dsp:sp modelId="{01BE58AC-6C34-4263-8F8F-E5770D4B2B52}">
      <dsp:nvSpPr>
        <dsp:cNvPr id="0" name=""/>
        <dsp:cNvSpPr/>
      </dsp:nvSpPr>
      <dsp:spPr>
        <a:xfrm>
          <a:off x="2943341" y="189877"/>
          <a:ext cx="1633630" cy="6534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Final review of NCP by DHM (Sep 2024)</a:t>
          </a:r>
          <a:endParaRPr lang="en-FI" sz="1100" kern="1200" dirty="0"/>
        </a:p>
      </dsp:txBody>
      <dsp:txXfrm>
        <a:off x="3270067" y="189877"/>
        <a:ext cx="980178" cy="653452"/>
      </dsp:txXfrm>
    </dsp:sp>
    <dsp:sp modelId="{1E18074C-3413-49BD-A00D-DCEAD11ED501}">
      <dsp:nvSpPr>
        <dsp:cNvPr id="0" name=""/>
        <dsp:cNvSpPr/>
      </dsp:nvSpPr>
      <dsp:spPr>
        <a:xfrm>
          <a:off x="4416415" y="169496"/>
          <a:ext cx="1633630" cy="653452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Revision and Approval of NCP by DHM (in progress)</a:t>
          </a:r>
          <a:endParaRPr lang="en-FI" sz="1100" kern="1200" dirty="0"/>
        </a:p>
      </dsp:txBody>
      <dsp:txXfrm>
        <a:off x="4743141" y="169496"/>
        <a:ext cx="980178" cy="65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097BB-0E0E-44E5-B9E6-9D11E6182F8A}">
      <dsp:nvSpPr>
        <dsp:cNvPr id="0" name=""/>
        <dsp:cNvSpPr/>
      </dsp:nvSpPr>
      <dsp:spPr>
        <a:xfrm>
          <a:off x="3034" y="0"/>
          <a:ext cx="1766549" cy="6513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CHD submitted to WMO TA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6</a:t>
          </a:r>
          <a:r>
            <a:rPr lang="en-US" sz="1100" kern="1200" baseline="30000" dirty="0"/>
            <a:t>th</a:t>
          </a:r>
          <a:r>
            <a:rPr lang="en-US" sz="1100" kern="1200" dirty="0"/>
            <a:t> Dec 2023</a:t>
          </a:r>
          <a:endParaRPr lang="en-FI" sz="1100" kern="1200" dirty="0"/>
        </a:p>
      </dsp:txBody>
      <dsp:txXfrm>
        <a:off x="328730" y="0"/>
        <a:ext cx="1115157" cy="651392"/>
      </dsp:txXfrm>
    </dsp:sp>
    <dsp:sp modelId="{64462BFA-3E08-44EF-B23B-75A5805FD5C2}">
      <dsp:nvSpPr>
        <dsp:cNvPr id="0" name=""/>
        <dsp:cNvSpPr/>
      </dsp:nvSpPr>
      <dsp:spPr>
        <a:xfrm>
          <a:off x="1592929" y="0"/>
          <a:ext cx="1766549" cy="6513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TA comments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19</a:t>
          </a:r>
          <a:r>
            <a:rPr lang="en-US" sz="1100" kern="1200" baseline="30000" dirty="0"/>
            <a:t>th</a:t>
          </a:r>
          <a:r>
            <a:rPr lang="en-US" sz="1100" kern="1200" dirty="0"/>
            <a:t> Dec 2023</a:t>
          </a:r>
          <a:endParaRPr lang="en-FI" sz="1100" kern="1200" dirty="0"/>
        </a:p>
      </dsp:txBody>
      <dsp:txXfrm>
        <a:off x="1918625" y="0"/>
        <a:ext cx="1115157" cy="651392"/>
      </dsp:txXfrm>
    </dsp:sp>
    <dsp:sp modelId="{01BE58AC-6C34-4263-8F8F-E5770D4B2B52}">
      <dsp:nvSpPr>
        <dsp:cNvPr id="0" name=""/>
        <dsp:cNvSpPr/>
      </dsp:nvSpPr>
      <dsp:spPr>
        <a:xfrm>
          <a:off x="3182824" y="0"/>
          <a:ext cx="1766549" cy="6513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Final review of CHD by DHM (Sep 2024)</a:t>
          </a:r>
          <a:endParaRPr lang="en-FI" sz="1100" kern="1200" dirty="0"/>
        </a:p>
      </dsp:txBody>
      <dsp:txXfrm>
        <a:off x="3508520" y="0"/>
        <a:ext cx="1115157" cy="651392"/>
      </dsp:txXfrm>
    </dsp:sp>
    <dsp:sp modelId="{4064B267-7906-44B7-A0F7-A8DE22D252E0}">
      <dsp:nvSpPr>
        <dsp:cNvPr id="0" name=""/>
        <dsp:cNvSpPr/>
      </dsp:nvSpPr>
      <dsp:spPr>
        <a:xfrm>
          <a:off x="4772719" y="0"/>
          <a:ext cx="1766549" cy="651392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/>
            <a:t>Revision and Approval of CHD by DHM (in progress)</a:t>
          </a:r>
          <a:endParaRPr lang="en-FI" sz="1100" kern="1200" dirty="0"/>
        </a:p>
      </dsp:txBody>
      <dsp:txXfrm>
        <a:off x="5098415" y="0"/>
        <a:ext cx="1115157" cy="6513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D0922-0B78-4B67-99CF-A39BCF7760BF}">
      <dsp:nvSpPr>
        <dsp:cNvPr id="0" name=""/>
        <dsp:cNvSpPr/>
      </dsp:nvSpPr>
      <dsp:spPr>
        <a:xfrm>
          <a:off x="3584" y="195390"/>
          <a:ext cx="1714874" cy="6424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 err="1"/>
            <a:t>Investment</a:t>
          </a:r>
          <a:r>
            <a:rPr lang="fi-FI" sz="1100" kern="1200" dirty="0"/>
            <a:t> </a:t>
          </a:r>
          <a:r>
            <a:rPr lang="fi-FI" sz="1100" kern="1200" dirty="0" err="1"/>
            <a:t>request</a:t>
          </a:r>
          <a:r>
            <a:rPr lang="fi-FI" sz="1100" kern="1200" dirty="0"/>
            <a:t> </a:t>
          </a:r>
          <a:r>
            <a:rPr lang="fi-FI" sz="1100" kern="1200" dirty="0" err="1"/>
            <a:t>drafted</a:t>
          </a:r>
          <a:r>
            <a:rPr lang="fi-FI" sz="1100" kern="1200" dirty="0"/>
            <a:t> </a:t>
          </a:r>
          <a:r>
            <a:rPr lang="fi-FI" sz="1100" kern="1200" dirty="0" err="1"/>
            <a:t>by</a:t>
          </a:r>
          <a:r>
            <a:rPr lang="fi-FI" sz="1100" kern="1200" dirty="0"/>
            <a:t> UNEP (</a:t>
          </a:r>
          <a:r>
            <a:rPr lang="fi-FI" sz="1100" kern="1200" dirty="0" err="1"/>
            <a:t>Jun</a:t>
          </a:r>
          <a:r>
            <a:rPr lang="fi-FI" sz="1100" kern="1200" dirty="0"/>
            <a:t> 2024)</a:t>
          </a:r>
          <a:endParaRPr lang="en-FI" sz="1100" kern="1200" dirty="0"/>
        </a:p>
      </dsp:txBody>
      <dsp:txXfrm>
        <a:off x="324797" y="195390"/>
        <a:ext cx="1072449" cy="642425"/>
      </dsp:txXfrm>
    </dsp:sp>
    <dsp:sp modelId="{2BBCB2AB-6A32-4F4A-9107-B6698A4190C2}">
      <dsp:nvSpPr>
        <dsp:cNvPr id="0" name=""/>
        <dsp:cNvSpPr/>
      </dsp:nvSpPr>
      <dsp:spPr>
        <a:xfrm>
          <a:off x="1557853" y="195390"/>
          <a:ext cx="1606063" cy="642425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 err="1"/>
            <a:t>Review</a:t>
          </a:r>
          <a:r>
            <a:rPr lang="fi-FI" sz="1100" kern="1200" dirty="0"/>
            <a:t> of </a:t>
          </a:r>
          <a:r>
            <a:rPr lang="fi-FI" sz="1100" kern="1200" dirty="0" err="1"/>
            <a:t>the</a:t>
          </a:r>
          <a:r>
            <a:rPr lang="fi-FI" sz="1100" kern="1200" dirty="0"/>
            <a:t> </a:t>
          </a:r>
          <a:r>
            <a:rPr lang="fi-FI" sz="1100" kern="1200" dirty="0" err="1"/>
            <a:t>application</a:t>
          </a:r>
          <a:r>
            <a:rPr lang="fi-FI" sz="1100" kern="1200" dirty="0"/>
            <a:t> </a:t>
          </a:r>
          <a:r>
            <a:rPr lang="fi-FI" sz="1100" kern="1200" dirty="0" err="1"/>
            <a:t>by</a:t>
          </a:r>
          <a:r>
            <a:rPr lang="fi-FI" sz="1100" kern="1200" dirty="0"/>
            <a:t> DHM (in </a:t>
          </a:r>
          <a:r>
            <a:rPr lang="fi-FI" sz="1100" kern="1200" dirty="0" err="1"/>
            <a:t>progress</a:t>
          </a:r>
          <a:r>
            <a:rPr lang="fi-FI" sz="1100" kern="1200" dirty="0"/>
            <a:t>)</a:t>
          </a:r>
          <a:endParaRPr lang="en-FI" sz="1100" kern="1200" dirty="0"/>
        </a:p>
      </dsp:txBody>
      <dsp:txXfrm>
        <a:off x="1879066" y="195390"/>
        <a:ext cx="963638" cy="642425"/>
      </dsp:txXfrm>
    </dsp:sp>
    <dsp:sp modelId="{01BE58AC-6C34-4263-8F8F-E5770D4B2B52}">
      <dsp:nvSpPr>
        <dsp:cNvPr id="0" name=""/>
        <dsp:cNvSpPr/>
      </dsp:nvSpPr>
      <dsp:spPr>
        <a:xfrm>
          <a:off x="3028567" y="173323"/>
          <a:ext cx="1606063" cy="642425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Application for TA comments (Oct 2024?)</a:t>
          </a:r>
          <a:endParaRPr lang="en-FI" sz="1100" kern="1200" dirty="0"/>
        </a:p>
      </dsp:txBody>
      <dsp:txXfrm>
        <a:off x="3349780" y="173323"/>
        <a:ext cx="963638" cy="642425"/>
      </dsp:txXfrm>
    </dsp:sp>
    <dsp:sp modelId="{1E18074C-3413-49BD-A00D-DCEAD11ED501}">
      <dsp:nvSpPr>
        <dsp:cNvPr id="0" name=""/>
        <dsp:cNvSpPr/>
      </dsp:nvSpPr>
      <dsp:spPr>
        <a:xfrm>
          <a:off x="4451528" y="175353"/>
          <a:ext cx="1730389" cy="642425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Approval of Investment request in Nepal (3-4 months)</a:t>
          </a:r>
          <a:endParaRPr lang="en-FI" sz="1100" kern="1200" dirty="0"/>
        </a:p>
      </dsp:txBody>
      <dsp:txXfrm>
        <a:off x="4772741" y="175353"/>
        <a:ext cx="1087964" cy="642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61F17-72BF-4A46-8CB2-781D21AD914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3B82E-D4CC-9045-9BA3-DF41A8606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9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4401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5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status: DHM should choose 5</a:t>
            </a:r>
            <a:r>
              <a:rPr lang="en-US" baseline="30000" dirty="0"/>
              <a:t>th</a:t>
            </a:r>
            <a:r>
              <a:rPr lang="en-US" dirty="0"/>
              <a:t> AWS. WMO TA and SOFF Secretary has indicated that they will support one additional AWS and operation of existing sounding station.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74E34-0749-9144-B79B-31DF5A3F88AA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44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>
            <a:extLst>
              <a:ext uri="{FF2B5EF4-FFF2-40B4-BE49-F238E27FC236}">
                <a16:creationId xmlns:a16="http://schemas.microsoft.com/office/drawing/2014/main" id="{68923632-1E47-9EF8-ACB1-8AC25A846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FED73D9-1082-65C0-CE8C-5A2E2CE4F8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51384" y="1913157"/>
            <a:ext cx="7963966" cy="3232876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rgbClr val="112A42"/>
                </a:solidFill>
                <a:latin typeface="Segoe UI"/>
                <a:cs typeface="Segoe UI"/>
              </a:rPr>
              <a:t>Click to edit Master title style</a:t>
            </a:r>
            <a:endParaRPr lang="de-DE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CAE5BD-0BAE-F693-F06C-60C5D235A8D6}"/>
              </a:ext>
            </a:extLst>
          </p:cNvPr>
          <p:cNvCxnSpPr/>
          <p:nvPr userDrawn="1"/>
        </p:nvCxnSpPr>
        <p:spPr>
          <a:xfrm>
            <a:off x="667916" y="1913157"/>
            <a:ext cx="2916821" cy="0"/>
          </a:xfrm>
          <a:prstGeom prst="line">
            <a:avLst/>
          </a:prstGeom>
          <a:ln>
            <a:solidFill>
              <a:srgbClr val="1C3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A38533-8EAB-9A8B-333C-237E2EC45A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111375"/>
            <a:ext cx="10107612" cy="56991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C3454"/>
                </a:solidFill>
              </a:defRPr>
            </a:lvl1pPr>
            <a:lvl2pPr marL="457200" indent="0">
              <a:buNone/>
              <a:defRPr sz="2400">
                <a:solidFill>
                  <a:srgbClr val="1C3454"/>
                </a:solidFill>
              </a:defRPr>
            </a:lvl2pPr>
            <a:lvl3pPr marL="914400" indent="0">
              <a:buNone/>
              <a:defRPr sz="2400">
                <a:solidFill>
                  <a:srgbClr val="1C3454"/>
                </a:solidFill>
              </a:defRPr>
            </a:lvl3pPr>
            <a:lvl4pPr marL="1371600" indent="0">
              <a:buNone/>
              <a:defRPr sz="2400">
                <a:solidFill>
                  <a:srgbClr val="1C3454"/>
                </a:solidFill>
              </a:defRPr>
            </a:lvl4pPr>
            <a:lvl5pPr marL="1828800" indent="0">
              <a:buNone/>
              <a:defRPr sz="2400">
                <a:solidFill>
                  <a:srgbClr val="1C34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00462E-3957-FF52-2E7C-49128711355A}"/>
              </a:ext>
            </a:extLst>
          </p:cNvPr>
          <p:cNvCxnSpPr/>
          <p:nvPr userDrawn="1"/>
        </p:nvCxnSpPr>
        <p:spPr>
          <a:xfrm>
            <a:off x="667915" y="5146035"/>
            <a:ext cx="2916821" cy="0"/>
          </a:xfrm>
          <a:prstGeom prst="line">
            <a:avLst/>
          </a:prstGeom>
          <a:ln>
            <a:solidFill>
              <a:srgbClr val="1C3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285875"/>
            <a:ext cx="10363200" cy="4286250"/>
          </a:xfrm>
        </p:spPr>
        <p:txBody>
          <a:bodyPr anchor="ctr"/>
          <a:lstStyle>
            <a:lvl1pPr algn="ctr">
              <a:defRPr sz="4000" b="1" cap="none"/>
            </a:lvl1pPr>
          </a:lstStyle>
          <a:p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title</a:t>
            </a:r>
            <a:r>
              <a:rPr lang="fr-CH"/>
              <a:t>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23806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953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7195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19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16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3138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285875"/>
            <a:ext cx="10363200" cy="4286250"/>
          </a:xfrm>
        </p:spPr>
        <p:txBody>
          <a:bodyPr anchor="ctr"/>
          <a:lstStyle>
            <a:lvl1pPr algn="ctr">
              <a:defRPr sz="4000" b="1" cap="none"/>
            </a:lvl1pPr>
          </a:lstStyle>
          <a:p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title</a:t>
            </a:r>
            <a:r>
              <a:rPr lang="fr-CH"/>
              <a:t>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0181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353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486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2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2955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>
            <a:extLst>
              <a:ext uri="{FF2B5EF4-FFF2-40B4-BE49-F238E27FC236}">
                <a16:creationId xmlns:a16="http://schemas.microsoft.com/office/drawing/2014/main" id="{68923632-1E47-9EF8-ACB1-8AC25A846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FED73D9-1082-65C0-CE8C-5A2E2CE4F8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51384" y="1913157"/>
            <a:ext cx="7963966" cy="3232876"/>
          </a:xfrm>
        </p:spPr>
        <p:txBody>
          <a:bodyPr>
            <a:normAutofit/>
          </a:bodyPr>
          <a:lstStyle/>
          <a:p>
            <a:pPr algn="l"/>
            <a:r>
              <a:rPr lang="de-DE" b="1">
                <a:solidFill>
                  <a:srgbClr val="112A42"/>
                </a:solidFill>
                <a:latin typeface="Segoe UI"/>
                <a:cs typeface="Segoe UI"/>
              </a:rPr>
              <a:t>Title</a:t>
            </a:r>
            <a:br>
              <a:rPr lang="de-DE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de-DE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err="1">
                <a:solidFill>
                  <a:schemeClr val="bg1"/>
                </a:solidFill>
              </a:rPr>
              <a:t>Subtitle</a:t>
            </a:r>
            <a:endParaRPr lang="de-DE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CAE5BD-0BAE-F693-F06C-60C5D235A8D6}"/>
              </a:ext>
            </a:extLst>
          </p:cNvPr>
          <p:cNvCxnSpPr/>
          <p:nvPr userDrawn="1"/>
        </p:nvCxnSpPr>
        <p:spPr>
          <a:xfrm>
            <a:off x="667916" y="1913157"/>
            <a:ext cx="2916821" cy="0"/>
          </a:xfrm>
          <a:prstGeom prst="line">
            <a:avLst/>
          </a:prstGeom>
          <a:ln>
            <a:solidFill>
              <a:srgbClr val="1C3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A38533-8EAB-9A8B-333C-237E2EC45A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111375"/>
            <a:ext cx="10107612" cy="56991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C3454"/>
                </a:solidFill>
              </a:defRPr>
            </a:lvl1pPr>
            <a:lvl2pPr marL="457200" indent="0">
              <a:buNone/>
              <a:defRPr sz="2400">
                <a:solidFill>
                  <a:srgbClr val="1C3454"/>
                </a:solidFill>
              </a:defRPr>
            </a:lvl2pPr>
            <a:lvl3pPr marL="914400" indent="0">
              <a:buNone/>
              <a:defRPr sz="2400">
                <a:solidFill>
                  <a:srgbClr val="1C3454"/>
                </a:solidFill>
              </a:defRPr>
            </a:lvl3pPr>
            <a:lvl4pPr marL="1371600" indent="0">
              <a:buNone/>
              <a:defRPr sz="2400">
                <a:solidFill>
                  <a:srgbClr val="1C3454"/>
                </a:solidFill>
              </a:defRPr>
            </a:lvl4pPr>
            <a:lvl5pPr marL="1828800" indent="0">
              <a:buNone/>
              <a:defRPr sz="2400">
                <a:solidFill>
                  <a:srgbClr val="1C345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00462E-3957-FF52-2E7C-49128711355A}"/>
              </a:ext>
            </a:extLst>
          </p:cNvPr>
          <p:cNvCxnSpPr/>
          <p:nvPr userDrawn="1"/>
        </p:nvCxnSpPr>
        <p:spPr>
          <a:xfrm>
            <a:off x="667915" y="5146035"/>
            <a:ext cx="2916821" cy="0"/>
          </a:xfrm>
          <a:prstGeom prst="line">
            <a:avLst/>
          </a:prstGeom>
          <a:ln>
            <a:solidFill>
              <a:srgbClr val="1C3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67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  <a:p>
            <a:pPr lvl="1"/>
            <a:r>
              <a:rPr lang="fr-CH"/>
              <a:t>Second </a:t>
            </a:r>
            <a:r>
              <a:rPr lang="fr-CH" err="1"/>
              <a:t>level</a:t>
            </a:r>
            <a:endParaRPr lang="fr-CH"/>
          </a:p>
          <a:p>
            <a:pPr lvl="2"/>
            <a:r>
              <a:rPr lang="fr-CH" err="1"/>
              <a:t>Third</a:t>
            </a:r>
            <a:r>
              <a:rPr lang="fr-CH"/>
              <a:t> </a:t>
            </a:r>
            <a:r>
              <a:rPr lang="fr-CH" err="1"/>
              <a:t>level</a:t>
            </a:r>
            <a:endParaRPr lang="fr-CH"/>
          </a:p>
          <a:p>
            <a:pPr lvl="3"/>
            <a:r>
              <a:rPr lang="fr-CH" err="1"/>
              <a:t>Fourth</a:t>
            </a:r>
            <a:r>
              <a:rPr lang="fr-CH"/>
              <a:t> </a:t>
            </a:r>
            <a:r>
              <a:rPr lang="fr-CH" err="1"/>
              <a:t>level</a:t>
            </a:r>
            <a:endParaRPr lang="fr-CH"/>
          </a:p>
          <a:p>
            <a:pPr lvl="4"/>
            <a:r>
              <a:rPr lang="fr-CH" err="1"/>
              <a:t>Fifth</a:t>
            </a:r>
            <a:r>
              <a:rPr lang="fr-CH"/>
              <a:t> </a:t>
            </a:r>
            <a:r>
              <a:rPr lang="fr-CH" err="1"/>
              <a:t>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45365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15B9E-792A-8367-C57B-23708949F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E2AB8-8FC9-AEAD-A27B-15E9A0BDE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19C2576-A9F8-8741-8E7F-87600CB154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0B25385-E367-FC96-C46F-C80DF01C9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5C5F35E-5980-884E-B4FE-F65E21B09210}" type="datetimeFigureOut">
              <a:rPr lang="en-GB" smtClean="0"/>
              <a:pPr/>
              <a:t>24/09/2024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18598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62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title</a:t>
            </a:r>
            <a:r>
              <a:rPr lang="fr-CH"/>
              <a:t>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</a:t>
            </a:r>
            <a:r>
              <a:rPr lang="fr-CH" err="1"/>
              <a:t>edit</a:t>
            </a:r>
            <a:r>
              <a:rPr lang="fr-CH"/>
              <a:t> Master </a:t>
            </a:r>
            <a:r>
              <a:rPr lang="fr-CH" err="1"/>
              <a:t>text</a:t>
            </a:r>
            <a:r>
              <a:rPr lang="fr-CH"/>
              <a:t> styles</a:t>
            </a:r>
          </a:p>
          <a:p>
            <a:pPr lvl="1"/>
            <a:r>
              <a:rPr lang="fr-CH"/>
              <a:t>Second </a:t>
            </a:r>
            <a:r>
              <a:rPr lang="fr-CH" err="1"/>
              <a:t>level</a:t>
            </a:r>
            <a:endParaRPr lang="fr-CH"/>
          </a:p>
          <a:p>
            <a:pPr lvl="2"/>
            <a:r>
              <a:rPr lang="fr-CH" err="1"/>
              <a:t>Third</a:t>
            </a:r>
            <a:r>
              <a:rPr lang="fr-CH"/>
              <a:t> </a:t>
            </a:r>
            <a:r>
              <a:rPr lang="fr-CH" err="1"/>
              <a:t>level</a:t>
            </a:r>
            <a:endParaRPr lang="fr-CH"/>
          </a:p>
          <a:p>
            <a:pPr lvl="3"/>
            <a:r>
              <a:rPr lang="fr-CH" err="1"/>
              <a:t>Fourth</a:t>
            </a:r>
            <a:r>
              <a:rPr lang="fr-CH"/>
              <a:t> </a:t>
            </a:r>
            <a:r>
              <a:rPr lang="fr-CH" err="1"/>
              <a:t>level</a:t>
            </a:r>
            <a:endParaRPr lang="fr-CH"/>
          </a:p>
          <a:p>
            <a:pPr lvl="4"/>
            <a:r>
              <a:rPr lang="fr-CH" err="1"/>
              <a:t>Fifth</a:t>
            </a:r>
            <a:r>
              <a:rPr lang="fr-CH"/>
              <a:t> </a:t>
            </a:r>
            <a:r>
              <a:rPr lang="fr-CH" err="1"/>
              <a:t>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15B9E-792A-8367-C57B-23708949F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E2AB8-8FC9-AEAD-A27B-15E9A0BDE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19C2576-A9F8-8741-8E7F-87600CB154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0B25385-E367-FC96-C46F-C80DF01C9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5C5F35E-5980-884E-B4FE-F65E21B09210}" type="datetimeFigureOut">
              <a:rPr lang="en-GB" smtClean="0"/>
              <a:pPr/>
              <a:t>24/09/2024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DC1CC-4C70-FA6C-1A56-74C811EFC61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583" y="387353"/>
            <a:ext cx="2751454" cy="98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7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18598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diagramDrawing" Target="../diagrams/drawing1.xml"/><Relationship Id="rId18" Type="http://schemas.openxmlformats.org/officeDocument/2006/relationships/diagramColors" Target="../diagrams/colors2.xml"/><Relationship Id="rId26" Type="http://schemas.openxmlformats.org/officeDocument/2006/relationships/diagramColors" Target="../diagrams/colors3.xml"/><Relationship Id="rId3" Type="http://schemas.openxmlformats.org/officeDocument/2006/relationships/image" Target="../media/image10.png"/><Relationship Id="rId21" Type="http://schemas.openxmlformats.org/officeDocument/2006/relationships/image" Target="../media/image16.png"/><Relationship Id="rId7" Type="http://schemas.openxmlformats.org/officeDocument/2006/relationships/image" Target="../media/image13.png"/><Relationship Id="rId12" Type="http://schemas.openxmlformats.org/officeDocument/2006/relationships/diagramColors" Target="../diagrams/colors1.xml"/><Relationship Id="rId17" Type="http://schemas.openxmlformats.org/officeDocument/2006/relationships/diagramQuickStyle" Target="../diagrams/quickStyle2.xml"/><Relationship Id="rId25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diagramQuickStyle" Target="../diagrams/quickStyle1.xml"/><Relationship Id="rId24" Type="http://schemas.openxmlformats.org/officeDocument/2006/relationships/diagramLayout" Target="../diagrams/layout3.xml"/><Relationship Id="rId5" Type="http://schemas.openxmlformats.org/officeDocument/2006/relationships/image" Target="../media/image12.png"/><Relationship Id="rId15" Type="http://schemas.openxmlformats.org/officeDocument/2006/relationships/diagramData" Target="../diagrams/data2.xml"/><Relationship Id="rId23" Type="http://schemas.openxmlformats.org/officeDocument/2006/relationships/diagramData" Target="../diagrams/data3.xml"/><Relationship Id="rId10" Type="http://schemas.openxmlformats.org/officeDocument/2006/relationships/diagramLayout" Target="../diagrams/layout1.xml"/><Relationship Id="rId19" Type="http://schemas.microsoft.com/office/2007/relationships/diagramDrawing" Target="../diagrams/drawing2.xml"/><Relationship Id="rId4" Type="http://schemas.openxmlformats.org/officeDocument/2006/relationships/image" Target="../media/image11.png"/><Relationship Id="rId9" Type="http://schemas.openxmlformats.org/officeDocument/2006/relationships/diagramData" Target="../diagrams/data1.xml"/><Relationship Id="rId14" Type="http://schemas.openxmlformats.org/officeDocument/2006/relationships/image" Target="../media/image14.jpg"/><Relationship Id="rId22" Type="http://schemas.openxmlformats.org/officeDocument/2006/relationships/image" Target="../media/image17.png"/><Relationship Id="rId27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57ACB5-6892-A143-A4B1-E4A0CC5B1D0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51384" y="1973911"/>
            <a:ext cx="8999671" cy="29101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112A42"/>
                </a:solidFill>
              </a:rPr>
              <a:t>Closing the Basic Weather and Climate </a:t>
            </a:r>
            <a:br>
              <a:rPr lang="en-US" sz="3200" b="1" dirty="0">
                <a:solidFill>
                  <a:srgbClr val="112A42"/>
                </a:solidFill>
              </a:rPr>
            </a:br>
            <a:r>
              <a:rPr lang="en-US" sz="3200" b="1" dirty="0">
                <a:solidFill>
                  <a:srgbClr val="112A42"/>
                </a:solidFill>
              </a:rPr>
              <a:t>Data Gaps in </a:t>
            </a:r>
            <a:r>
              <a:rPr lang="en-CH" sz="3200" b="1" dirty="0">
                <a:solidFill>
                  <a:srgbClr val="112A42"/>
                </a:solidFill>
              </a:rPr>
              <a:t>South Asia: </a:t>
            </a:r>
            <a:r>
              <a:rPr lang="en-US" sz="3200" b="1" dirty="0">
                <a:solidFill>
                  <a:srgbClr val="112A42"/>
                </a:solidFill>
              </a:rPr>
              <a:t>Advancing SOFF implementation and creating synergies</a:t>
            </a:r>
            <a:br>
              <a:rPr lang="en-US" sz="3200" b="1" dirty="0">
                <a:solidFill>
                  <a:srgbClr val="112A42"/>
                </a:solidFill>
              </a:rPr>
            </a:br>
            <a:br>
              <a:rPr lang="en-US" sz="3200" b="1" dirty="0">
                <a:solidFill>
                  <a:srgbClr val="112A42"/>
                </a:solidFill>
              </a:rPr>
            </a:br>
            <a:r>
              <a:rPr lang="en-CH" sz="3600" dirty="0">
                <a:solidFill>
                  <a:schemeClr val="bg1"/>
                </a:solidFill>
              </a:rPr>
              <a:t>Country </a:t>
            </a:r>
            <a:r>
              <a:rPr lang="en-US" sz="3600" dirty="0">
                <a:solidFill>
                  <a:schemeClr val="bg1"/>
                </a:solidFill>
              </a:rPr>
              <a:t>updates - Nepal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CE664AA6-FCBD-2241-B2B9-8B8EDC894C4B}"/>
              </a:ext>
            </a:extLst>
          </p:cNvPr>
          <p:cNvSpPr txBox="1">
            <a:spLocks/>
          </p:cNvSpPr>
          <p:nvPr/>
        </p:nvSpPr>
        <p:spPr>
          <a:xfrm>
            <a:off x="551384" y="1148073"/>
            <a:ext cx="9865096" cy="57606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6858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defRPr sz="2400" kern="1200">
                <a:solidFill>
                  <a:srgbClr val="112A4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342900" algn="ctr" defTabSz="68580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ctr" defTabSz="68580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ctr" defTabSz="68580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ctr" defTabSz="68580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ctr" defTabSz="68580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ctr" defTabSz="68580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ctr" defTabSz="68580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ctr" defTabSz="68580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srgbClr val="1C345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AE2B-008E-72FB-BC7A-C334976486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441367"/>
            <a:ext cx="10107612" cy="569912"/>
          </a:xfrm>
        </p:spPr>
        <p:txBody>
          <a:bodyPr/>
          <a:lstStyle/>
          <a:p>
            <a:r>
              <a:rPr lang="en-CH" sz="1800" dirty="0"/>
              <a:t>24 – 26 September 2024</a:t>
            </a:r>
            <a:endParaRPr lang="en-GB" sz="1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508C05-9087-170C-AA3D-19A24DC71FF0}"/>
              </a:ext>
            </a:extLst>
          </p:cNvPr>
          <p:cNvCxnSpPr/>
          <p:nvPr/>
        </p:nvCxnSpPr>
        <p:spPr>
          <a:xfrm>
            <a:off x="667915" y="5146035"/>
            <a:ext cx="2916821" cy="0"/>
          </a:xfrm>
          <a:prstGeom prst="line">
            <a:avLst/>
          </a:prstGeom>
          <a:ln>
            <a:solidFill>
              <a:srgbClr val="1C3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now covered mountain with a cloud and sun&#10;&#10;Description automatically generated with medium confidence">
            <a:extLst>
              <a:ext uri="{FF2B5EF4-FFF2-40B4-BE49-F238E27FC236}">
                <a16:creationId xmlns:a16="http://schemas.microsoft.com/office/drawing/2014/main" id="{FA684CBC-7147-917E-3ED3-B0D6EB86D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71586"/>
            <a:ext cx="853423" cy="8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FF7719-0A11-11EC-BC5F-EC3114D73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75DD43-3B34-3ADE-72CF-4D5AC79E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98" y="190071"/>
            <a:ext cx="10972800" cy="1143000"/>
          </a:xfrm>
        </p:spPr>
        <p:txBody>
          <a:bodyPr>
            <a:normAutofit/>
          </a:bodyPr>
          <a:lstStyle/>
          <a:p>
            <a:r>
              <a:rPr lang="en-CH" sz="4800" dirty="0">
                <a:solidFill>
                  <a:schemeClr val="accent4">
                    <a:lumMod val="75000"/>
                  </a:schemeClr>
                </a:solidFill>
              </a:rPr>
              <a:t>Outline</a:t>
            </a:r>
            <a:endParaRPr lang="en-GB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09848-F7A4-FE0F-A098-63CC2CAA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665" y="1523141"/>
            <a:ext cx="10972800" cy="4525963"/>
          </a:xfrm>
        </p:spPr>
        <p:txBody>
          <a:bodyPr>
            <a:normAutofit/>
          </a:bodyPr>
          <a:lstStyle/>
          <a:p>
            <a:pPr marL="571500" indent="-571500">
              <a:lnSpc>
                <a:spcPct val="200000"/>
              </a:lnSpc>
              <a:buFont typeface="+mj-lt"/>
              <a:buAutoNum type="romanUcPeriod"/>
            </a:pP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Brief introduction of the NMHS</a:t>
            </a:r>
          </a:p>
          <a:p>
            <a:pPr marL="571500" indent="-571500">
              <a:lnSpc>
                <a:spcPct val="200000"/>
              </a:lnSpc>
              <a:buFont typeface="+mj-lt"/>
              <a:buAutoNum type="romanUcPeriod"/>
            </a:pP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Update on SOFF Implementation</a:t>
            </a:r>
          </a:p>
          <a:p>
            <a:pPr marL="571500" indent="-571500">
              <a:lnSpc>
                <a:spcPct val="200000"/>
              </a:lnSpc>
              <a:buFont typeface="+mj-lt"/>
              <a:buAutoNum type="romanUcPeriod"/>
            </a:pP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Lessons learned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8521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29;p3">
            <a:extLst>
              <a:ext uri="{FF2B5EF4-FFF2-40B4-BE49-F238E27FC236}">
                <a16:creationId xmlns:a16="http://schemas.microsoft.com/office/drawing/2014/main" id="{9F7F8F2D-E600-2070-2FDA-6DBF6AA1DCEA}"/>
              </a:ext>
            </a:extLst>
          </p:cNvPr>
          <p:cNvSpPr txBox="1"/>
          <p:nvPr/>
        </p:nvSpPr>
        <p:spPr>
          <a:xfrm>
            <a:off x="971550" y="148903"/>
            <a:ext cx="11220450" cy="1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Play"/>
              <a:buNone/>
            </a:pPr>
            <a:r>
              <a:rPr lang="en-US" sz="4000" b="1" i="0" u="none" dirty="0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Introduction: Department of Hydrology and Meteorology (DHM)</a:t>
            </a:r>
            <a:endParaRPr dirty="0"/>
          </a:p>
        </p:txBody>
      </p:sp>
      <p:pic>
        <p:nvPicPr>
          <p:cNvPr id="5" name="Picture 4" descr="Government of Nepal - Wikipedia">
            <a:extLst>
              <a:ext uri="{FF2B5EF4-FFF2-40B4-BE49-F238E27FC236}">
                <a16:creationId xmlns:a16="http://schemas.microsoft.com/office/drawing/2014/main" id="{57208380-037C-EAB8-F137-DA7FDBD8B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" y="66102"/>
            <a:ext cx="846257" cy="7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727;p3">
            <a:extLst>
              <a:ext uri="{FF2B5EF4-FFF2-40B4-BE49-F238E27FC236}">
                <a16:creationId xmlns:a16="http://schemas.microsoft.com/office/drawing/2014/main" id="{60D92214-6CEB-29C7-C9D2-F4D931690301}"/>
              </a:ext>
            </a:extLst>
          </p:cNvPr>
          <p:cNvSpPr/>
          <p:nvPr/>
        </p:nvSpPr>
        <p:spPr>
          <a:xfrm>
            <a:off x="203827" y="1763624"/>
            <a:ext cx="1132377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E38"/>
                </a:solidFill>
                <a:latin typeface="Play"/>
                <a:ea typeface="Play"/>
                <a:cs typeface="Play"/>
                <a:sym typeface="Play"/>
              </a:rPr>
              <a:t>Vision: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Timely, reliable, and trustworthy water, weather, and climate services for all</a:t>
            </a:r>
            <a:endParaRPr dirty="0"/>
          </a:p>
        </p:txBody>
      </p:sp>
      <p:sp>
        <p:nvSpPr>
          <p:cNvPr id="7" name="Google Shape;726;p3">
            <a:extLst>
              <a:ext uri="{FF2B5EF4-FFF2-40B4-BE49-F238E27FC236}">
                <a16:creationId xmlns:a16="http://schemas.microsoft.com/office/drawing/2014/main" id="{5630DDC8-D9A5-A7E0-02DF-E1F41941B968}"/>
              </a:ext>
            </a:extLst>
          </p:cNvPr>
          <p:cNvSpPr txBox="1"/>
          <p:nvPr/>
        </p:nvSpPr>
        <p:spPr>
          <a:xfrm>
            <a:off x="71339" y="2359114"/>
            <a:ext cx="11588752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1962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: Initiation of hydrological and meteorological activities in </a:t>
            </a:r>
            <a:r>
              <a:rPr lang="en-US" sz="2000" dirty="0">
                <a:latin typeface="Play"/>
                <a:ea typeface="Play"/>
                <a:cs typeface="Play"/>
                <a:sym typeface="Play"/>
              </a:rPr>
              <a:t> institutional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approach in Nepal</a:t>
            </a:r>
            <a:endParaRPr dirty="0"/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1966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: WMO membership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endParaRPr dirty="0"/>
          </a:p>
          <a:p>
            <a:pPr marL="1143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E38"/>
                </a:solidFill>
                <a:latin typeface="Play"/>
                <a:ea typeface="Play"/>
                <a:cs typeface="Play"/>
                <a:sym typeface="Play"/>
              </a:rPr>
              <a:t>Mandate:</a:t>
            </a:r>
            <a:endParaRPr dirty="0"/>
          </a:p>
          <a:p>
            <a: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Collect and disseminate hydro-met data and information</a:t>
            </a:r>
            <a:endParaRPr dirty="0"/>
          </a:p>
          <a:p>
            <a: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Issue hydrological and meteorological forecasts to mitigate hydro-met-induced disasters and to ensure sustainable development</a:t>
            </a:r>
            <a:endParaRPr sz="2000" b="0" i="0" u="none" strike="noStrike" cap="none" dirty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457200" marR="0" lvl="0" indent="-228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80603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94E8-0B95-8250-B202-635C4224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0251"/>
            <a:ext cx="10972800" cy="1525587"/>
          </a:xfrm>
        </p:spPr>
        <p:txBody>
          <a:bodyPr>
            <a:normAutofit/>
          </a:bodyPr>
          <a:lstStyle/>
          <a:p>
            <a:r>
              <a:rPr lang="en-US" dirty="0"/>
              <a:t>Brief introduction …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2A889F-35D1-38B2-DDFA-13D75698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710"/>
            <a:ext cx="11293929" cy="5057776"/>
          </a:xfrm>
        </p:spPr>
        <p:txBody>
          <a:bodyPr>
            <a:normAutofit lnSpcReduction="10000"/>
          </a:bodyPr>
          <a:lstStyle/>
          <a:p>
            <a:r>
              <a:rPr lang="en-US" sz="2600" b="1" dirty="0"/>
              <a:t>Lack of Legislation: </a:t>
            </a:r>
            <a:r>
              <a:rPr lang="en-US" sz="2600" dirty="0"/>
              <a:t>hydro-met policy in cabinet for approval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sz="2600" b="1" dirty="0"/>
              <a:t>Insufficient operational funding: </a:t>
            </a:r>
            <a:r>
              <a:rPr lang="en-GB" sz="2600" dirty="0"/>
              <a:t>Current FY’s budget allocation (million USD): Capital: 2.7, Recurring: 2.1</a:t>
            </a:r>
          </a:p>
          <a:p>
            <a:endParaRPr lang="en-US" sz="2600" dirty="0"/>
          </a:p>
          <a:p>
            <a:r>
              <a:rPr lang="en-US" sz="2600" b="1" dirty="0"/>
              <a:t>Shortage of staff: </a:t>
            </a:r>
            <a:r>
              <a:rPr lang="en-GB" sz="2600" dirty="0"/>
              <a:t>Permanent staff: 277 (~85% technical)</a:t>
            </a:r>
          </a:p>
          <a:p>
            <a:endParaRPr lang="en-GB" sz="2600" dirty="0"/>
          </a:p>
          <a:p>
            <a:r>
              <a:rPr lang="en-US" sz="2600" b="1" dirty="0"/>
              <a:t>Observational Infrastructure: </a:t>
            </a:r>
            <a:r>
              <a:rPr lang="en-US" sz="2600" dirty="0"/>
              <a:t>Major infrastructural modernization implemented under PPRC-BRCH (2013–2021), but sparse stations in high altitude</a:t>
            </a:r>
            <a:endParaRPr lang="en-GB" sz="2600" dirty="0"/>
          </a:p>
          <a:p>
            <a:pPr lvl="1"/>
            <a:r>
              <a:rPr lang="en-GB" sz="2200" dirty="0" err="1"/>
              <a:t>Hydromet</a:t>
            </a:r>
            <a:r>
              <a:rPr lang="en-GB" sz="2200" dirty="0"/>
              <a:t> stations: 700+ including following Automatic/Real time stations:</a:t>
            </a:r>
          </a:p>
          <a:p>
            <a:pPr lvl="2"/>
            <a:r>
              <a:rPr lang="en-GB" sz="1800" dirty="0"/>
              <a:t>RLS: ~ 200, Tipping Bucket: 170, AWS: 175</a:t>
            </a:r>
          </a:p>
          <a:p>
            <a:pPr lvl="2"/>
            <a:r>
              <a:rPr lang="en-GB" sz="1800" dirty="0"/>
              <a:t>C-band Doppler weather RADAR: 3, Radiosonde: 1</a:t>
            </a:r>
          </a:p>
        </p:txBody>
      </p:sp>
    </p:spTree>
    <p:extLst>
      <p:ext uri="{BB962C8B-B14F-4D97-AF65-F5344CB8AC3E}">
        <p14:creationId xmlns:p14="http://schemas.microsoft.com/office/powerpoint/2010/main" val="3265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0" advClick="0" advTm="90000"/>
    </mc:Choice>
    <mc:Fallback xmlns="">
      <p:transition spd="slow" advClick="0" advTm="9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C16236-1E36-724D-F672-0198B0C6F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53" y="834048"/>
            <a:ext cx="7520221" cy="4508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A30C8-845D-1F41-E733-A8A84D5530AE}"/>
              </a:ext>
            </a:extLst>
          </p:cNvPr>
          <p:cNvSpPr txBox="1"/>
          <p:nvPr/>
        </p:nvSpPr>
        <p:spPr>
          <a:xfrm>
            <a:off x="0" y="883576"/>
            <a:ext cx="5188449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O&amp;M of station is challenging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Mostly done through AMC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Calibration lab  not operationalized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5A8163-7FA2-52F3-7BB6-D4184838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0251"/>
            <a:ext cx="10972800" cy="723797"/>
          </a:xfrm>
        </p:spPr>
        <p:txBody>
          <a:bodyPr>
            <a:normAutofit fontScale="90000"/>
          </a:bodyPr>
          <a:lstStyle/>
          <a:p>
            <a:r>
              <a:rPr lang="en-US" dirty="0"/>
              <a:t>Brief introduction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17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5A8163-7FA2-52F3-7BB6-D4184838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0251"/>
            <a:ext cx="10972800" cy="723797"/>
          </a:xfrm>
        </p:spPr>
        <p:txBody>
          <a:bodyPr>
            <a:normAutofit fontScale="90000"/>
          </a:bodyPr>
          <a:lstStyle/>
          <a:p>
            <a:r>
              <a:rPr lang="en-US" dirty="0"/>
              <a:t>Brief introduction 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AA9F2-8749-1C2E-AA1D-53C975FE7D35}"/>
              </a:ext>
            </a:extLst>
          </p:cNvPr>
          <p:cNvSpPr txBox="1"/>
          <p:nvPr/>
        </p:nvSpPr>
        <p:spPr>
          <a:xfrm>
            <a:off x="609599" y="960924"/>
            <a:ext cx="11462535" cy="5189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Warning and Advisory Services: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  <a:p>
            <a:pPr marL="742950" lvl="1" indent="-285750" defTabSz="457200" hangingPunct="1">
              <a:spcBef>
                <a:spcPct val="20000"/>
              </a:spcBef>
              <a:buFont typeface="Arial"/>
              <a:buChar char="–"/>
            </a:pPr>
            <a:r>
              <a:rPr lang="en-US" sz="22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Issue special weather and flood bulletins for high impact events (3 day)</a:t>
            </a:r>
          </a:p>
          <a:p>
            <a:pPr marL="742950" lvl="1" indent="-285750" defTabSz="457200" hangingPunct="1">
              <a:spcBef>
                <a:spcPct val="20000"/>
              </a:spcBef>
              <a:buFont typeface="Arial"/>
              <a:buChar char="–"/>
            </a:pPr>
            <a:r>
              <a:rPr lang="en-US" sz="22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Issuing mass SMS for flood warnings and planning to extend this for meteorological events as well</a:t>
            </a:r>
          </a:p>
          <a:p>
            <a:pPr marL="457200" lvl="1" defTabSz="457200" hangingPunct="1">
              <a:spcBef>
                <a:spcPct val="20000"/>
              </a:spcBef>
            </a:pPr>
            <a:endParaRPr lang="en-US" sz="22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Weather forecasting tool:</a:t>
            </a:r>
          </a:p>
          <a:p>
            <a:pPr marL="742950" lvl="1" indent="-285750" defTabSz="457200" hangingPunct="1">
              <a:spcBef>
                <a:spcPct val="20000"/>
              </a:spcBef>
              <a:buFont typeface="Arial"/>
              <a:buChar char="–"/>
            </a:pPr>
            <a:r>
              <a:rPr lang="en-US" sz="22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 reference of inhouse LAM products as well as external models (e.g. ECMWF)</a:t>
            </a:r>
          </a:p>
          <a:p>
            <a:pPr marL="742950" lvl="1" indent="-285750" defTabSz="457200" hangingPunct="1">
              <a:spcBef>
                <a:spcPct val="20000"/>
              </a:spcBef>
              <a:buFont typeface="Arial"/>
              <a:buChar char="–"/>
            </a:pPr>
            <a:r>
              <a:rPr lang="en-US" sz="22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lacks R&amp;D, operational verification system for NWP </a:t>
            </a:r>
          </a:p>
          <a:p>
            <a:pPr marL="457200" lvl="1" defTabSz="457200" hangingPunct="1">
              <a:spcBef>
                <a:spcPct val="20000"/>
              </a:spcBef>
            </a:pPr>
            <a:endParaRPr lang="en-US" sz="22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and </a:t>
            </a:r>
            <a:r>
              <a:rPr lang="en-US" sz="2600" b="1" kern="1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Agromet</a:t>
            </a:r>
            <a:r>
              <a:rPr lang="en-US" sz="2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services:</a:t>
            </a:r>
          </a:p>
          <a:p>
            <a:pPr marL="742950" lvl="1" indent="-285750" defTabSz="457200" hangingPunct="1">
              <a:spcBef>
                <a:spcPct val="20000"/>
              </a:spcBef>
              <a:buFont typeface="Arial"/>
              <a:buChar char="–"/>
            </a:pPr>
            <a:r>
              <a:rPr lang="en-US" sz="22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Providing basic services but NFCS is yet to be prepared</a:t>
            </a:r>
          </a:p>
          <a:p>
            <a:pPr marL="457200" lvl="1" defTabSz="457200" hangingPunct="1">
              <a:spcBef>
                <a:spcPct val="20000"/>
              </a:spcBef>
            </a:pPr>
            <a:endParaRPr lang="en-US" sz="22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dirty="0"/>
              <a:t> 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E4CCCF-B25B-2817-95ED-F0666ED844F8}"/>
              </a:ext>
            </a:extLst>
          </p:cNvPr>
          <p:cNvGrpSpPr/>
          <p:nvPr/>
        </p:nvGrpSpPr>
        <p:grpSpPr>
          <a:xfrm>
            <a:off x="609599" y="2697290"/>
            <a:ext cx="11462535" cy="2787210"/>
            <a:chOff x="609599" y="2697290"/>
            <a:chExt cx="11462535" cy="27872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F91883-3111-4C5F-034F-E2AE996CF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599" y="2697290"/>
              <a:ext cx="4930815" cy="27374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FA23C5-384B-F869-59CA-AA74484BF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4450" y="2697290"/>
              <a:ext cx="3404052" cy="27872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B39F4E-6A20-7881-0B39-B8084350F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5762" y="2934942"/>
              <a:ext cx="3236372" cy="2209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572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with blue circles and blue dots&#10;&#10;Description automatically generated">
            <a:extLst>
              <a:ext uri="{FF2B5EF4-FFF2-40B4-BE49-F238E27FC236}">
                <a16:creationId xmlns:a16="http://schemas.microsoft.com/office/drawing/2014/main" id="{6A249527-E8D8-0945-14C8-85BD955C1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10811" r="9593" b="9622"/>
          <a:stretch/>
        </p:blipFill>
        <p:spPr bwMode="auto">
          <a:xfrm>
            <a:off x="9399457" y="-32919"/>
            <a:ext cx="2792543" cy="1582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uva 1704269778" descr="A map with circles and blue dots&#10;&#10;Description automatically generated">
            <a:extLst>
              <a:ext uri="{FF2B5EF4-FFF2-40B4-BE49-F238E27FC236}">
                <a16:creationId xmlns:a16="http://schemas.microsoft.com/office/drawing/2014/main" id="{64B7CA50-1CD8-FFEA-D579-4ABF6B1A05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026" y="-2489"/>
            <a:ext cx="2313941" cy="1528854"/>
          </a:xfrm>
          <a:prstGeom prst="rect">
            <a:avLst/>
          </a:prstGeom>
        </p:spPr>
      </p:pic>
      <p:pic>
        <p:nvPicPr>
          <p:cNvPr id="13" name="Picture 12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42718DC7-3269-E190-BAB6-A86E965CB3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44" t="14407" r="36816" b="16761"/>
          <a:stretch/>
        </p:blipFill>
        <p:spPr>
          <a:xfrm>
            <a:off x="8809704" y="1403939"/>
            <a:ext cx="3382296" cy="2855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104FAA-D5C7-4BE3-827E-A0CFCFA161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781" r="15181" b="1558"/>
          <a:stretch/>
        </p:blipFill>
        <p:spPr>
          <a:xfrm>
            <a:off x="6912483" y="1403163"/>
            <a:ext cx="2165854" cy="2855887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B8CC949-DF49-474E-8A9E-6ED33667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48BEF-D45E-8CC2-E3B9-0257F25FAF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6754" y="3901588"/>
            <a:ext cx="4925562" cy="46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3) National Contribution Plan: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126F6F8-6CE3-7B27-16AB-C665F91A2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9042369"/>
              </p:ext>
            </p:extLst>
          </p:nvPr>
        </p:nvGraphicFramePr>
        <p:xfrm>
          <a:off x="1058980" y="4125626"/>
          <a:ext cx="6050046" cy="1033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8E763A5-AAA0-8D42-18E0-16FE866654A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8383" b="13423"/>
          <a:stretch/>
        </p:blipFill>
        <p:spPr>
          <a:xfrm>
            <a:off x="7112000" y="4259826"/>
            <a:ext cx="5080000" cy="259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578587-9E49-151F-6B95-7947E8471D6A}"/>
              </a:ext>
            </a:extLst>
          </p:cNvPr>
          <p:cNvSpPr txBox="1"/>
          <p:nvPr/>
        </p:nvSpPr>
        <p:spPr>
          <a:xfrm>
            <a:off x="7112000" y="6550223"/>
            <a:ext cx="5080000" cy="3077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Internal CHD workshop 8/2023</a:t>
            </a:r>
            <a:endParaRPr lang="en-FI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DEFE1-70BE-480E-98EE-C0A0292FC47D}"/>
              </a:ext>
            </a:extLst>
          </p:cNvPr>
          <p:cNvSpPr txBox="1"/>
          <p:nvPr/>
        </p:nvSpPr>
        <p:spPr>
          <a:xfrm>
            <a:off x="9078337" y="3951273"/>
            <a:ext cx="3113663" cy="3077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Gap Analysis 5/2023</a:t>
            </a:r>
            <a:endParaRPr lang="en-FI" sz="1400" dirty="0"/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9C166468-03B8-1E97-0988-3331B12009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198612"/>
              </p:ext>
            </p:extLst>
          </p:nvPr>
        </p:nvGraphicFramePr>
        <p:xfrm>
          <a:off x="958775" y="3167077"/>
          <a:ext cx="6542304" cy="65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8B4150F-E7D6-78C3-8EE3-94F9029C6DD4}"/>
              </a:ext>
            </a:extLst>
          </p:cNvPr>
          <p:cNvSpPr txBox="1"/>
          <p:nvPr/>
        </p:nvSpPr>
        <p:spPr>
          <a:xfrm>
            <a:off x="469599" y="2766967"/>
            <a:ext cx="3498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2) Country Hydromet Analysis</a:t>
            </a:r>
            <a:endParaRPr lang="en-FI" b="1" dirty="0"/>
          </a:p>
        </p:txBody>
      </p:sp>
      <p:pic>
        <p:nvPicPr>
          <p:cNvPr id="24" name="Picture 23" descr="logo">
            <a:extLst>
              <a:ext uri="{FF2B5EF4-FFF2-40B4-BE49-F238E27FC236}">
                <a16:creationId xmlns:a16="http://schemas.microsoft.com/office/drawing/2014/main" id="{D0354965-4D73-543B-2160-2D7DFBE71E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28" y="6319838"/>
            <a:ext cx="52451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AADEF1-90C2-B603-145D-912B3F163B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22746" y="6311120"/>
            <a:ext cx="640169" cy="5144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0C3FD1-C232-8A3B-1F54-B8D4FDAE8817}"/>
              </a:ext>
            </a:extLst>
          </p:cNvPr>
          <p:cNvSpPr txBox="1">
            <a:spLocks/>
          </p:cNvSpPr>
          <p:nvPr/>
        </p:nvSpPr>
        <p:spPr>
          <a:xfrm>
            <a:off x="361950" y="360364"/>
            <a:ext cx="11830050" cy="15255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1859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 on SOFF Implementation</a:t>
            </a:r>
            <a:endParaRPr lang="en-GB" b="1" dirty="0">
              <a:solidFill>
                <a:srgbClr val="1859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1CCE6-E5F2-2B6E-7FDF-0A21782F1AC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1824" y="6357649"/>
            <a:ext cx="2121009" cy="43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A4FC9-035F-A244-C4DA-20C533F6F301}"/>
              </a:ext>
            </a:extLst>
          </p:cNvPr>
          <p:cNvSpPr txBox="1"/>
          <p:nvPr/>
        </p:nvSpPr>
        <p:spPr>
          <a:xfrm>
            <a:off x="418514" y="1030967"/>
            <a:ext cx="85282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1) Gap Analysis –</a:t>
            </a:r>
            <a:r>
              <a:rPr lang="en-US" i="1" dirty="0"/>
              <a:t>submitted to SOFF Secretary in Feb 2024, </a:t>
            </a:r>
            <a:r>
              <a:rPr lang="en-US" b="1" i="1" dirty="0"/>
              <a:t>waiting for approval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/>
              <a:t>Upgrade of 5 AWS + 2 soundings (one new)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/>
              <a:t>Establish of calibration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/>
              <a:t>Development of DMS and processes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/>
              <a:t>Capacity building &amp; technical assistance</a:t>
            </a:r>
            <a:endParaRPr lang="en-FI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6EA0968-9689-6402-CE1A-54832C6315E0}"/>
              </a:ext>
            </a:extLst>
          </p:cNvPr>
          <p:cNvSpPr txBox="1">
            <a:spLocks/>
          </p:cNvSpPr>
          <p:nvPr/>
        </p:nvSpPr>
        <p:spPr>
          <a:xfrm>
            <a:off x="536754" y="5173327"/>
            <a:ext cx="4925562" cy="46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) Investment Plan:</a:t>
            </a:r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68572BDD-80DA-88A0-7C6C-A797BB1AD4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0927349"/>
              </p:ext>
            </p:extLst>
          </p:nvPr>
        </p:nvGraphicFramePr>
        <p:xfrm>
          <a:off x="1058980" y="5404451"/>
          <a:ext cx="6182742" cy="1033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36162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Graphic spid="2" grpId="0">
        <p:bldAsOne/>
      </p:bldGraphic>
      <p:bldGraphic spid="22" grpId="0">
        <p:bldAsOne/>
      </p:bldGraphic>
      <p:bldP spid="23" grpId="0"/>
      <p:bldP spid="15" grpId="0"/>
      <p:bldGraphic spid="1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94E8-0B95-8250-B202-635C4224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525587"/>
          </a:xfrm>
        </p:spPr>
        <p:txBody>
          <a:bodyPr>
            <a:normAutofit/>
          </a:bodyPr>
          <a:lstStyle/>
          <a:p>
            <a:r>
              <a:rPr lang="en-US"/>
              <a:t>Lessons learned and opportunities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6CF9BD-84CE-23F4-A2EE-F04CDE550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9754"/>
            <a:ext cx="10972800" cy="483643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400" b="1" u="sng" dirty="0" err="1"/>
              <a:t>Hydromet</a:t>
            </a:r>
            <a:r>
              <a:rPr lang="en-US" sz="2400" b="1" u="sng" dirty="0"/>
              <a:t> </a:t>
            </a:r>
            <a:r>
              <a:rPr lang="en-US" sz="2400" b="1" u="sng"/>
              <a:t>Investments:</a:t>
            </a:r>
          </a:p>
          <a:p>
            <a:pPr marL="0" indent="0">
              <a:buNone/>
            </a:pPr>
            <a:endParaRPr lang="en-US" sz="2400" b="1" u="sng" dirty="0"/>
          </a:p>
          <a:p>
            <a:r>
              <a:rPr lang="en-US" sz="2400" dirty="0"/>
              <a:t>Plan well before making investment in advance systems (e.g. RADAR, Lightning Detection network, Ceilometers etc.)</a:t>
            </a:r>
          </a:p>
          <a:p>
            <a:endParaRPr lang="en-US" sz="2400" dirty="0"/>
          </a:p>
          <a:p>
            <a:r>
              <a:rPr lang="en-US" sz="2400" dirty="0"/>
              <a:t>Go for open sources systems as far as possible (Workstation, AWS etc.)</a:t>
            </a:r>
          </a:p>
          <a:p>
            <a:endParaRPr lang="en-US" sz="2400" dirty="0"/>
          </a:p>
          <a:p>
            <a:r>
              <a:rPr lang="en-US" sz="2400" dirty="0"/>
              <a:t>Sharing good practices among recipient countries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u="sng" dirty="0"/>
              <a:t>SOFF implementation:</a:t>
            </a:r>
          </a:p>
          <a:p>
            <a:endParaRPr lang="en-US" sz="2400" dirty="0"/>
          </a:p>
          <a:p>
            <a:r>
              <a:rPr lang="en-US" sz="2400" dirty="0"/>
              <a:t>Timely Preparation, communication leading to timely decisions</a:t>
            </a:r>
          </a:p>
          <a:p>
            <a:endParaRPr lang="en-US" sz="2400" dirty="0"/>
          </a:p>
          <a:p>
            <a:r>
              <a:rPr lang="en-US" sz="2400" dirty="0"/>
              <a:t>Have common understanding among the stakeholders on country specific rules and regulations and come up with workable solution</a:t>
            </a:r>
          </a:p>
          <a:p>
            <a:pPr lvl="1"/>
            <a:r>
              <a:rPr lang="en-US" sz="2000" dirty="0"/>
              <a:t>On budget, on treasury Vs Procurement Process</a:t>
            </a:r>
          </a:p>
          <a:p>
            <a:pPr lvl="1"/>
            <a:r>
              <a:rPr lang="en-US" sz="2000" dirty="0"/>
              <a:t>Custom exemption</a:t>
            </a:r>
          </a:p>
          <a:p>
            <a:endParaRPr lang="en-US" sz="2400" dirty="0"/>
          </a:p>
          <a:p>
            <a:r>
              <a:rPr lang="en-US" sz="2400" dirty="0"/>
              <a:t>Clarity on SOFF terms and conditions</a:t>
            </a:r>
          </a:p>
          <a:p>
            <a:pPr lvl="1"/>
            <a:r>
              <a:rPr lang="en-US" sz="2000" dirty="0"/>
              <a:t>Investment phase tied with Compliance phase?</a:t>
            </a:r>
          </a:p>
          <a:p>
            <a:pPr marL="0" indent="0">
              <a:buNone/>
            </a:pP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12348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0" advClick="0" advTm="90000"/>
    </mc:Choice>
    <mc:Fallback xmlns="">
      <p:transition spd="slow" advClick="0" advTm="9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ste image को छविको परिणाम">
            <a:extLst>
              <a:ext uri="{FF2B5EF4-FFF2-40B4-BE49-F238E27FC236}">
                <a16:creationId xmlns:a16="http://schemas.microsoft.com/office/drawing/2014/main" id="{8E375B4E-A13A-E2F2-30EF-CEC084C8320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3488" y="10818"/>
            <a:ext cx="5537769" cy="51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BF64BB-14E1-BE67-7BFA-FA4430FA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448" y="4726112"/>
            <a:ext cx="3691847" cy="616450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4800" b="1" i="1" dirty="0">
                <a:solidFill>
                  <a:srgbClr val="7030A0"/>
                </a:solidFill>
              </a:rPr>
              <a:t>Thank you!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en-US" sz="4800" b="1" i="1" dirty="0">
                <a:solidFill>
                  <a:srgbClr val="7030A0"/>
                </a:solidFill>
              </a:rPr>
              <a:t> </a:t>
            </a:r>
            <a:endParaRPr lang="th-TH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43563"/>
      </p:ext>
    </p:extLst>
  </p:cSld>
  <p:clrMapOvr>
    <a:masterClrMapping/>
  </p:clrMapOvr>
</p:sld>
</file>

<file path=ppt/theme/theme1.xml><?xml version="1.0" encoding="utf-8"?>
<a:theme xmlns:a="http://schemas.openxmlformats.org/drawingml/2006/main" name="SOFF Theme">
  <a:themeElements>
    <a:clrScheme name="SOFF">
      <a:dk1>
        <a:srgbClr val="000000"/>
      </a:dk1>
      <a:lt1>
        <a:srgbClr val="FFFFFF"/>
      </a:lt1>
      <a:dk2>
        <a:srgbClr val="1C3353"/>
      </a:dk2>
      <a:lt2>
        <a:srgbClr val="D9D9D9"/>
      </a:lt2>
      <a:accent1>
        <a:srgbClr val="1C3353"/>
      </a:accent1>
      <a:accent2>
        <a:srgbClr val="185980"/>
      </a:accent2>
      <a:accent3>
        <a:srgbClr val="008B85"/>
      </a:accent3>
      <a:accent4>
        <a:srgbClr val="FFCC4F"/>
      </a:accent4>
      <a:accent5>
        <a:srgbClr val="FF593A"/>
      </a:accent5>
      <a:accent6>
        <a:srgbClr val="8C0108"/>
      </a:accent6>
      <a:hlink>
        <a:srgbClr val="18587F"/>
      </a:hlink>
      <a:folHlink>
        <a:srgbClr val="33323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Template_Governance Presentations" id="{D5BD96A4-98F5-7944-89EA-F6EC390A487C}" vid="{20E4FD23-55F2-7345-A239-ECB16D13A741}"/>
    </a:ext>
  </a:extLst>
</a:theme>
</file>

<file path=ppt/theme/theme2.xml><?xml version="1.0" encoding="utf-8"?>
<a:theme xmlns:a="http://schemas.openxmlformats.org/drawingml/2006/main" name="SOFF Theme_with logo">
  <a:themeElements>
    <a:clrScheme name="SOFF">
      <a:dk1>
        <a:srgbClr val="000000"/>
      </a:dk1>
      <a:lt1>
        <a:srgbClr val="FFFFFF"/>
      </a:lt1>
      <a:dk2>
        <a:srgbClr val="1C3353"/>
      </a:dk2>
      <a:lt2>
        <a:srgbClr val="D9D9D9"/>
      </a:lt2>
      <a:accent1>
        <a:srgbClr val="1C3353"/>
      </a:accent1>
      <a:accent2>
        <a:srgbClr val="185980"/>
      </a:accent2>
      <a:accent3>
        <a:srgbClr val="008B85"/>
      </a:accent3>
      <a:accent4>
        <a:srgbClr val="FFCC4F"/>
      </a:accent4>
      <a:accent5>
        <a:srgbClr val="FF593A"/>
      </a:accent5>
      <a:accent6>
        <a:srgbClr val="8C0108"/>
      </a:accent6>
      <a:hlink>
        <a:srgbClr val="18587F"/>
      </a:hlink>
      <a:folHlink>
        <a:srgbClr val="33323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Template_Governance Presentations" id="{D5BD96A4-98F5-7944-89EA-F6EC390A487C}" vid="{7D4C105A-60E2-294A-BE7B-9FA00FA0AF4E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79bf0f-1d7e-438f-afa5-6ebf1e20f9b8">
      <Terms xmlns="http://schemas.microsoft.com/office/infopath/2007/PartnerControls"/>
    </lcf76f155ced4ddcb4097134ff3c332f>
    <TaxCatchAll xmlns="ce21bc6c-711a-4065-a01c-a8f0e29e3ad8" xsi:nil="true"/>
    <SharedWithUsers xmlns="ce21bc6c-711a-4065-a01c-a8f0e29e3ad8">
      <UserInfo>
        <DisplayName>Markus Repnik</DisplayName>
        <AccountId>10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9823A016FD074E9D3E96B89764B2FD" ma:contentTypeVersion="15" ma:contentTypeDescription="Create a new document." ma:contentTypeScope="" ma:versionID="73481bc9a772306d792cd92fec40c4a6">
  <xsd:schema xmlns:xsd="http://www.w3.org/2001/XMLSchema" xmlns:xs="http://www.w3.org/2001/XMLSchema" xmlns:p="http://schemas.microsoft.com/office/2006/metadata/properties" xmlns:ns2="ce21bc6c-711a-4065-a01c-a8f0e29e3ad8" xmlns:ns3="3679bf0f-1d7e-438f-afa5-6ebf1e20f9b8" targetNamespace="http://schemas.microsoft.com/office/2006/metadata/properties" ma:root="true" ma:fieldsID="e880417870bd75b27e72c8ecd7c97a7c" ns2:_="" ns3:_="">
    <xsd:import namespace="ce21bc6c-711a-4065-a01c-a8f0e29e3ad8"/>
    <xsd:import namespace="3679bf0f-1d7e-438f-afa5-6ebf1e20f9b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1bc6c-711a-4065-a01c-a8f0e29e3a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bfad94c-b911-4263-a13f-4da6b01693b2}" ma:internalName="TaxCatchAll" ma:showField="CatchAllData" ma:web="ce21bc6c-711a-4065-a01c-a8f0e29e3a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9bf0f-1d7e-438f-afa5-6ebf1e20f9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CB90B6-CD3E-4A22-A3EC-76AC5BA6E226}">
  <ds:schemaRefs>
    <ds:schemaRef ds:uri="3679bf0f-1d7e-438f-afa5-6ebf1e20f9b8"/>
    <ds:schemaRef ds:uri="ce21bc6c-711a-4065-a01c-a8f0e29e3ad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DF4AF0D-51B8-4E7D-9835-E76462B647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FCF8FC-585D-4955-8753-BF68861F111D}">
  <ds:schemaRefs>
    <ds:schemaRef ds:uri="3679bf0f-1d7e-438f-afa5-6ebf1e20f9b8"/>
    <ds:schemaRef ds:uri="ce21bc6c-711a-4065-a01c-a8f0e29e3a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SOFF PowerPoint Template</Template>
  <TotalTime>424</TotalTime>
  <Words>628</Words>
  <Application>Microsoft Office PowerPoint</Application>
  <PresentationFormat>Widescreen</PresentationFormat>
  <Paragraphs>95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Helvetica Neue</vt:lpstr>
      <vt:lpstr>Open Sans</vt:lpstr>
      <vt:lpstr>Play</vt:lpstr>
      <vt:lpstr>Segoe UI</vt:lpstr>
      <vt:lpstr>Verdana</vt:lpstr>
      <vt:lpstr>SOFF Theme</vt:lpstr>
      <vt:lpstr>SOFF Theme_with logo</vt:lpstr>
      <vt:lpstr>Closing the Basic Weather and Climate  Data Gaps in South Asia: Advancing SOFF implementation and creating synergies  Country updates - Nepal</vt:lpstr>
      <vt:lpstr>Outline</vt:lpstr>
      <vt:lpstr>PowerPoint Presentation</vt:lpstr>
      <vt:lpstr>Brief introduction …</vt:lpstr>
      <vt:lpstr>Brief introduction …</vt:lpstr>
      <vt:lpstr>Brief introduction …</vt:lpstr>
      <vt:lpstr>PowerPoint Presentation</vt:lpstr>
      <vt:lpstr>Lessons learned and 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Subtitle</dc:title>
  <dc:creator>Tshering Lhamo</dc:creator>
  <cp:lastModifiedBy>dg</cp:lastModifiedBy>
  <cp:revision>34</cp:revision>
  <dcterms:created xsi:type="dcterms:W3CDTF">2024-08-16T08:48:23Z</dcterms:created>
  <dcterms:modified xsi:type="dcterms:W3CDTF">2024-09-24T06:11:00Z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0x010100F69823A016FD074E9D3E96B89764B2FD</vt:lpwstr>
  </property>
  <property fmtid="{D5CDD505-2E9C-101B-9397-08002B2CF9AE}" pid="3" name="MediaServiceImageTags">
    <vt:lpwstr/>
  </property>
</Properties>
</file>