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0C_5FA9E17C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3" r:id="rId5"/>
    <p:sldMasterId id="2147483691" r:id="rId6"/>
  </p:sldMasterIdLst>
  <p:notesMasterIdLst>
    <p:notesMasterId r:id="rId22"/>
  </p:notesMasterIdLst>
  <p:handoutMasterIdLst>
    <p:handoutMasterId r:id="rId23"/>
  </p:handoutMasterIdLst>
  <p:sldIdLst>
    <p:sldId id="1599" r:id="rId7"/>
    <p:sldId id="1590" r:id="rId8"/>
    <p:sldId id="1597" r:id="rId9"/>
    <p:sldId id="265" r:id="rId10"/>
    <p:sldId id="257" r:id="rId11"/>
    <p:sldId id="258" r:id="rId12"/>
    <p:sldId id="259" r:id="rId13"/>
    <p:sldId id="260" r:id="rId14"/>
    <p:sldId id="263" r:id="rId15"/>
    <p:sldId id="262" r:id="rId16"/>
    <p:sldId id="266" r:id="rId17"/>
    <p:sldId id="267" r:id="rId18"/>
    <p:sldId id="268" r:id="rId19"/>
    <p:sldId id="1598" r:id="rId20"/>
    <p:sldId id="272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94113C-89C9-0B00-E7C7-FB02CEB04762}" name="Serena Odianose" initials="SO" userId="S::SOdianose@wmo.int::e2a57ffd-d57e-4e6f-8568-85cf64780dc7" providerId="AD"/>
  <p188:author id="{885F7961-4BC2-0C0C-9262-8CA00E1095E2}" name="Rebecca Nambooze" initials="RN" userId="S::rnambooze@wmo.int::d92ea497-5a98-45cb-a0b5-28c7eef078cd" providerId="AD"/>
  <p188:author id="{CD907B79-4A38-254B-C47F-49EB1AAD4732}" name="Minna Huuskonen" initials="MH" userId="S::mhuuskonen@wmo.int::e45f599d-5da4-421e-9a0e-f978c5aaf942" providerId="AD"/>
  <p188:author id="{5998298B-1910-3DFA-783F-AE4D6493FF34}" name="Zarifou Djibril" initials="ZD" userId="S::zdjibril@wmo.int::bd10e8ed-42cc-4faf-b727-e0018f637855" providerId="AD"/>
  <p188:author id="{D63D9AA1-30D9-7216-705C-FBEF32CFBEA8}" name="Tshering Lhamo" initials="TL" userId="S::tlhamo@wmo.int::6010c263-cd21-4be1-a3d3-47f95daf46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233"/>
    <a:srgbClr val="3AA1CE"/>
    <a:srgbClr val="018C85"/>
    <a:srgbClr val="1C3454"/>
    <a:srgbClr val="185980"/>
    <a:srgbClr val="008880"/>
    <a:srgbClr val="D9D9D9"/>
    <a:srgbClr val="4FBAE5"/>
    <a:srgbClr val="0B3D5E"/>
    <a:srgbClr val="5C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0A00C-1719-076A-8165-CA60759D5E1A}" v="199" dt="2024-09-19T12:52:00.907"/>
    <p1510:client id="{78A13BAB-C9F8-4A61-AAE7-FF86CAFB38A2}" v="5" dt="2024-09-19T13:14:08.72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Nambooze" userId="S::rnambooze@wmo.int::d92ea497-5a98-45cb-a0b5-28c7eef078cd" providerId="AD" clId="Web-{8B88F308-0FCD-CE85-944E-A9BECA48B726}"/>
    <pc:docChg chg="mod modSld">
      <pc:chgData name="Rebecca Nambooze" userId="S::rnambooze@wmo.int::d92ea497-5a98-45cb-a0b5-28c7eef078cd" providerId="AD" clId="Web-{8B88F308-0FCD-CE85-944E-A9BECA48B726}" dt="2024-09-06T13:39:01.333" v="4"/>
      <pc:docMkLst>
        <pc:docMk/>
      </pc:docMkLst>
      <pc:sldChg chg="modSp">
        <pc:chgData name="Rebecca Nambooze" userId="S::rnambooze@wmo.int::d92ea497-5a98-45cb-a0b5-28c7eef078cd" providerId="AD" clId="Web-{8B88F308-0FCD-CE85-944E-A9BECA48B726}" dt="2024-09-06T13:38:32.831" v="3" actId="20577"/>
        <pc:sldMkLst>
          <pc:docMk/>
          <pc:sldMk cId="326596936" sldId="1595"/>
        </pc:sldMkLst>
        <pc:spChg chg="mod">
          <ac:chgData name="Rebecca Nambooze" userId="S::rnambooze@wmo.int::d92ea497-5a98-45cb-a0b5-28c7eef078cd" providerId="AD" clId="Web-{8B88F308-0FCD-CE85-944E-A9BECA48B726}" dt="2024-09-06T13:38:32.831" v="3" actId="20577"/>
          <ac:spMkLst>
            <pc:docMk/>
            <pc:sldMk cId="326596936" sldId="1595"/>
            <ac:spMk id="5" creationId="{DD2A889F-35D1-38B2-DDFA-13D756985D31}"/>
          </ac:spMkLst>
        </pc:spChg>
      </pc:sldChg>
    </pc:docChg>
  </pc:docChgLst>
  <pc:docChgLst>
    <pc:chgData name="Ana Heureux" userId="S::aheureux@wmo.int::58f4a486-8597-42a6-abae-f5716dc38242" providerId="AD" clId="Web-{2EA77061-9AE4-5C5C-EC2C-DFE56207ABC3}"/>
    <pc:docChg chg="modSld">
      <pc:chgData name="Ana Heureux" userId="S::aheureux@wmo.int::58f4a486-8597-42a6-abae-f5716dc38242" providerId="AD" clId="Web-{2EA77061-9AE4-5C5C-EC2C-DFE56207ABC3}" dt="2024-09-12T10:34:31.282" v="210" actId="20577"/>
      <pc:docMkLst>
        <pc:docMk/>
      </pc:docMkLst>
      <pc:sldChg chg="modSp">
        <pc:chgData name="Ana Heureux" userId="S::aheureux@wmo.int::58f4a486-8597-42a6-abae-f5716dc38242" providerId="AD" clId="Web-{2EA77061-9AE4-5C5C-EC2C-DFE56207ABC3}" dt="2024-09-12T10:33:26.795" v="178" actId="20577"/>
        <pc:sldMkLst>
          <pc:docMk/>
          <pc:sldMk cId="1468285742" sldId="272"/>
        </pc:sldMkLst>
        <pc:spChg chg="mod">
          <ac:chgData name="Ana Heureux" userId="S::aheureux@wmo.int::58f4a486-8597-42a6-abae-f5716dc38242" providerId="AD" clId="Web-{2EA77061-9AE4-5C5C-EC2C-DFE56207ABC3}" dt="2024-09-12T10:32:04.245" v="122" actId="20577"/>
          <ac:spMkLst>
            <pc:docMk/>
            <pc:sldMk cId="1468285742" sldId="272"/>
            <ac:spMk id="2" creationId="{0F86DF06-B083-A6FF-F56F-68BC390EE64A}"/>
          </ac:spMkLst>
        </pc:spChg>
        <pc:spChg chg="mod">
          <ac:chgData name="Ana Heureux" userId="S::aheureux@wmo.int::58f4a486-8597-42a6-abae-f5716dc38242" providerId="AD" clId="Web-{2EA77061-9AE4-5C5C-EC2C-DFE56207ABC3}" dt="2024-09-12T10:33:26.795" v="178" actId="20577"/>
          <ac:spMkLst>
            <pc:docMk/>
            <pc:sldMk cId="1468285742" sldId="272"/>
            <ac:spMk id="3" creationId="{B7C9A4F1-9D77-FDCC-299F-653BA843B53A}"/>
          </ac:spMkLst>
        </pc:spChg>
      </pc:sldChg>
      <pc:sldChg chg="modSp">
        <pc:chgData name="Ana Heureux" userId="S::aheureux@wmo.int::58f4a486-8597-42a6-abae-f5716dc38242" providerId="AD" clId="Web-{2EA77061-9AE4-5C5C-EC2C-DFE56207ABC3}" dt="2024-09-12T10:28:54.393" v="86" actId="20577"/>
        <pc:sldMkLst>
          <pc:docMk/>
          <pc:sldMk cId="2852177521" sldId="1590"/>
        </pc:sldMkLst>
        <pc:spChg chg="mod">
          <ac:chgData name="Ana Heureux" userId="S::aheureux@wmo.int::58f4a486-8597-42a6-abae-f5716dc38242" providerId="AD" clId="Web-{2EA77061-9AE4-5C5C-EC2C-DFE56207ABC3}" dt="2024-09-12T10:28:54.393" v="86" actId="20577"/>
          <ac:spMkLst>
            <pc:docMk/>
            <pc:sldMk cId="2852177521" sldId="1590"/>
            <ac:spMk id="3" creationId="{4C809848-F7A4-FE0F-A098-63CC2CAA3FB2}"/>
          </ac:spMkLst>
        </pc:spChg>
      </pc:sldChg>
      <pc:sldChg chg="modSp">
        <pc:chgData name="Ana Heureux" userId="S::aheureux@wmo.int::58f4a486-8597-42a6-abae-f5716dc38242" providerId="AD" clId="Web-{2EA77061-9AE4-5C5C-EC2C-DFE56207ABC3}" dt="2024-09-12T10:30:46.101" v="112" actId="20577"/>
        <pc:sldMkLst>
          <pc:docMk/>
          <pc:sldMk cId="1234890621" sldId="1597"/>
        </pc:sldMkLst>
        <pc:spChg chg="mod">
          <ac:chgData name="Ana Heureux" userId="S::aheureux@wmo.int::58f4a486-8597-42a6-abae-f5716dc38242" providerId="AD" clId="Web-{2EA77061-9AE4-5C5C-EC2C-DFE56207ABC3}" dt="2024-09-12T10:30:46.101" v="112" actId="20577"/>
          <ac:spMkLst>
            <pc:docMk/>
            <pc:sldMk cId="1234890621" sldId="1597"/>
            <ac:spMk id="5" creationId="{6C6CF9BD-84CE-23F4-A2EE-F04CDE5504A4}"/>
          </ac:spMkLst>
        </pc:spChg>
      </pc:sldChg>
      <pc:sldChg chg="modSp">
        <pc:chgData name="Ana Heureux" userId="S::aheureux@wmo.int::58f4a486-8597-42a6-abae-f5716dc38242" providerId="AD" clId="Web-{2EA77061-9AE4-5C5C-EC2C-DFE56207ABC3}" dt="2024-09-12T10:34:31.282" v="210" actId="20577"/>
        <pc:sldMkLst>
          <pc:docMk/>
          <pc:sldMk cId="3633461269" sldId="1598"/>
        </pc:sldMkLst>
        <pc:spChg chg="mod">
          <ac:chgData name="Ana Heureux" userId="S::aheureux@wmo.int::58f4a486-8597-42a6-abae-f5716dc38242" providerId="AD" clId="Web-{2EA77061-9AE4-5C5C-EC2C-DFE56207ABC3}" dt="2024-09-12T10:34:31.282" v="210" actId="20577"/>
          <ac:spMkLst>
            <pc:docMk/>
            <pc:sldMk cId="3633461269" sldId="1598"/>
            <ac:spMk id="3" creationId="{B7C9A4F1-9D77-FDCC-299F-653BA843B53A}"/>
          </ac:spMkLst>
        </pc:spChg>
      </pc:sldChg>
    </pc:docChg>
  </pc:docChgLst>
  <pc:docChgLst>
    <pc:chgData name="Tshering Lhamo" userId="6010c263-cd21-4be1-a3d3-47f95daf464b" providerId="ADAL" clId="{78A13BAB-C9F8-4A61-AAE7-FF86CAFB38A2}"/>
    <pc:docChg chg="undo custSel addSld delSld modSld sldOrd">
      <pc:chgData name="Tshering Lhamo" userId="6010c263-cd21-4be1-a3d3-47f95daf464b" providerId="ADAL" clId="{78A13BAB-C9F8-4A61-AAE7-FF86CAFB38A2}" dt="2024-09-19T13:29:00.469" v="111" actId="20577"/>
      <pc:docMkLst>
        <pc:docMk/>
      </pc:docMkLst>
      <pc:sldChg chg="del">
        <pc:chgData name="Tshering Lhamo" userId="6010c263-cd21-4be1-a3d3-47f95daf464b" providerId="ADAL" clId="{78A13BAB-C9F8-4A61-AAE7-FF86CAFB38A2}" dt="2024-09-19T12:26:38.375" v="1" actId="47"/>
        <pc:sldMkLst>
          <pc:docMk/>
          <pc:sldMk cId="281851875" sldId="256"/>
        </pc:sldMkLst>
      </pc:sldChg>
      <pc:sldChg chg="modSp mod addCm">
        <pc:chgData name="Tshering Lhamo" userId="6010c263-cd21-4be1-a3d3-47f95daf464b" providerId="ADAL" clId="{78A13BAB-C9F8-4A61-AAE7-FF86CAFB38A2}" dt="2024-09-19T13:06:24.174" v="83"/>
        <pc:sldMkLst>
          <pc:docMk/>
          <pc:sldMk cId="1604968828" sldId="268"/>
        </pc:sldMkLst>
        <pc:graphicFrameChg chg="mod modGraphic">
          <ac:chgData name="Tshering Lhamo" userId="6010c263-cd21-4be1-a3d3-47f95daf464b" providerId="ADAL" clId="{78A13BAB-C9F8-4A61-AAE7-FF86CAFB38A2}" dt="2024-09-19T13:06:24.174" v="83"/>
          <ac:graphicFrameMkLst>
            <pc:docMk/>
            <pc:sldMk cId="1604968828" sldId="268"/>
            <ac:graphicFrameMk id="8" creationId="{191DABDE-8829-56B7-2E84-F4D80D5ECBA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shering Lhamo" userId="6010c263-cd21-4be1-a3d3-47f95daf464b" providerId="ADAL" clId="{78A13BAB-C9F8-4A61-AAE7-FF86CAFB38A2}" dt="2024-09-19T12:32:56.598" v="74"/>
              <pc2:cmMkLst xmlns:pc2="http://schemas.microsoft.com/office/powerpoint/2019/9/main/command">
                <pc:docMk/>
                <pc:sldMk cId="1604968828" sldId="268"/>
                <pc2:cmMk id="{4E1CC081-0ED8-4DD6-BC4D-CDE23F9E9009}"/>
              </pc2:cmMkLst>
            </pc226:cmChg>
          </p:ext>
        </pc:extLst>
      </pc:sldChg>
      <pc:sldChg chg="del">
        <pc:chgData name="Tshering Lhamo" userId="6010c263-cd21-4be1-a3d3-47f95daf464b" providerId="ADAL" clId="{78A13BAB-C9F8-4A61-AAE7-FF86CAFB38A2}" dt="2024-09-19T12:31:53.793" v="59" actId="47"/>
        <pc:sldMkLst>
          <pc:docMk/>
          <pc:sldMk cId="3363490362" sldId="271"/>
        </pc:sldMkLst>
      </pc:sldChg>
      <pc:sldChg chg="modSp mod">
        <pc:chgData name="Tshering Lhamo" userId="6010c263-cd21-4be1-a3d3-47f95daf464b" providerId="ADAL" clId="{78A13BAB-C9F8-4A61-AAE7-FF86CAFB38A2}" dt="2024-09-19T12:32:30.919" v="72" actId="5793"/>
        <pc:sldMkLst>
          <pc:docMk/>
          <pc:sldMk cId="1468285742" sldId="272"/>
        </pc:sldMkLst>
        <pc:spChg chg="mod">
          <ac:chgData name="Tshering Lhamo" userId="6010c263-cd21-4be1-a3d3-47f95daf464b" providerId="ADAL" clId="{78A13BAB-C9F8-4A61-AAE7-FF86CAFB38A2}" dt="2024-09-19T12:32:11.139" v="70" actId="20577"/>
          <ac:spMkLst>
            <pc:docMk/>
            <pc:sldMk cId="1468285742" sldId="272"/>
            <ac:spMk id="2" creationId="{0F86DF06-B083-A6FF-F56F-68BC390EE64A}"/>
          </ac:spMkLst>
        </pc:spChg>
        <pc:spChg chg="mod">
          <ac:chgData name="Tshering Lhamo" userId="6010c263-cd21-4be1-a3d3-47f95daf464b" providerId="ADAL" clId="{78A13BAB-C9F8-4A61-AAE7-FF86CAFB38A2}" dt="2024-09-19T12:32:30.919" v="72" actId="5793"/>
          <ac:spMkLst>
            <pc:docMk/>
            <pc:sldMk cId="1468285742" sldId="272"/>
            <ac:spMk id="3" creationId="{B7C9A4F1-9D77-FDCC-299F-653BA843B53A}"/>
          </ac:spMkLst>
        </pc:spChg>
      </pc:sldChg>
      <pc:sldChg chg="modSp mod">
        <pc:chgData name="Tshering Lhamo" userId="6010c263-cd21-4be1-a3d3-47f95daf464b" providerId="ADAL" clId="{78A13BAB-C9F8-4A61-AAE7-FF86CAFB38A2}" dt="2024-09-19T12:28:53.404" v="41" actId="20577"/>
        <pc:sldMkLst>
          <pc:docMk/>
          <pc:sldMk cId="2852177521" sldId="1590"/>
        </pc:sldMkLst>
        <pc:spChg chg="mod">
          <ac:chgData name="Tshering Lhamo" userId="6010c263-cd21-4be1-a3d3-47f95daf464b" providerId="ADAL" clId="{78A13BAB-C9F8-4A61-AAE7-FF86CAFB38A2}" dt="2024-09-19T12:28:53.404" v="41" actId="20577"/>
          <ac:spMkLst>
            <pc:docMk/>
            <pc:sldMk cId="2852177521" sldId="1590"/>
            <ac:spMk id="3" creationId="{4C809848-F7A4-FE0F-A098-63CC2CAA3FB2}"/>
          </ac:spMkLst>
        </pc:spChg>
      </pc:sldChg>
      <pc:sldChg chg="delSp mod ord">
        <pc:chgData name="Tshering Lhamo" userId="6010c263-cd21-4be1-a3d3-47f95daf464b" providerId="ADAL" clId="{78A13BAB-C9F8-4A61-AAE7-FF86CAFB38A2}" dt="2024-09-19T13:14:08.726" v="86" actId="478"/>
        <pc:sldMkLst>
          <pc:docMk/>
          <pc:sldMk cId="3633461269" sldId="1598"/>
        </pc:sldMkLst>
        <pc:picChg chg="del">
          <ac:chgData name="Tshering Lhamo" userId="6010c263-cd21-4be1-a3d3-47f95daf464b" providerId="ADAL" clId="{78A13BAB-C9F8-4A61-AAE7-FF86CAFB38A2}" dt="2024-09-19T13:14:08.726" v="86" actId="478"/>
          <ac:picMkLst>
            <pc:docMk/>
            <pc:sldMk cId="3633461269" sldId="1598"/>
            <ac:picMk id="4" creationId="{60DFE81B-3B33-2C4B-DDAA-87661A3B9DF2}"/>
          </ac:picMkLst>
        </pc:picChg>
      </pc:sldChg>
      <pc:sldChg chg="modSp add mod">
        <pc:chgData name="Tshering Lhamo" userId="6010c263-cd21-4be1-a3d3-47f95daf464b" providerId="ADAL" clId="{78A13BAB-C9F8-4A61-AAE7-FF86CAFB38A2}" dt="2024-09-19T13:29:00.469" v="111" actId="20577"/>
        <pc:sldMkLst>
          <pc:docMk/>
          <pc:sldMk cId="2730840619" sldId="1599"/>
        </pc:sldMkLst>
        <pc:spChg chg="mod">
          <ac:chgData name="Tshering Lhamo" userId="6010c263-cd21-4be1-a3d3-47f95daf464b" providerId="ADAL" clId="{78A13BAB-C9F8-4A61-AAE7-FF86CAFB38A2}" dt="2024-09-19T13:29:00.469" v="111" actId="20577"/>
          <ac:spMkLst>
            <pc:docMk/>
            <pc:sldMk cId="2730840619" sldId="1599"/>
            <ac:spMk id="2" creationId="{1257ACB5-6892-A143-A4B1-E4A0CC5B1D04}"/>
          </ac:spMkLst>
        </pc:spChg>
        <pc:cxnChg chg="mod">
          <ac:chgData name="Tshering Lhamo" userId="6010c263-cd21-4be1-a3d3-47f95daf464b" providerId="ADAL" clId="{78A13BAB-C9F8-4A61-AAE7-FF86CAFB38A2}" dt="2024-09-19T12:27:59.494" v="27" actId="1036"/>
          <ac:cxnSpMkLst>
            <pc:docMk/>
            <pc:sldMk cId="2730840619" sldId="1599"/>
            <ac:cxnSpMk id="7" creationId="{84508C05-9087-170C-AA3D-19A24DC71FF0}"/>
          </ac:cxnSpMkLst>
        </pc:cxnChg>
      </pc:sldChg>
    </pc:docChg>
  </pc:docChgLst>
  <pc:docChgLst>
    <pc:chgData name="Serena Odianose" userId="e2a57ffd-d57e-4e6f-8568-85cf64780dc7" providerId="ADAL" clId="{5CCCA4BE-BB2E-40B9-98B5-B54EB285A6E3}"/>
    <pc:docChg chg="undo custSel modSld">
      <pc:chgData name="Serena Odianose" userId="e2a57ffd-d57e-4e6f-8568-85cf64780dc7" providerId="ADAL" clId="{5CCCA4BE-BB2E-40B9-98B5-B54EB285A6E3}" dt="2024-09-05T13:29:30.841" v="285"/>
      <pc:docMkLst>
        <pc:docMk/>
      </pc:docMkLst>
      <pc:sldChg chg="addSp delSp modSp mod">
        <pc:chgData name="Serena Odianose" userId="e2a57ffd-d57e-4e6f-8568-85cf64780dc7" providerId="ADAL" clId="{5CCCA4BE-BB2E-40B9-98B5-B54EB285A6E3}" dt="2024-09-05T11:21:00.614" v="214" actId="1076"/>
        <pc:sldMkLst>
          <pc:docMk/>
          <pc:sldMk cId="281851875" sldId="256"/>
        </pc:sldMkLst>
        <pc:spChg chg="mod">
          <ac:chgData name="Serena Odianose" userId="e2a57ffd-d57e-4e6f-8568-85cf64780dc7" providerId="ADAL" clId="{5CCCA4BE-BB2E-40B9-98B5-B54EB285A6E3}" dt="2024-09-05T11:21:00.614" v="214" actId="1076"/>
          <ac:spMkLst>
            <pc:docMk/>
            <pc:sldMk cId="281851875" sldId="256"/>
            <ac:spMk id="2" creationId="{1257ACB5-6892-A143-A4B1-E4A0CC5B1D04}"/>
          </ac:spMkLst>
        </pc:spChg>
        <pc:spChg chg="mod">
          <ac:chgData name="Serena Odianose" userId="e2a57ffd-d57e-4e6f-8568-85cf64780dc7" providerId="ADAL" clId="{5CCCA4BE-BB2E-40B9-98B5-B54EB285A6E3}" dt="2024-09-05T11:19:21.633" v="197" actId="404"/>
          <ac:spMkLst>
            <pc:docMk/>
            <pc:sldMk cId="281851875" sldId="256"/>
            <ac:spMk id="5" creationId="{B49BAE2B-008E-72FB-BC7A-C3349764869C}"/>
          </ac:spMkLst>
        </pc:spChg>
        <pc:picChg chg="add del mod">
          <ac:chgData name="Serena Odianose" userId="e2a57ffd-d57e-4e6f-8568-85cf64780dc7" providerId="ADAL" clId="{5CCCA4BE-BB2E-40B9-98B5-B54EB285A6E3}" dt="2024-09-05T11:16:28.075" v="184" actId="478"/>
          <ac:picMkLst>
            <pc:docMk/>
            <pc:sldMk cId="281851875" sldId="256"/>
            <ac:picMk id="4" creationId="{0AC57E36-FC21-7A95-88C0-F9EE4DE748C2}"/>
          </ac:picMkLst>
        </pc:picChg>
        <pc:picChg chg="add del mod">
          <ac:chgData name="Serena Odianose" userId="e2a57ffd-d57e-4e6f-8568-85cf64780dc7" providerId="ADAL" clId="{5CCCA4BE-BB2E-40B9-98B5-B54EB285A6E3}" dt="2024-09-05T11:17:57.422" v="189" actId="478"/>
          <ac:picMkLst>
            <pc:docMk/>
            <pc:sldMk cId="281851875" sldId="256"/>
            <ac:picMk id="9" creationId="{7614739A-BE9E-A290-6E86-8A247C9D739A}"/>
          </ac:picMkLst>
        </pc:picChg>
        <pc:picChg chg="del">
          <ac:chgData name="Serena Odianose" userId="e2a57ffd-d57e-4e6f-8568-85cf64780dc7" providerId="ADAL" clId="{5CCCA4BE-BB2E-40B9-98B5-B54EB285A6E3}" dt="2024-09-05T11:15:38.322" v="177" actId="478"/>
          <ac:picMkLst>
            <pc:docMk/>
            <pc:sldMk cId="281851875" sldId="256"/>
            <ac:picMk id="10" creationId="{3597C2DC-C8FF-D04C-AEF5-6B1BB4BCAC80}"/>
          </ac:picMkLst>
        </pc:picChg>
        <pc:picChg chg="add del">
          <ac:chgData name="Serena Odianose" userId="e2a57ffd-d57e-4e6f-8568-85cf64780dc7" providerId="ADAL" clId="{5CCCA4BE-BB2E-40B9-98B5-B54EB285A6E3}" dt="2024-09-05T11:15:38.322" v="177" actId="478"/>
          <ac:picMkLst>
            <pc:docMk/>
            <pc:sldMk cId="281851875" sldId="256"/>
            <ac:picMk id="1026" creationId="{81CAE134-36BC-1E30-BB25-52CE88196C16}"/>
          </ac:picMkLst>
        </pc:picChg>
        <pc:picChg chg="add mod">
          <ac:chgData name="Serena Odianose" userId="e2a57ffd-d57e-4e6f-8568-85cf64780dc7" providerId="ADAL" clId="{5CCCA4BE-BB2E-40B9-98B5-B54EB285A6E3}" dt="2024-09-05T11:19:32.726" v="200" actId="14100"/>
          <ac:picMkLst>
            <pc:docMk/>
            <pc:sldMk cId="281851875" sldId="256"/>
            <ac:picMk id="1028" creationId="{4471F75D-63E6-7262-5576-D9F2C25B87EB}"/>
          </ac:picMkLst>
        </pc:picChg>
        <pc:cxnChg chg="del mod">
          <ac:chgData name="Serena Odianose" userId="e2a57ffd-d57e-4e6f-8568-85cf64780dc7" providerId="ADAL" clId="{5CCCA4BE-BB2E-40B9-98B5-B54EB285A6E3}" dt="2024-09-05T11:16:18.188" v="179" actId="478"/>
          <ac:cxnSpMkLst>
            <pc:docMk/>
            <pc:sldMk cId="281851875" sldId="256"/>
            <ac:cxnSpMk id="6" creationId="{01613DAA-5F2F-FDF0-8180-C328E094E81D}"/>
          </ac:cxnSpMkLst>
        </pc:cxnChg>
      </pc:sldChg>
      <pc:sldChg chg="modSp mod modTransition">
        <pc:chgData name="Serena Odianose" userId="e2a57ffd-d57e-4e6f-8568-85cf64780dc7" providerId="ADAL" clId="{5CCCA4BE-BB2E-40B9-98B5-B54EB285A6E3}" dt="2024-09-05T13:27:19.838" v="231"/>
        <pc:sldMkLst>
          <pc:docMk/>
          <pc:sldMk cId="2852177521" sldId="1590"/>
        </pc:sldMkLst>
        <pc:spChg chg="mod">
          <ac:chgData name="Serena Odianose" userId="e2a57ffd-d57e-4e6f-8568-85cf64780dc7" providerId="ADAL" clId="{5CCCA4BE-BB2E-40B9-98B5-B54EB285A6E3}" dt="2024-09-05T11:07:38.125" v="139" actId="20577"/>
          <ac:spMkLst>
            <pc:docMk/>
            <pc:sldMk cId="2852177521" sldId="1590"/>
            <ac:spMk id="3" creationId="{4C809848-F7A4-FE0F-A098-63CC2CAA3FB2}"/>
          </ac:spMkLst>
        </pc:spChg>
      </pc:sldChg>
      <pc:sldChg chg="addSp delSp modSp mod modTransition">
        <pc:chgData name="Serena Odianose" userId="e2a57ffd-d57e-4e6f-8568-85cf64780dc7" providerId="ADAL" clId="{5CCCA4BE-BB2E-40B9-98B5-B54EB285A6E3}" dt="2024-09-05T13:29:03.747" v="251"/>
        <pc:sldMkLst>
          <pc:docMk/>
          <pc:sldMk cId="326596936" sldId="1595"/>
        </pc:sldMkLst>
        <pc:spChg chg="mod">
          <ac:chgData name="Serena Odianose" userId="e2a57ffd-d57e-4e6f-8568-85cf64780dc7" providerId="ADAL" clId="{5CCCA4BE-BB2E-40B9-98B5-B54EB285A6E3}" dt="2024-09-05T11:06:18.047" v="91" actId="20577"/>
          <ac:spMkLst>
            <pc:docMk/>
            <pc:sldMk cId="326596936" sldId="1595"/>
            <ac:spMk id="2" creationId="{B81D94E8-0B95-8250-B202-635C4224E2E3}"/>
          </ac:spMkLst>
        </pc:spChg>
        <pc:spChg chg="del mod">
          <ac:chgData name="Serena Odianose" userId="e2a57ffd-d57e-4e6f-8568-85cf64780dc7" providerId="ADAL" clId="{5CCCA4BE-BB2E-40B9-98B5-B54EB285A6E3}" dt="2024-09-05T11:06:47.022" v="94" actId="478"/>
          <ac:spMkLst>
            <pc:docMk/>
            <pc:sldMk cId="326596936" sldId="1595"/>
            <ac:spMk id="3" creationId="{D0A2542C-6EF3-FDD4-6503-CBDB57B172D0}"/>
          </ac:spMkLst>
        </pc:spChg>
        <pc:spChg chg="add mod">
          <ac:chgData name="Serena Odianose" userId="e2a57ffd-d57e-4e6f-8568-85cf64780dc7" providerId="ADAL" clId="{5CCCA4BE-BB2E-40B9-98B5-B54EB285A6E3}" dt="2024-09-05T11:06:47.022" v="94" actId="478"/>
          <ac:spMkLst>
            <pc:docMk/>
            <pc:sldMk cId="326596936" sldId="1595"/>
            <ac:spMk id="5" creationId="{DD2A889F-35D1-38B2-DDFA-13D756985D31}"/>
          </ac:spMkLst>
        </pc:spChg>
      </pc:sldChg>
      <pc:sldChg chg="addSp delSp modSp mod modTransition">
        <pc:chgData name="Serena Odianose" userId="e2a57ffd-d57e-4e6f-8568-85cf64780dc7" providerId="ADAL" clId="{5CCCA4BE-BB2E-40B9-98B5-B54EB285A6E3}" dt="2024-09-05T13:29:30.841" v="285"/>
        <pc:sldMkLst>
          <pc:docMk/>
          <pc:sldMk cId="2868513973" sldId="1596"/>
        </pc:sldMkLst>
        <pc:spChg chg="add del mod">
          <ac:chgData name="Serena Odianose" userId="e2a57ffd-d57e-4e6f-8568-85cf64780dc7" providerId="ADAL" clId="{5CCCA4BE-BB2E-40B9-98B5-B54EB285A6E3}" dt="2024-09-05T11:07:13.078" v="102" actId="20577"/>
          <ac:spMkLst>
            <pc:docMk/>
            <pc:sldMk cId="2868513973" sldId="1596"/>
            <ac:spMk id="2" creationId="{B81D94E8-0B95-8250-B202-635C4224E2E3}"/>
          </ac:spMkLst>
        </pc:spChg>
        <pc:spChg chg="del">
          <ac:chgData name="Serena Odianose" userId="e2a57ffd-d57e-4e6f-8568-85cf64780dc7" providerId="ADAL" clId="{5CCCA4BE-BB2E-40B9-98B5-B54EB285A6E3}" dt="2024-09-05T11:07:17.082" v="103" actId="478"/>
          <ac:spMkLst>
            <pc:docMk/>
            <pc:sldMk cId="2868513973" sldId="1596"/>
            <ac:spMk id="3" creationId="{D0A2542C-6EF3-FDD4-6503-CBDB57B172D0}"/>
          </ac:spMkLst>
        </pc:spChg>
        <pc:spChg chg="add del mod">
          <ac:chgData name="Serena Odianose" userId="e2a57ffd-d57e-4e6f-8568-85cf64780dc7" providerId="ADAL" clId="{5CCCA4BE-BB2E-40B9-98B5-B54EB285A6E3}" dt="2024-09-05T11:06:55.926" v="96" actId="478"/>
          <ac:spMkLst>
            <pc:docMk/>
            <pc:sldMk cId="2868513973" sldId="1596"/>
            <ac:spMk id="7" creationId="{87B814EF-7BB1-06AD-0CDF-6931AE6CCDBF}"/>
          </ac:spMkLst>
        </pc:spChg>
        <pc:spChg chg="add del mod">
          <ac:chgData name="Serena Odianose" userId="e2a57ffd-d57e-4e6f-8568-85cf64780dc7" providerId="ADAL" clId="{5CCCA4BE-BB2E-40B9-98B5-B54EB285A6E3}" dt="2024-09-05T11:07:18.965" v="104" actId="478"/>
          <ac:spMkLst>
            <pc:docMk/>
            <pc:sldMk cId="2868513973" sldId="1596"/>
            <ac:spMk id="9" creationId="{CC959D69-DDEB-B21C-AF23-6E801F2EE318}"/>
          </ac:spMkLst>
        </pc:spChg>
        <pc:graphicFrameChg chg="del">
          <ac:chgData name="Serena Odianose" userId="e2a57ffd-d57e-4e6f-8568-85cf64780dc7" providerId="ADAL" clId="{5CCCA4BE-BB2E-40B9-98B5-B54EB285A6E3}" dt="2024-09-05T11:07:22.184" v="106" actId="478"/>
          <ac:graphicFrameMkLst>
            <pc:docMk/>
            <pc:sldMk cId="2868513973" sldId="1596"/>
            <ac:graphicFrameMk id="4" creationId="{2330D10F-E503-9FE1-AA98-D8410A4ACC83}"/>
          </ac:graphicFrameMkLst>
        </pc:graphicFrameChg>
        <pc:graphicFrameChg chg="del">
          <ac:chgData name="Serena Odianose" userId="e2a57ffd-d57e-4e6f-8568-85cf64780dc7" providerId="ADAL" clId="{5CCCA4BE-BB2E-40B9-98B5-B54EB285A6E3}" dt="2024-09-05T11:07:20.079" v="105" actId="478"/>
          <ac:graphicFrameMkLst>
            <pc:docMk/>
            <pc:sldMk cId="2868513973" sldId="1596"/>
            <ac:graphicFrameMk id="6" creationId="{57B8BEC8-9EE9-DA61-B9C5-06252E1BC0ED}"/>
          </ac:graphicFrameMkLst>
        </pc:graphicFrameChg>
      </pc:sldChg>
      <pc:sldChg chg="modSp mod modTransition">
        <pc:chgData name="Serena Odianose" userId="e2a57ffd-d57e-4e6f-8568-85cf64780dc7" providerId="ADAL" clId="{5CCCA4BE-BB2E-40B9-98B5-B54EB285A6E3}" dt="2024-09-05T13:29:26.626" v="282"/>
        <pc:sldMkLst>
          <pc:docMk/>
          <pc:sldMk cId="1234890621" sldId="1597"/>
        </pc:sldMkLst>
        <pc:spChg chg="mod">
          <ac:chgData name="Serena Odianose" userId="e2a57ffd-d57e-4e6f-8568-85cf64780dc7" providerId="ADAL" clId="{5CCCA4BE-BB2E-40B9-98B5-B54EB285A6E3}" dt="2024-09-05T11:07:46.662" v="172" actId="20577"/>
          <ac:spMkLst>
            <pc:docMk/>
            <pc:sldMk cId="1234890621" sldId="1597"/>
            <ac:spMk id="2" creationId="{B81D94E8-0B95-8250-B202-635C4224E2E3}"/>
          </ac:spMkLst>
        </pc:spChg>
      </pc:sldChg>
    </pc:docChg>
  </pc:docChgLst>
  <pc:docChgLst>
    <pc:chgData name="Zarifou Djibril" userId="S::zdjibril@wmo.int::bd10e8ed-42cc-4faf-b727-e0018f637855" providerId="AD" clId="Web-{A54C4249-2014-DA0E-183A-D63D8A614B78}"/>
    <pc:docChg chg="mod">
      <pc:chgData name="Zarifou Djibril" userId="S::zdjibril@wmo.int::bd10e8ed-42cc-4faf-b727-e0018f637855" providerId="AD" clId="Web-{A54C4249-2014-DA0E-183A-D63D8A614B78}" dt="2024-09-06T12:59:42.564" v="0"/>
      <pc:docMkLst>
        <pc:docMk/>
      </pc:docMkLst>
    </pc:docChg>
  </pc:docChgLst>
  <pc:docChgLst>
    <pc:chgData name="Rebecca Nambooze" userId="S::rnambooze@wmo.int::d92ea497-5a98-45cb-a0b5-28c7eef078cd" providerId="AD" clId="Web-{5B00A00C-1719-076A-8165-CA60759D5E1A}"/>
    <pc:docChg chg="modSld">
      <pc:chgData name="Rebecca Nambooze" userId="S::rnambooze@wmo.int::d92ea497-5a98-45cb-a0b5-28c7eef078cd" providerId="AD" clId="Web-{5B00A00C-1719-076A-8165-CA60759D5E1A}" dt="2024-09-19T12:51:48.235" v="189"/>
      <pc:docMkLst>
        <pc:docMk/>
      </pc:docMkLst>
      <pc:sldChg chg="modSp">
        <pc:chgData name="Rebecca Nambooze" userId="S::rnambooze@wmo.int::d92ea497-5a98-45cb-a0b5-28c7eef078cd" providerId="AD" clId="Web-{5B00A00C-1719-076A-8165-CA60759D5E1A}" dt="2024-09-19T12:51:48.235" v="189"/>
        <pc:sldMkLst>
          <pc:docMk/>
          <pc:sldMk cId="1604968828" sldId="268"/>
        </pc:sldMkLst>
        <pc:graphicFrameChg chg="mod modGraphic">
          <ac:chgData name="Rebecca Nambooze" userId="S::rnambooze@wmo.int::d92ea497-5a98-45cb-a0b5-28c7eef078cd" providerId="AD" clId="Web-{5B00A00C-1719-076A-8165-CA60759D5E1A}" dt="2024-09-19T12:51:48.235" v="189"/>
          <ac:graphicFrameMkLst>
            <pc:docMk/>
            <pc:sldMk cId="1604968828" sldId="268"/>
            <ac:graphicFrameMk id="8" creationId="{191DABDE-8829-56B7-2E84-F4D80D5ECBA3}"/>
          </ac:graphicFrameMkLst>
        </pc:graphicFrameChg>
      </pc:sldChg>
    </pc:docChg>
  </pc:docChgLst>
  <pc:docChgLst>
    <pc:chgData name="Serena Odianose" userId="e2a57ffd-d57e-4e6f-8568-85cf64780dc7" providerId="ADAL" clId="{517609AE-8A45-49F5-9237-945EA7E81A75}"/>
    <pc:docChg chg="undo custSel addSld delSld modSld sldOrd modMainMaster">
      <pc:chgData name="Serena Odianose" userId="e2a57ffd-d57e-4e6f-8568-85cf64780dc7" providerId="ADAL" clId="{517609AE-8A45-49F5-9237-945EA7E81A75}" dt="2024-09-09T12:57:02.050" v="1196" actId="20577"/>
      <pc:docMkLst>
        <pc:docMk/>
      </pc:docMkLst>
      <pc:sldChg chg="modSp mod">
        <pc:chgData name="Serena Odianose" userId="e2a57ffd-d57e-4e6f-8568-85cf64780dc7" providerId="ADAL" clId="{517609AE-8A45-49F5-9237-945EA7E81A75}" dt="2024-09-05T15:23:28.026" v="210" actId="1076"/>
        <pc:sldMkLst>
          <pc:docMk/>
          <pc:sldMk cId="281851875" sldId="256"/>
        </pc:sldMkLst>
        <pc:spChg chg="mod">
          <ac:chgData name="Serena Odianose" userId="e2a57ffd-d57e-4e6f-8568-85cf64780dc7" providerId="ADAL" clId="{517609AE-8A45-49F5-9237-945EA7E81A75}" dt="2024-09-05T15:23:28.026" v="210" actId="1076"/>
          <ac:spMkLst>
            <pc:docMk/>
            <pc:sldMk cId="281851875" sldId="256"/>
            <ac:spMk id="2" creationId="{1257ACB5-6892-A143-A4B1-E4A0CC5B1D04}"/>
          </ac:spMkLst>
        </pc:spChg>
        <pc:picChg chg="mod">
          <ac:chgData name="Serena Odianose" userId="e2a57ffd-d57e-4e6f-8568-85cf64780dc7" providerId="ADAL" clId="{517609AE-8A45-49F5-9237-945EA7E81A75}" dt="2024-09-05T14:54:20.655" v="206" actId="1076"/>
          <ac:picMkLst>
            <pc:docMk/>
            <pc:sldMk cId="281851875" sldId="256"/>
            <ac:picMk id="1028" creationId="{4471F75D-63E6-7262-5576-D9F2C25B87EB}"/>
          </ac:picMkLst>
        </pc:picChg>
      </pc:sldChg>
      <pc:sldChg chg="modSp mod modTransition">
        <pc:chgData name="Serena Odianose" userId="e2a57ffd-d57e-4e6f-8568-85cf64780dc7" providerId="ADAL" clId="{517609AE-8A45-49F5-9237-945EA7E81A75}" dt="2024-09-05T14:48:06.279" v="134" actId="20577"/>
        <pc:sldMkLst>
          <pc:docMk/>
          <pc:sldMk cId="2852177521" sldId="1590"/>
        </pc:sldMkLst>
        <pc:spChg chg="mod">
          <ac:chgData name="Serena Odianose" userId="e2a57ffd-d57e-4e6f-8568-85cf64780dc7" providerId="ADAL" clId="{517609AE-8A45-49F5-9237-945EA7E81A75}" dt="2024-09-05T14:47:37.130" v="88" actId="6549"/>
          <ac:spMkLst>
            <pc:docMk/>
            <pc:sldMk cId="2852177521" sldId="1590"/>
            <ac:spMk id="2" creationId="{EF75DD43-3B34-3ADE-72CF-4D5AC79EEB29}"/>
          </ac:spMkLst>
        </pc:spChg>
        <pc:spChg chg="mod">
          <ac:chgData name="Serena Odianose" userId="e2a57ffd-d57e-4e6f-8568-85cf64780dc7" providerId="ADAL" clId="{517609AE-8A45-49F5-9237-945EA7E81A75}" dt="2024-09-05T14:48:06.279" v="134" actId="20577"/>
          <ac:spMkLst>
            <pc:docMk/>
            <pc:sldMk cId="2852177521" sldId="1590"/>
            <ac:spMk id="3" creationId="{4C809848-F7A4-FE0F-A098-63CC2CAA3FB2}"/>
          </ac:spMkLst>
        </pc:spChg>
      </pc:sldChg>
      <pc:sldChg chg="modSp mod addCm delCm modCm">
        <pc:chgData name="Serena Odianose" userId="e2a57ffd-d57e-4e6f-8568-85cf64780dc7" providerId="ADAL" clId="{517609AE-8A45-49F5-9237-945EA7E81A75}" dt="2024-09-09T12:23:15.134" v="299" actId="13926"/>
        <pc:sldMkLst>
          <pc:docMk/>
          <pc:sldMk cId="326596936" sldId="1595"/>
        </pc:sldMkLst>
        <pc:spChg chg="mod">
          <ac:chgData name="Serena Odianose" userId="e2a57ffd-d57e-4e6f-8568-85cf64780dc7" providerId="ADAL" clId="{517609AE-8A45-49F5-9237-945EA7E81A75}" dt="2024-09-05T14:48:19.886" v="140" actId="20577"/>
          <ac:spMkLst>
            <pc:docMk/>
            <pc:sldMk cId="326596936" sldId="1595"/>
            <ac:spMk id="2" creationId="{B81D94E8-0B95-8250-B202-635C4224E2E3}"/>
          </ac:spMkLst>
        </pc:spChg>
        <pc:spChg chg="mod">
          <ac:chgData name="Serena Odianose" userId="e2a57ffd-d57e-4e6f-8568-85cf64780dc7" providerId="ADAL" clId="{517609AE-8A45-49F5-9237-945EA7E81A75}" dt="2024-09-09T12:23:15.134" v="299" actId="13926"/>
          <ac:spMkLst>
            <pc:docMk/>
            <pc:sldMk cId="326596936" sldId="1595"/>
            <ac:spMk id="5" creationId="{DD2A889F-35D1-38B2-DDFA-13D756985D3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Serena Odianose" userId="e2a57ffd-d57e-4e6f-8568-85cf64780dc7" providerId="ADAL" clId="{517609AE-8A45-49F5-9237-945EA7E81A75}" dt="2024-09-09T12:23:08.526" v="298"/>
              <pc2:cmMkLst xmlns:pc2="http://schemas.microsoft.com/office/powerpoint/2019/9/main/command">
                <pc:docMk/>
                <pc:sldMk cId="326596936" sldId="1595"/>
                <pc2:cmMk id="{484EE40E-6116-4E59-9C4D-0C65FD4F4331}"/>
              </pc2:cmMkLst>
            </pc226:cmChg>
            <pc226:cmChg xmlns:pc226="http://schemas.microsoft.com/office/powerpoint/2022/06/main/command" chg="add del">
              <pc226:chgData name="Serena Odianose" userId="e2a57ffd-d57e-4e6f-8568-85cf64780dc7" providerId="ADAL" clId="{517609AE-8A45-49F5-9237-945EA7E81A75}" dt="2024-09-09T12:23:05.546" v="297"/>
              <pc2:cmMkLst xmlns:pc2="http://schemas.microsoft.com/office/powerpoint/2019/9/main/command">
                <pc:docMk/>
                <pc:sldMk cId="326596936" sldId="1595"/>
                <pc2:cmMk id="{51218EB7-0E71-4FBD-BEE4-9D30AD0F2A00}"/>
              </pc2:cmMkLst>
            </pc226:cmChg>
          </p:ext>
        </pc:extLst>
      </pc:sldChg>
      <pc:sldChg chg="addSp modSp mod">
        <pc:chgData name="Serena Odianose" userId="e2a57ffd-d57e-4e6f-8568-85cf64780dc7" providerId="ADAL" clId="{517609AE-8A45-49F5-9237-945EA7E81A75}" dt="2024-09-09T12:55:58.640" v="994" actId="20577"/>
        <pc:sldMkLst>
          <pc:docMk/>
          <pc:sldMk cId="2868513973" sldId="1596"/>
        </pc:sldMkLst>
        <pc:spChg chg="mod">
          <ac:chgData name="Serena Odianose" userId="e2a57ffd-d57e-4e6f-8568-85cf64780dc7" providerId="ADAL" clId="{517609AE-8A45-49F5-9237-945EA7E81A75}" dt="2024-09-09T12:34:39.129" v="692" actId="1076"/>
          <ac:spMkLst>
            <pc:docMk/>
            <pc:sldMk cId="2868513973" sldId="1596"/>
            <ac:spMk id="2" creationId="{B81D94E8-0B95-8250-B202-635C4224E2E3}"/>
          </ac:spMkLst>
        </pc:spChg>
        <pc:spChg chg="add mod">
          <ac:chgData name="Serena Odianose" userId="e2a57ffd-d57e-4e6f-8568-85cf64780dc7" providerId="ADAL" clId="{517609AE-8A45-49F5-9237-945EA7E81A75}" dt="2024-09-09T12:55:58.640" v="994" actId="20577"/>
          <ac:spMkLst>
            <pc:docMk/>
            <pc:sldMk cId="2868513973" sldId="1596"/>
            <ac:spMk id="3" creationId="{FBCF9F16-EA33-4518-40D4-6EF255278604}"/>
          </ac:spMkLst>
        </pc:spChg>
      </pc:sldChg>
      <pc:sldChg chg="addSp delSp modSp mod">
        <pc:chgData name="Serena Odianose" userId="e2a57ffd-d57e-4e6f-8568-85cf64780dc7" providerId="ADAL" clId="{517609AE-8A45-49F5-9237-945EA7E81A75}" dt="2024-09-05T14:51:07.012" v="198" actId="20577"/>
        <pc:sldMkLst>
          <pc:docMk/>
          <pc:sldMk cId="1234890621" sldId="1597"/>
        </pc:sldMkLst>
        <pc:spChg chg="mod">
          <ac:chgData name="Serena Odianose" userId="e2a57ffd-d57e-4e6f-8568-85cf64780dc7" providerId="ADAL" clId="{517609AE-8A45-49F5-9237-945EA7E81A75}" dt="2024-09-05T14:51:07.012" v="198" actId="20577"/>
          <ac:spMkLst>
            <pc:docMk/>
            <pc:sldMk cId="1234890621" sldId="1597"/>
            <ac:spMk id="2" creationId="{B81D94E8-0B95-8250-B202-635C4224E2E3}"/>
          </ac:spMkLst>
        </pc:spChg>
        <pc:graphicFrameChg chg="add del mod">
          <ac:chgData name="Serena Odianose" userId="e2a57ffd-d57e-4e6f-8568-85cf64780dc7" providerId="ADAL" clId="{517609AE-8A45-49F5-9237-945EA7E81A75}" dt="2024-09-05T14:45:52.575" v="1" actId="478"/>
          <ac:graphicFrameMkLst>
            <pc:docMk/>
            <pc:sldMk cId="1234890621" sldId="1597"/>
            <ac:graphicFrameMk id="3" creationId="{65D2D750-6778-AEEC-3405-27479E94D892}"/>
          </ac:graphicFrameMkLst>
        </pc:graphicFrameChg>
      </pc:sldChg>
      <pc:sldChg chg="modSp new add del mod">
        <pc:chgData name="Serena Odianose" userId="e2a57ffd-d57e-4e6f-8568-85cf64780dc7" providerId="ADAL" clId="{517609AE-8A45-49F5-9237-945EA7E81A75}" dt="2024-09-05T14:50:51.314" v="167" actId="20577"/>
        <pc:sldMkLst>
          <pc:docMk/>
          <pc:sldMk cId="28322657" sldId="1598"/>
        </pc:sldMkLst>
        <pc:spChg chg="mod">
          <ac:chgData name="Serena Odianose" userId="e2a57ffd-d57e-4e6f-8568-85cf64780dc7" providerId="ADAL" clId="{517609AE-8A45-49F5-9237-945EA7E81A75}" dt="2024-09-05T14:50:51.314" v="167" actId="20577"/>
          <ac:spMkLst>
            <pc:docMk/>
            <pc:sldMk cId="28322657" sldId="1598"/>
            <ac:spMk id="2" creationId="{3DAE42F5-B03C-75EE-0C3B-BC7835E21A96}"/>
          </ac:spMkLst>
        </pc:spChg>
      </pc:sldChg>
      <pc:sldChg chg="modSp add mod ord">
        <pc:chgData name="Serena Odianose" userId="e2a57ffd-d57e-4e6f-8568-85cf64780dc7" providerId="ADAL" clId="{517609AE-8A45-49F5-9237-945EA7E81A75}" dt="2024-09-05T14:50:47.217" v="166" actId="20577"/>
        <pc:sldMkLst>
          <pc:docMk/>
          <pc:sldMk cId="1762289765" sldId="1599"/>
        </pc:sldMkLst>
        <pc:spChg chg="mod">
          <ac:chgData name="Serena Odianose" userId="e2a57ffd-d57e-4e6f-8568-85cf64780dc7" providerId="ADAL" clId="{517609AE-8A45-49F5-9237-945EA7E81A75}" dt="2024-09-05T14:50:47.217" v="166" actId="20577"/>
          <ac:spMkLst>
            <pc:docMk/>
            <pc:sldMk cId="1762289765" sldId="1599"/>
            <ac:spMk id="2" creationId="{3DAE42F5-B03C-75EE-0C3B-BC7835E21A96}"/>
          </ac:spMkLst>
        </pc:spChg>
      </pc:sldChg>
      <pc:sldChg chg="add del">
        <pc:chgData name="Serena Odianose" userId="e2a57ffd-d57e-4e6f-8568-85cf64780dc7" providerId="ADAL" clId="{517609AE-8A45-49F5-9237-945EA7E81A75}" dt="2024-09-06T11:20:23.434" v="214" actId="47"/>
        <pc:sldMkLst>
          <pc:docMk/>
          <pc:sldMk cId="113543692" sldId="1600"/>
        </pc:sldMkLst>
      </pc:sldChg>
      <pc:sldChg chg="modSp add mod">
        <pc:chgData name="Serena Odianose" userId="e2a57ffd-d57e-4e6f-8568-85cf64780dc7" providerId="ADAL" clId="{517609AE-8A45-49F5-9237-945EA7E81A75}" dt="2024-09-06T11:20:30.050" v="229" actId="20577"/>
        <pc:sldMkLst>
          <pc:docMk/>
          <pc:sldMk cId="2891736790" sldId="1601"/>
        </pc:sldMkLst>
        <pc:spChg chg="mod">
          <ac:chgData name="Serena Odianose" userId="e2a57ffd-d57e-4e6f-8568-85cf64780dc7" providerId="ADAL" clId="{517609AE-8A45-49F5-9237-945EA7E81A75}" dt="2024-09-06T11:20:30.050" v="229" actId="20577"/>
          <ac:spMkLst>
            <pc:docMk/>
            <pc:sldMk cId="2891736790" sldId="1601"/>
            <ac:spMk id="2" creationId="{3DAE42F5-B03C-75EE-0C3B-BC7835E21A96}"/>
          </ac:spMkLst>
        </pc:spChg>
      </pc:sldChg>
      <pc:sldChg chg="add del">
        <pc:chgData name="Serena Odianose" userId="e2a57ffd-d57e-4e6f-8568-85cf64780dc7" providerId="ADAL" clId="{517609AE-8A45-49F5-9237-945EA7E81A75}" dt="2024-09-06T11:20:21.451" v="212"/>
        <pc:sldMkLst>
          <pc:docMk/>
          <pc:sldMk cId="2905594798" sldId="1601"/>
        </pc:sldMkLst>
      </pc:sldChg>
      <pc:sldChg chg="modSp add del mod">
        <pc:chgData name="Serena Odianose" userId="e2a57ffd-d57e-4e6f-8568-85cf64780dc7" providerId="ADAL" clId="{517609AE-8A45-49F5-9237-945EA7E81A75}" dt="2024-09-09T12:32:06.591" v="669" actId="47"/>
        <pc:sldMkLst>
          <pc:docMk/>
          <pc:sldMk cId="3084794322" sldId="1602"/>
        </pc:sldMkLst>
        <pc:spChg chg="mod">
          <ac:chgData name="Serena Odianose" userId="e2a57ffd-d57e-4e6f-8568-85cf64780dc7" providerId="ADAL" clId="{517609AE-8A45-49F5-9237-945EA7E81A75}" dt="2024-09-06T12:46:27.184" v="295" actId="20577"/>
          <ac:spMkLst>
            <pc:docMk/>
            <pc:sldMk cId="3084794322" sldId="1602"/>
            <ac:spMk id="5" creationId="{DD2A889F-35D1-38B2-DDFA-13D756985D31}"/>
          </ac:spMkLst>
        </pc:spChg>
      </pc:sldChg>
      <pc:sldChg chg="add">
        <pc:chgData name="Serena Odianose" userId="e2a57ffd-d57e-4e6f-8568-85cf64780dc7" providerId="ADAL" clId="{517609AE-8A45-49F5-9237-945EA7E81A75}" dt="2024-09-09T12:22:29.634" v="296"/>
        <pc:sldMkLst>
          <pc:docMk/>
          <pc:sldMk cId="1336684423" sldId="1603"/>
        </pc:sldMkLst>
      </pc:sldChg>
      <pc:sldChg chg="add">
        <pc:chgData name="Serena Odianose" userId="e2a57ffd-d57e-4e6f-8568-85cf64780dc7" providerId="ADAL" clId="{517609AE-8A45-49F5-9237-945EA7E81A75}" dt="2024-09-09T12:22:29.634" v="296"/>
        <pc:sldMkLst>
          <pc:docMk/>
          <pc:sldMk cId="702410308" sldId="1604"/>
        </pc:sldMkLst>
      </pc:sldChg>
      <pc:sldChg chg="modSp add mod">
        <pc:chgData name="Serena Odianose" userId="e2a57ffd-d57e-4e6f-8568-85cf64780dc7" providerId="ADAL" clId="{517609AE-8A45-49F5-9237-945EA7E81A75}" dt="2024-09-09T12:24:21.703" v="319" actId="207"/>
        <pc:sldMkLst>
          <pc:docMk/>
          <pc:sldMk cId="2075938903" sldId="1605"/>
        </pc:sldMkLst>
        <pc:graphicFrameChg chg="modGraphic">
          <ac:chgData name="Serena Odianose" userId="e2a57ffd-d57e-4e6f-8568-85cf64780dc7" providerId="ADAL" clId="{517609AE-8A45-49F5-9237-945EA7E81A75}" dt="2024-09-09T12:24:21.703" v="319" actId="207"/>
          <ac:graphicFrameMkLst>
            <pc:docMk/>
            <pc:sldMk cId="2075938903" sldId="1605"/>
            <ac:graphicFrameMk id="6" creationId="{57B8BEC8-9EE9-DA61-B9C5-06252E1BC0ED}"/>
          </ac:graphicFrameMkLst>
        </pc:graphicFrameChg>
      </pc:sldChg>
      <pc:sldChg chg="add">
        <pc:chgData name="Serena Odianose" userId="e2a57ffd-d57e-4e6f-8568-85cf64780dc7" providerId="ADAL" clId="{517609AE-8A45-49F5-9237-945EA7E81A75}" dt="2024-09-09T12:22:29.634" v="296"/>
        <pc:sldMkLst>
          <pc:docMk/>
          <pc:sldMk cId="1033755783" sldId="1610"/>
        </pc:sldMkLst>
      </pc:sldChg>
      <pc:sldChg chg="modSp add mod">
        <pc:chgData name="Serena Odianose" userId="e2a57ffd-d57e-4e6f-8568-85cf64780dc7" providerId="ADAL" clId="{517609AE-8A45-49F5-9237-945EA7E81A75}" dt="2024-09-09T12:34:26.760" v="691" actId="20577"/>
        <pc:sldMkLst>
          <pc:docMk/>
          <pc:sldMk cId="3316289342" sldId="1611"/>
        </pc:sldMkLst>
        <pc:spChg chg="mod">
          <ac:chgData name="Serena Odianose" userId="e2a57ffd-d57e-4e6f-8568-85cf64780dc7" providerId="ADAL" clId="{517609AE-8A45-49F5-9237-945EA7E81A75}" dt="2024-09-09T12:34:26.760" v="691" actId="20577"/>
          <ac:spMkLst>
            <pc:docMk/>
            <pc:sldMk cId="3316289342" sldId="1611"/>
            <ac:spMk id="3" creationId="{9663741D-4E4D-CA77-E5BD-B8A3F95329C7}"/>
          </ac:spMkLst>
        </pc:spChg>
      </pc:sldChg>
      <pc:sldChg chg="modSp new del mod">
        <pc:chgData name="Serena Odianose" userId="e2a57ffd-d57e-4e6f-8568-85cf64780dc7" providerId="ADAL" clId="{517609AE-8A45-49F5-9237-945EA7E81A75}" dt="2024-09-09T12:28:41.631" v="340" actId="47"/>
        <pc:sldMkLst>
          <pc:docMk/>
          <pc:sldMk cId="2145881781" sldId="1612"/>
        </pc:sldMkLst>
        <pc:spChg chg="mod">
          <ac:chgData name="Serena Odianose" userId="e2a57ffd-d57e-4e6f-8568-85cf64780dc7" providerId="ADAL" clId="{517609AE-8A45-49F5-9237-945EA7E81A75}" dt="2024-09-09T12:27:17.581" v="339" actId="20577"/>
          <ac:spMkLst>
            <pc:docMk/>
            <pc:sldMk cId="2145881781" sldId="1612"/>
            <ac:spMk id="2" creationId="{B3025C2B-BF1E-F00A-546A-D97DA268920A}"/>
          </ac:spMkLst>
        </pc:spChg>
      </pc:sldChg>
      <pc:sldChg chg="modSp add mod">
        <pc:chgData name="Serena Odianose" userId="e2a57ffd-d57e-4e6f-8568-85cf64780dc7" providerId="ADAL" clId="{517609AE-8A45-49F5-9237-945EA7E81A75}" dt="2024-09-09T12:57:02.050" v="1196" actId="20577"/>
        <pc:sldMkLst>
          <pc:docMk/>
          <pc:sldMk cId="2779037343" sldId="1612"/>
        </pc:sldMkLst>
        <pc:spChg chg="mod">
          <ac:chgData name="Serena Odianose" userId="e2a57ffd-d57e-4e6f-8568-85cf64780dc7" providerId="ADAL" clId="{517609AE-8A45-49F5-9237-945EA7E81A75}" dt="2024-09-09T12:57:02.050" v="1196" actId="20577"/>
          <ac:spMkLst>
            <pc:docMk/>
            <pc:sldMk cId="2779037343" sldId="1612"/>
            <ac:spMk id="3" creationId="{9663741D-4E4D-CA77-E5BD-B8A3F95329C7}"/>
          </ac:spMkLst>
        </pc:spChg>
      </pc:sldChg>
      <pc:sldMasterChg chg="addSp modSp">
        <pc:chgData name="Serena Odianose" userId="e2a57ffd-d57e-4e6f-8568-85cf64780dc7" providerId="ADAL" clId="{517609AE-8A45-49F5-9237-945EA7E81A75}" dt="2024-09-05T14:52:14.151" v="202" actId="1076"/>
        <pc:sldMasterMkLst>
          <pc:docMk/>
          <pc:sldMasterMk cId="2497179986" sldId="2147483683"/>
        </pc:sldMasterMkLst>
        <pc:picChg chg="add mod">
          <ac:chgData name="Serena Odianose" userId="e2a57ffd-d57e-4e6f-8568-85cf64780dc7" providerId="ADAL" clId="{517609AE-8A45-49F5-9237-945EA7E81A75}" dt="2024-09-05T14:52:14.151" v="202" actId="1076"/>
          <ac:picMkLst>
            <pc:docMk/>
            <pc:sldMasterMk cId="2497179986" sldId="2147483683"/>
            <ac:picMk id="4" creationId="{788D6681-2AC7-8041-1AE0-1A69F411BB13}"/>
          </ac:picMkLst>
        </pc:picChg>
      </pc:sldMasterChg>
    </pc:docChg>
  </pc:docChgLst>
  <pc:docChgLst>
    <pc:chgData name="Rebecca Nambooze" userId="S::rnambooze@wmo.int::d92ea497-5a98-45cb-a0b5-28c7eef078cd" providerId="AD" clId="Web-{230C7832-F16A-9F61-E0BF-9B1C99EDE1B9}"/>
    <pc:docChg chg="modSld">
      <pc:chgData name="Rebecca Nambooze" userId="S::rnambooze@wmo.int::d92ea497-5a98-45cb-a0b5-28c7eef078cd" providerId="AD" clId="Web-{230C7832-F16A-9F61-E0BF-9B1C99EDE1B9}" dt="2024-08-21T13:23:51.215" v="1" actId="1076"/>
      <pc:docMkLst>
        <pc:docMk/>
      </pc:docMkLst>
      <pc:sldChg chg="modSp">
        <pc:chgData name="Rebecca Nambooze" userId="S::rnambooze@wmo.int::d92ea497-5a98-45cb-a0b5-28c7eef078cd" providerId="AD" clId="Web-{230C7832-F16A-9F61-E0BF-9B1C99EDE1B9}" dt="2024-08-21T13:23:51.215" v="1" actId="1076"/>
        <pc:sldMkLst>
          <pc:docMk/>
          <pc:sldMk cId="2868513973" sldId="1596"/>
        </pc:sldMkLst>
        <pc:graphicFrameChg chg="mod">
          <ac:chgData name="Rebecca Nambooze" userId="S::rnambooze@wmo.int::d92ea497-5a98-45cb-a0b5-28c7eef078cd" providerId="AD" clId="Web-{230C7832-F16A-9F61-E0BF-9B1C99EDE1B9}" dt="2024-08-21T13:23:51.215" v="1" actId="1076"/>
          <ac:graphicFrameMkLst>
            <pc:docMk/>
            <pc:sldMk cId="2868513973" sldId="1596"/>
            <ac:graphicFrameMk id="4" creationId="{2330D10F-E503-9FE1-AA98-D8410A4ACC83}"/>
          </ac:graphicFrameMkLst>
        </pc:graphicFrameChg>
        <pc:graphicFrameChg chg="mod">
          <ac:chgData name="Rebecca Nambooze" userId="S::rnambooze@wmo.int::d92ea497-5a98-45cb-a0b5-28c7eef078cd" providerId="AD" clId="Web-{230C7832-F16A-9F61-E0BF-9B1C99EDE1B9}" dt="2024-08-21T13:23:44.449" v="0" actId="1076"/>
          <ac:graphicFrameMkLst>
            <pc:docMk/>
            <pc:sldMk cId="2868513973" sldId="1596"/>
            <ac:graphicFrameMk id="6" creationId="{57B8BEC8-9EE9-DA61-B9C5-06252E1BC0ED}"/>
          </ac:graphicFrameMkLst>
        </pc:graphicFrameChg>
      </pc:sldChg>
    </pc:docChg>
  </pc:docChgLst>
  <pc:docChgLst>
    <pc:chgData name="Zarifou Djibril" userId="bd10e8ed-42cc-4faf-b727-e0018f637855" providerId="ADAL" clId="{91FEBBF3-F5CF-460B-9DDC-ADEB0B758EB2}"/>
    <pc:docChg chg="modSld">
      <pc:chgData name="Zarifou Djibril" userId="bd10e8ed-42cc-4faf-b727-e0018f637855" providerId="ADAL" clId="{91FEBBF3-F5CF-460B-9DDC-ADEB0B758EB2}" dt="2024-09-05T12:22:36.940" v="29"/>
      <pc:docMkLst>
        <pc:docMk/>
      </pc:docMkLst>
      <pc:sldChg chg="modTransition">
        <pc:chgData name="Zarifou Djibril" userId="bd10e8ed-42cc-4faf-b727-e0018f637855" providerId="ADAL" clId="{91FEBBF3-F5CF-460B-9DDC-ADEB0B758EB2}" dt="2024-09-05T12:16:17.275" v="14"/>
        <pc:sldMkLst>
          <pc:docMk/>
          <pc:sldMk cId="281851875" sldId="256"/>
        </pc:sldMkLst>
      </pc:sldChg>
      <pc:sldChg chg="modTransition">
        <pc:chgData name="Zarifou Djibril" userId="bd10e8ed-42cc-4faf-b727-e0018f637855" providerId="ADAL" clId="{91FEBBF3-F5CF-460B-9DDC-ADEB0B758EB2}" dt="2024-09-05T12:22:22.942" v="27"/>
        <pc:sldMkLst>
          <pc:docMk/>
          <pc:sldMk cId="2852177521" sldId="1590"/>
        </pc:sldMkLst>
      </pc:sldChg>
      <pc:sldChg chg="modTransition">
        <pc:chgData name="Zarifou Djibril" userId="bd10e8ed-42cc-4faf-b727-e0018f637855" providerId="ADAL" clId="{91FEBBF3-F5CF-460B-9DDC-ADEB0B758EB2}" dt="2024-09-05T12:22:36.940" v="29"/>
        <pc:sldMkLst>
          <pc:docMk/>
          <pc:sldMk cId="326596936" sldId="1595"/>
        </pc:sldMkLst>
      </pc:sldChg>
      <pc:sldChg chg="modTransition">
        <pc:chgData name="Zarifou Djibril" userId="bd10e8ed-42cc-4faf-b727-e0018f637855" providerId="ADAL" clId="{91FEBBF3-F5CF-460B-9DDC-ADEB0B758EB2}" dt="2024-09-05T12:21:50.532" v="25"/>
        <pc:sldMkLst>
          <pc:docMk/>
          <pc:sldMk cId="2868513973" sldId="1596"/>
        </pc:sldMkLst>
      </pc:sldChg>
      <pc:sldChg chg="modTransition">
        <pc:chgData name="Zarifou Djibril" userId="bd10e8ed-42cc-4faf-b727-e0018f637855" providerId="ADAL" clId="{91FEBBF3-F5CF-460B-9DDC-ADEB0B758EB2}" dt="2024-09-05T12:21:50.532" v="25"/>
        <pc:sldMkLst>
          <pc:docMk/>
          <pc:sldMk cId="1234890621" sldId="1597"/>
        </pc:sldMkLst>
      </pc:sldChg>
    </pc:docChg>
  </pc:docChgLst>
  <pc:docChgLst>
    <pc:chgData name="Serena Odianose" userId="e2a57ffd-d57e-4e6f-8568-85cf64780dc7" providerId="ADAL" clId="{D3244B45-4EBF-4656-863F-92A27A4B8C6B}"/>
    <pc:docChg chg="undo redo custSel addSld delSld modSld addMainMaster modMainMaster">
      <pc:chgData name="Serena Odianose" userId="e2a57ffd-d57e-4e6f-8568-85cf64780dc7" providerId="ADAL" clId="{D3244B45-4EBF-4656-863F-92A27A4B8C6B}" dt="2024-09-13T09:22:00.098" v="1164" actId="47"/>
      <pc:docMkLst>
        <pc:docMk/>
      </pc:docMkLst>
      <pc:sldChg chg="modSp mod">
        <pc:chgData name="Serena Odianose" userId="e2a57ffd-d57e-4e6f-8568-85cf64780dc7" providerId="ADAL" clId="{D3244B45-4EBF-4656-863F-92A27A4B8C6B}" dt="2024-09-09T13:41:16.140" v="1140" actId="20577"/>
        <pc:sldMkLst>
          <pc:docMk/>
          <pc:sldMk cId="281851875" sldId="256"/>
        </pc:sldMkLst>
        <pc:spChg chg="mod">
          <ac:chgData name="Serena Odianose" userId="e2a57ffd-d57e-4e6f-8568-85cf64780dc7" providerId="ADAL" clId="{D3244B45-4EBF-4656-863F-92A27A4B8C6B}" dt="2024-09-09T13:41:16.140" v="1140" actId="20577"/>
          <ac:spMkLst>
            <pc:docMk/>
            <pc:sldMk cId="281851875" sldId="256"/>
            <ac:spMk id="2" creationId="{1257ACB5-6892-A143-A4B1-E4A0CC5B1D04}"/>
          </ac:spMkLst>
        </pc:spChg>
      </pc:sldChg>
      <pc:sldChg chg="delSp modSp add mod">
        <pc:chgData name="Serena Odianose" userId="e2a57ffd-d57e-4e6f-8568-85cf64780dc7" providerId="ADAL" clId="{D3244B45-4EBF-4656-863F-92A27A4B8C6B}" dt="2024-09-09T13:06:15.081" v="402" actId="20577"/>
        <pc:sldMkLst>
          <pc:docMk/>
          <pc:sldMk cId="366504692" sldId="257"/>
        </pc:sldMkLst>
        <pc:spChg chg="mod">
          <ac:chgData name="Serena Odianose" userId="e2a57ffd-d57e-4e6f-8568-85cf64780dc7" providerId="ADAL" clId="{D3244B45-4EBF-4656-863F-92A27A4B8C6B}" dt="2024-09-09T13:06:15.081" v="402" actId="20577"/>
          <ac:spMkLst>
            <pc:docMk/>
            <pc:sldMk cId="366504692" sldId="257"/>
            <ac:spMk id="3" creationId="{00000000-0000-0000-0000-000000000000}"/>
          </ac:spMkLst>
        </pc:spChg>
        <pc:picChg chg="del">
          <ac:chgData name="Serena Odianose" userId="e2a57ffd-d57e-4e6f-8568-85cf64780dc7" providerId="ADAL" clId="{D3244B45-4EBF-4656-863F-92A27A4B8C6B}" dt="2024-09-09T13:03:21.948" v="18" actId="478"/>
          <ac:picMkLst>
            <pc:docMk/>
            <pc:sldMk cId="366504692" sldId="257"/>
            <ac:picMk id="5" creationId="{FF15AB5F-11D8-21E0-DF89-647E4065CDB8}"/>
          </ac:picMkLst>
        </pc:picChg>
      </pc:sldChg>
      <pc:sldChg chg="delSp modSp add mod">
        <pc:chgData name="Serena Odianose" userId="e2a57ffd-d57e-4e6f-8568-85cf64780dc7" providerId="ADAL" clId="{D3244B45-4EBF-4656-863F-92A27A4B8C6B}" dt="2024-09-09T13:08:48.799" v="447" actId="27636"/>
        <pc:sldMkLst>
          <pc:docMk/>
          <pc:sldMk cId="430781478" sldId="258"/>
        </pc:sldMkLst>
        <pc:spChg chg="mod">
          <ac:chgData name="Serena Odianose" userId="e2a57ffd-d57e-4e6f-8568-85cf64780dc7" providerId="ADAL" clId="{D3244B45-4EBF-4656-863F-92A27A4B8C6B}" dt="2024-09-09T13:02:22.581" v="3" actId="27636"/>
          <ac:spMkLst>
            <pc:docMk/>
            <pc:sldMk cId="430781478" sldId="258"/>
            <ac:spMk id="2" creationId="{00000000-0000-0000-0000-000000000000}"/>
          </ac:spMkLst>
        </pc:spChg>
        <pc:spChg chg="mod">
          <ac:chgData name="Serena Odianose" userId="e2a57ffd-d57e-4e6f-8568-85cf64780dc7" providerId="ADAL" clId="{D3244B45-4EBF-4656-863F-92A27A4B8C6B}" dt="2024-09-09T13:08:48.799" v="447" actId="27636"/>
          <ac:spMkLst>
            <pc:docMk/>
            <pc:sldMk cId="430781478" sldId="258"/>
            <ac:spMk id="3" creationId="{00000000-0000-0000-0000-000000000000}"/>
          </ac:spMkLst>
        </pc:spChg>
        <pc:picChg chg="del">
          <ac:chgData name="Serena Odianose" userId="e2a57ffd-d57e-4e6f-8568-85cf64780dc7" providerId="ADAL" clId="{D3244B45-4EBF-4656-863F-92A27A4B8C6B}" dt="2024-09-09T13:03:25.091" v="19" actId="478"/>
          <ac:picMkLst>
            <pc:docMk/>
            <pc:sldMk cId="430781478" sldId="258"/>
            <ac:picMk id="5" creationId="{2B178D91-2A13-BCC3-3E04-2FE99FF2FCDD}"/>
          </ac:picMkLst>
        </pc:picChg>
      </pc:sldChg>
      <pc:sldChg chg="delSp modSp add mod">
        <pc:chgData name="Serena Odianose" userId="e2a57ffd-d57e-4e6f-8568-85cf64780dc7" providerId="ADAL" clId="{D3244B45-4EBF-4656-863F-92A27A4B8C6B}" dt="2024-09-09T13:20:42.232" v="488" actId="14100"/>
        <pc:sldMkLst>
          <pc:docMk/>
          <pc:sldMk cId="3741091072" sldId="259"/>
        </pc:sldMkLst>
        <pc:spChg chg="mod">
          <ac:chgData name="Serena Odianose" userId="e2a57ffd-d57e-4e6f-8568-85cf64780dc7" providerId="ADAL" clId="{D3244B45-4EBF-4656-863F-92A27A4B8C6B}" dt="2024-09-09T13:20:42.232" v="488" actId="14100"/>
          <ac:spMkLst>
            <pc:docMk/>
            <pc:sldMk cId="3741091072" sldId="259"/>
            <ac:spMk id="2" creationId="{00000000-0000-0000-0000-000000000000}"/>
          </ac:spMkLst>
        </pc:spChg>
        <pc:spChg chg="mod">
          <ac:chgData name="Serena Odianose" userId="e2a57ffd-d57e-4e6f-8568-85cf64780dc7" providerId="ADAL" clId="{D3244B45-4EBF-4656-863F-92A27A4B8C6B}" dt="2024-09-09T13:18:53.326" v="485" actId="20577"/>
          <ac:spMkLst>
            <pc:docMk/>
            <pc:sldMk cId="3741091072" sldId="259"/>
            <ac:spMk id="3" creationId="{00000000-0000-0000-0000-000000000000}"/>
          </ac:spMkLst>
        </pc:spChg>
        <pc:picChg chg="del">
          <ac:chgData name="Serena Odianose" userId="e2a57ffd-d57e-4e6f-8568-85cf64780dc7" providerId="ADAL" clId="{D3244B45-4EBF-4656-863F-92A27A4B8C6B}" dt="2024-09-09T13:03:29.470" v="20" actId="478"/>
          <ac:picMkLst>
            <pc:docMk/>
            <pc:sldMk cId="3741091072" sldId="259"/>
            <ac:picMk id="5" creationId="{495430E1-C1A8-B02D-E2FE-9DF1FBFA0B35}"/>
          </ac:picMkLst>
        </pc:picChg>
      </pc:sldChg>
      <pc:sldChg chg="delSp modSp add mod">
        <pc:chgData name="Serena Odianose" userId="e2a57ffd-d57e-4e6f-8568-85cf64780dc7" providerId="ADAL" clId="{D3244B45-4EBF-4656-863F-92A27A4B8C6B}" dt="2024-09-09T13:13:43.977" v="456" actId="478"/>
        <pc:sldMkLst>
          <pc:docMk/>
          <pc:sldMk cId="1169260299" sldId="260"/>
        </pc:sldMkLst>
        <pc:spChg chg="mod">
          <ac:chgData name="Serena Odianose" userId="e2a57ffd-d57e-4e6f-8568-85cf64780dc7" providerId="ADAL" clId="{D3244B45-4EBF-4656-863F-92A27A4B8C6B}" dt="2024-09-09T13:09:21.778" v="452" actId="20577"/>
          <ac:spMkLst>
            <pc:docMk/>
            <pc:sldMk cId="1169260299" sldId="260"/>
            <ac:spMk id="3" creationId="{00000000-0000-0000-0000-000000000000}"/>
          </ac:spMkLst>
        </pc:spChg>
        <pc:picChg chg="del">
          <ac:chgData name="Serena Odianose" userId="e2a57ffd-d57e-4e6f-8568-85cf64780dc7" providerId="ADAL" clId="{D3244B45-4EBF-4656-863F-92A27A4B8C6B}" dt="2024-09-09T13:13:43.977" v="456" actId="478"/>
          <ac:picMkLst>
            <pc:docMk/>
            <pc:sldMk cId="1169260299" sldId="260"/>
            <ac:picMk id="5" creationId="{262CFF58-CFBC-0787-95AB-F8F73C6027C3}"/>
          </ac:picMkLst>
        </pc:picChg>
      </pc:sldChg>
      <pc:sldChg chg="delSp modSp add mod">
        <pc:chgData name="Serena Odianose" userId="e2a57ffd-d57e-4e6f-8568-85cf64780dc7" providerId="ADAL" clId="{D3244B45-4EBF-4656-863F-92A27A4B8C6B}" dt="2024-09-09T13:18:36.199" v="483" actId="5793"/>
        <pc:sldMkLst>
          <pc:docMk/>
          <pc:sldMk cId="1141945975" sldId="262"/>
        </pc:sldMkLst>
        <pc:spChg chg="mod">
          <ac:chgData name="Serena Odianose" userId="e2a57ffd-d57e-4e6f-8568-85cf64780dc7" providerId="ADAL" clId="{D3244B45-4EBF-4656-863F-92A27A4B8C6B}" dt="2024-09-09T13:02:22.885" v="8" actId="27636"/>
          <ac:spMkLst>
            <pc:docMk/>
            <pc:sldMk cId="1141945975" sldId="262"/>
            <ac:spMk id="2" creationId="{00000000-0000-0000-0000-000000000000}"/>
          </ac:spMkLst>
        </pc:spChg>
        <pc:spChg chg="mod">
          <ac:chgData name="Serena Odianose" userId="e2a57ffd-d57e-4e6f-8568-85cf64780dc7" providerId="ADAL" clId="{D3244B45-4EBF-4656-863F-92A27A4B8C6B}" dt="2024-09-09T13:18:36.199" v="483" actId="5793"/>
          <ac:spMkLst>
            <pc:docMk/>
            <pc:sldMk cId="1141945975" sldId="262"/>
            <ac:spMk id="3" creationId="{00000000-0000-0000-0000-000000000000}"/>
          </ac:spMkLst>
        </pc:spChg>
        <pc:picChg chg="del">
          <ac:chgData name="Serena Odianose" userId="e2a57ffd-d57e-4e6f-8568-85cf64780dc7" providerId="ADAL" clId="{D3244B45-4EBF-4656-863F-92A27A4B8C6B}" dt="2024-09-09T13:03:36.736" v="22" actId="478"/>
          <ac:picMkLst>
            <pc:docMk/>
            <pc:sldMk cId="1141945975" sldId="262"/>
            <ac:picMk id="4" creationId="{1336ABE4-75B9-57EB-50DF-970B4208CE3F}"/>
          </ac:picMkLst>
        </pc:picChg>
      </pc:sldChg>
      <pc:sldChg chg="delSp modSp add mod">
        <pc:chgData name="Serena Odianose" userId="e2a57ffd-d57e-4e6f-8568-85cf64780dc7" providerId="ADAL" clId="{D3244B45-4EBF-4656-863F-92A27A4B8C6B}" dt="2024-09-09T13:21:00.442" v="492" actId="27636"/>
        <pc:sldMkLst>
          <pc:docMk/>
          <pc:sldMk cId="1420351084" sldId="263"/>
        </pc:sldMkLst>
        <pc:spChg chg="mod">
          <ac:chgData name="Serena Odianose" userId="e2a57ffd-d57e-4e6f-8568-85cf64780dc7" providerId="ADAL" clId="{D3244B45-4EBF-4656-863F-92A27A4B8C6B}" dt="2024-09-09T13:21:00.442" v="492" actId="27636"/>
          <ac:spMkLst>
            <pc:docMk/>
            <pc:sldMk cId="1420351084" sldId="263"/>
            <ac:spMk id="3" creationId="{00000000-0000-0000-0000-000000000000}"/>
          </ac:spMkLst>
        </pc:spChg>
        <pc:picChg chg="del">
          <ac:chgData name="Serena Odianose" userId="e2a57ffd-d57e-4e6f-8568-85cf64780dc7" providerId="ADAL" clId="{D3244B45-4EBF-4656-863F-92A27A4B8C6B}" dt="2024-09-09T13:03:32.822" v="21" actId="478"/>
          <ac:picMkLst>
            <pc:docMk/>
            <pc:sldMk cId="1420351084" sldId="263"/>
            <ac:picMk id="5" creationId="{9F0B95D3-8E13-B834-DBC3-6E89131000B4}"/>
          </ac:picMkLst>
        </pc:picChg>
      </pc:sldChg>
      <pc:sldChg chg="delSp add del mod">
        <pc:chgData name="Serena Odianose" userId="e2a57ffd-d57e-4e6f-8568-85cf64780dc7" providerId="ADAL" clId="{D3244B45-4EBF-4656-863F-92A27A4B8C6B}" dt="2024-09-13T09:21:48.249" v="1163" actId="47"/>
        <pc:sldMkLst>
          <pc:docMk/>
          <pc:sldMk cId="62014460" sldId="264"/>
        </pc:sldMkLst>
        <pc:picChg chg="del">
          <ac:chgData name="Serena Odianose" userId="e2a57ffd-d57e-4e6f-8568-85cf64780dc7" providerId="ADAL" clId="{D3244B45-4EBF-4656-863F-92A27A4B8C6B}" dt="2024-09-09T13:03:14.106" v="16" actId="478"/>
          <ac:picMkLst>
            <pc:docMk/>
            <pc:sldMk cId="62014460" sldId="264"/>
            <ac:picMk id="3" creationId="{1C811BD4-EBB4-B880-4DDB-A83753E06A9F}"/>
          </ac:picMkLst>
        </pc:picChg>
      </pc:sldChg>
      <pc:sldChg chg="delSp modSp add mod">
        <pc:chgData name="Serena Odianose" userId="e2a57ffd-d57e-4e6f-8568-85cf64780dc7" providerId="ADAL" clId="{D3244B45-4EBF-4656-863F-92A27A4B8C6B}" dt="2024-09-09T13:08:34.302" v="445" actId="207"/>
        <pc:sldMkLst>
          <pc:docMk/>
          <pc:sldMk cId="558477939" sldId="265"/>
        </pc:sldMkLst>
        <pc:spChg chg="mod">
          <ac:chgData name="Serena Odianose" userId="e2a57ffd-d57e-4e6f-8568-85cf64780dc7" providerId="ADAL" clId="{D3244B45-4EBF-4656-863F-92A27A4B8C6B}" dt="2024-09-09T13:08:34.302" v="445" actId="207"/>
          <ac:spMkLst>
            <pc:docMk/>
            <pc:sldMk cId="558477939" sldId="265"/>
            <ac:spMk id="3" creationId="{00000000-0000-0000-0000-000000000000}"/>
          </ac:spMkLst>
        </pc:spChg>
        <pc:picChg chg="del">
          <ac:chgData name="Serena Odianose" userId="e2a57ffd-d57e-4e6f-8568-85cf64780dc7" providerId="ADAL" clId="{D3244B45-4EBF-4656-863F-92A27A4B8C6B}" dt="2024-09-09T13:03:17.290" v="17" actId="478"/>
          <ac:picMkLst>
            <pc:docMk/>
            <pc:sldMk cId="558477939" sldId="265"/>
            <ac:picMk id="6" creationId="{2D24EE9C-75D9-37BC-0D37-F41C45D9C131}"/>
          </ac:picMkLst>
        </pc:picChg>
      </pc:sldChg>
      <pc:sldChg chg="delSp modSp add mod">
        <pc:chgData name="Serena Odianose" userId="e2a57ffd-d57e-4e6f-8568-85cf64780dc7" providerId="ADAL" clId="{D3244B45-4EBF-4656-863F-92A27A4B8C6B}" dt="2024-09-09T13:18:22.682" v="482" actId="1076"/>
        <pc:sldMkLst>
          <pc:docMk/>
          <pc:sldMk cId="3638200247" sldId="266"/>
        </pc:sldMkLst>
        <pc:spChg chg="mod">
          <ac:chgData name="Serena Odianose" userId="e2a57ffd-d57e-4e6f-8568-85cf64780dc7" providerId="ADAL" clId="{D3244B45-4EBF-4656-863F-92A27A4B8C6B}" dt="2024-09-09T13:02:22.895" v="9" actId="27636"/>
          <ac:spMkLst>
            <pc:docMk/>
            <pc:sldMk cId="3638200247" sldId="266"/>
            <ac:spMk id="2" creationId="{00000000-0000-0000-0000-000000000000}"/>
          </ac:spMkLst>
        </pc:spChg>
        <pc:spChg chg="mod">
          <ac:chgData name="Serena Odianose" userId="e2a57ffd-d57e-4e6f-8568-85cf64780dc7" providerId="ADAL" clId="{D3244B45-4EBF-4656-863F-92A27A4B8C6B}" dt="2024-09-09T13:18:22.682" v="482" actId="1076"/>
          <ac:spMkLst>
            <pc:docMk/>
            <pc:sldMk cId="3638200247" sldId="266"/>
            <ac:spMk id="3" creationId="{00000000-0000-0000-0000-000000000000}"/>
          </ac:spMkLst>
        </pc:spChg>
        <pc:picChg chg="del">
          <ac:chgData name="Serena Odianose" userId="e2a57ffd-d57e-4e6f-8568-85cf64780dc7" providerId="ADAL" clId="{D3244B45-4EBF-4656-863F-92A27A4B8C6B}" dt="2024-09-09T13:03:41.598" v="23" actId="478"/>
          <ac:picMkLst>
            <pc:docMk/>
            <pc:sldMk cId="3638200247" sldId="266"/>
            <ac:picMk id="4" creationId="{E06087FF-A065-A81E-A371-9207C5DF9B1A}"/>
          </ac:picMkLst>
        </pc:picChg>
      </pc:sldChg>
      <pc:sldChg chg="delSp modSp add mod modShow addCm delCm modCm">
        <pc:chgData name="Serena Odianose" userId="e2a57ffd-d57e-4e6f-8568-85cf64780dc7" providerId="ADAL" clId="{D3244B45-4EBF-4656-863F-92A27A4B8C6B}" dt="2024-09-12T08:42:21.945" v="1151" actId="729"/>
        <pc:sldMkLst>
          <pc:docMk/>
          <pc:sldMk cId="4013115869" sldId="267"/>
        </pc:sldMkLst>
        <pc:spChg chg="mod">
          <ac:chgData name="Serena Odianose" userId="e2a57ffd-d57e-4e6f-8568-85cf64780dc7" providerId="ADAL" clId="{D3244B45-4EBF-4656-863F-92A27A4B8C6B}" dt="2024-09-09T13:35:24.810" v="1038" actId="6549"/>
          <ac:spMkLst>
            <pc:docMk/>
            <pc:sldMk cId="4013115869" sldId="267"/>
            <ac:spMk id="7" creationId="{A3F31345-66B1-EAEE-7CE5-EE5AEEFB139A}"/>
          </ac:spMkLst>
        </pc:spChg>
        <pc:picChg chg="del">
          <ac:chgData name="Serena Odianose" userId="e2a57ffd-d57e-4e6f-8568-85cf64780dc7" providerId="ADAL" clId="{D3244B45-4EBF-4656-863F-92A27A4B8C6B}" dt="2024-09-09T13:27:58.252" v="528" actId="478"/>
          <ac:picMkLst>
            <pc:docMk/>
            <pc:sldMk cId="4013115869" sldId="267"/>
            <ac:picMk id="8" creationId="{83435E16-63F2-0475-8990-516AAD12054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Serena Odianose" userId="e2a57ffd-d57e-4e6f-8568-85cf64780dc7" providerId="ADAL" clId="{D3244B45-4EBF-4656-863F-92A27A4B8C6B}" dt="2024-09-12T08:42:03.371" v="1149"/>
              <pc2:cmMkLst xmlns:pc2="http://schemas.microsoft.com/office/powerpoint/2019/9/main/command">
                <pc:docMk/>
                <pc:sldMk cId="4013115869" sldId="267"/>
                <pc2:cmMk id="{4344393F-32FC-48D3-93ED-99A52CFF5BA7}"/>
              </pc2:cmMkLst>
            </pc226:cmChg>
          </p:ext>
        </pc:extLst>
      </pc:sldChg>
      <pc:sldChg chg="delSp modSp add mod addCm delCm modCm">
        <pc:chgData name="Serena Odianose" userId="e2a57ffd-d57e-4e6f-8568-85cf64780dc7" providerId="ADAL" clId="{D3244B45-4EBF-4656-863F-92A27A4B8C6B}" dt="2024-09-12T08:42:11.641" v="1150"/>
        <pc:sldMkLst>
          <pc:docMk/>
          <pc:sldMk cId="1604968828" sldId="268"/>
        </pc:sldMkLst>
        <pc:spChg chg="mod">
          <ac:chgData name="Serena Odianose" userId="e2a57ffd-d57e-4e6f-8568-85cf64780dc7" providerId="ADAL" clId="{D3244B45-4EBF-4656-863F-92A27A4B8C6B}" dt="2024-09-09T13:38:27.105" v="1097" actId="20577"/>
          <ac:spMkLst>
            <pc:docMk/>
            <pc:sldMk cId="1604968828" sldId="268"/>
            <ac:spMk id="2" creationId="{00000000-0000-0000-0000-000000000000}"/>
          </ac:spMkLst>
        </pc:spChg>
        <pc:graphicFrameChg chg="mod modGraphic">
          <ac:chgData name="Serena Odianose" userId="e2a57ffd-d57e-4e6f-8568-85cf64780dc7" providerId="ADAL" clId="{D3244B45-4EBF-4656-863F-92A27A4B8C6B}" dt="2024-09-09T13:37:39.281" v="1067" actId="14734"/>
          <ac:graphicFrameMkLst>
            <pc:docMk/>
            <pc:sldMk cId="1604968828" sldId="268"/>
            <ac:graphicFrameMk id="8" creationId="{191DABDE-8829-56B7-2E84-F4D80D5ECBA3}"/>
          </ac:graphicFrameMkLst>
        </pc:graphicFrameChg>
        <pc:picChg chg="del">
          <ac:chgData name="Serena Odianose" userId="e2a57ffd-d57e-4e6f-8568-85cf64780dc7" providerId="ADAL" clId="{D3244B45-4EBF-4656-863F-92A27A4B8C6B}" dt="2024-09-09T13:03:45.315" v="24" actId="478"/>
          <ac:picMkLst>
            <pc:docMk/>
            <pc:sldMk cId="1604968828" sldId="268"/>
            <ac:picMk id="3" creationId="{FDEABD72-330D-31E2-E13B-A11DB48871A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Serena Odianose" userId="e2a57ffd-d57e-4e6f-8568-85cf64780dc7" providerId="ADAL" clId="{D3244B45-4EBF-4656-863F-92A27A4B8C6B}" dt="2024-09-12T08:42:11.641" v="1150"/>
              <pc2:cmMkLst xmlns:pc2="http://schemas.microsoft.com/office/powerpoint/2019/9/main/command">
                <pc:docMk/>
                <pc:sldMk cId="1604968828" sldId="268"/>
                <pc2:cmMk id="{AF14311D-98A2-4CB1-90BB-3FD5EBCB1571}"/>
              </pc2:cmMkLst>
            </pc226:cmChg>
          </p:ext>
        </pc:extLst>
      </pc:sldChg>
      <pc:sldChg chg="delSp modSp add del mod">
        <pc:chgData name="Serena Odianose" userId="e2a57ffd-d57e-4e6f-8568-85cf64780dc7" providerId="ADAL" clId="{D3244B45-4EBF-4656-863F-92A27A4B8C6B}" dt="2024-09-09T13:26:02.440" v="524" actId="47"/>
        <pc:sldMkLst>
          <pc:docMk/>
          <pc:sldMk cId="3730219364" sldId="270"/>
        </pc:sldMkLst>
        <pc:spChg chg="mod">
          <ac:chgData name="Serena Odianose" userId="e2a57ffd-d57e-4e6f-8568-85cf64780dc7" providerId="ADAL" clId="{D3244B45-4EBF-4656-863F-92A27A4B8C6B}" dt="2024-09-09T13:02:22.948" v="12" actId="27636"/>
          <ac:spMkLst>
            <pc:docMk/>
            <pc:sldMk cId="3730219364" sldId="270"/>
            <ac:spMk id="2" creationId="{C781ED0A-E10C-7059-85CA-E1E6BCC9E98B}"/>
          </ac:spMkLst>
        </pc:spChg>
        <pc:graphicFrameChg chg="modGraphic">
          <ac:chgData name="Serena Odianose" userId="e2a57ffd-d57e-4e6f-8568-85cf64780dc7" providerId="ADAL" clId="{D3244B45-4EBF-4656-863F-92A27A4B8C6B}" dt="2024-09-09T13:25:41.153" v="521" actId="2165"/>
          <ac:graphicFrameMkLst>
            <pc:docMk/>
            <pc:sldMk cId="3730219364" sldId="270"/>
            <ac:graphicFrameMk id="5" creationId="{CC98F740-5B86-332F-A92D-02FB708C31CF}"/>
          </ac:graphicFrameMkLst>
        </pc:graphicFrameChg>
        <pc:picChg chg="del">
          <ac:chgData name="Serena Odianose" userId="e2a57ffd-d57e-4e6f-8568-85cf64780dc7" providerId="ADAL" clId="{D3244B45-4EBF-4656-863F-92A27A4B8C6B}" dt="2024-09-09T13:03:48.257" v="25" actId="478"/>
          <ac:picMkLst>
            <pc:docMk/>
            <pc:sldMk cId="3730219364" sldId="270"/>
            <ac:picMk id="3" creationId="{AB172F89-ADF6-B04F-8550-86ABA2B1D572}"/>
          </ac:picMkLst>
        </pc:picChg>
      </pc:sldChg>
      <pc:sldChg chg="delSp modSp add mod">
        <pc:chgData name="Serena Odianose" userId="e2a57ffd-d57e-4e6f-8568-85cf64780dc7" providerId="ADAL" clId="{D3244B45-4EBF-4656-863F-92A27A4B8C6B}" dt="2024-09-09T13:38:20.286" v="1093" actId="1076"/>
        <pc:sldMkLst>
          <pc:docMk/>
          <pc:sldMk cId="3363490362" sldId="271"/>
        </pc:sldMkLst>
        <pc:spChg chg="mod">
          <ac:chgData name="Serena Odianose" userId="e2a57ffd-d57e-4e6f-8568-85cf64780dc7" providerId="ADAL" clId="{D3244B45-4EBF-4656-863F-92A27A4B8C6B}" dt="2024-09-09T13:38:16.088" v="1092" actId="5793"/>
          <ac:spMkLst>
            <pc:docMk/>
            <pc:sldMk cId="3363490362" sldId="271"/>
            <ac:spMk id="3" creationId="{22F642D3-A511-E6E2-91B7-FBC7D24AC312}"/>
          </ac:spMkLst>
        </pc:spChg>
        <pc:graphicFrameChg chg="mod modGraphic">
          <ac:chgData name="Serena Odianose" userId="e2a57ffd-d57e-4e6f-8568-85cf64780dc7" providerId="ADAL" clId="{D3244B45-4EBF-4656-863F-92A27A4B8C6B}" dt="2024-09-09T13:38:20.286" v="1093" actId="1076"/>
          <ac:graphicFrameMkLst>
            <pc:docMk/>
            <pc:sldMk cId="3363490362" sldId="271"/>
            <ac:graphicFrameMk id="2" creationId="{C8FB56C3-667E-8E2B-8819-C5D44E68BAAD}"/>
          </ac:graphicFrameMkLst>
        </pc:graphicFrameChg>
        <pc:picChg chg="del">
          <ac:chgData name="Serena Odianose" userId="e2a57ffd-d57e-4e6f-8568-85cf64780dc7" providerId="ADAL" clId="{D3244B45-4EBF-4656-863F-92A27A4B8C6B}" dt="2024-09-09T13:03:51.832" v="26" actId="478"/>
          <ac:picMkLst>
            <pc:docMk/>
            <pc:sldMk cId="3363490362" sldId="271"/>
            <ac:picMk id="4" creationId="{3AEA61AA-5103-5F23-C69E-C99AB3003ABC}"/>
          </ac:picMkLst>
        </pc:picChg>
      </pc:sldChg>
      <pc:sldChg chg="delSp modSp add mod addCm delCm modCm">
        <pc:chgData name="Serena Odianose" userId="e2a57ffd-d57e-4e6f-8568-85cf64780dc7" providerId="ADAL" clId="{D3244B45-4EBF-4656-863F-92A27A4B8C6B}" dt="2024-09-09T13:39:13.433" v="1120"/>
        <pc:sldMkLst>
          <pc:docMk/>
          <pc:sldMk cId="1468285742" sldId="272"/>
        </pc:sldMkLst>
        <pc:spChg chg="mod">
          <ac:chgData name="Serena Odianose" userId="e2a57ffd-d57e-4e6f-8568-85cf64780dc7" providerId="ADAL" clId="{D3244B45-4EBF-4656-863F-92A27A4B8C6B}" dt="2024-09-09T13:14:30.398" v="474" actId="20577"/>
          <ac:spMkLst>
            <pc:docMk/>
            <pc:sldMk cId="1468285742" sldId="272"/>
            <ac:spMk id="2" creationId="{0F86DF06-B083-A6FF-F56F-68BC390EE64A}"/>
          </ac:spMkLst>
        </pc:spChg>
        <pc:spChg chg="mod">
          <ac:chgData name="Serena Odianose" userId="e2a57ffd-d57e-4e6f-8568-85cf64780dc7" providerId="ADAL" clId="{D3244B45-4EBF-4656-863F-92A27A4B8C6B}" dt="2024-09-09T13:38:53.065" v="1119" actId="13926"/>
          <ac:spMkLst>
            <pc:docMk/>
            <pc:sldMk cId="1468285742" sldId="272"/>
            <ac:spMk id="3" creationId="{B7C9A4F1-9D77-FDCC-299F-653BA843B53A}"/>
          </ac:spMkLst>
        </pc:spChg>
        <pc:picChg chg="del">
          <ac:chgData name="Serena Odianose" userId="e2a57ffd-d57e-4e6f-8568-85cf64780dc7" providerId="ADAL" clId="{D3244B45-4EBF-4656-863F-92A27A4B8C6B}" dt="2024-09-09T13:21:23.658" v="493" actId="478"/>
          <ac:picMkLst>
            <pc:docMk/>
            <pc:sldMk cId="1468285742" sldId="272"/>
            <ac:picMk id="4" creationId="{AE0DBE17-F5FB-E399-5955-EE213E57253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Serena Odianose" userId="e2a57ffd-d57e-4e6f-8568-85cf64780dc7" providerId="ADAL" clId="{D3244B45-4EBF-4656-863F-92A27A4B8C6B}" dt="2024-09-09T13:39:13.433" v="1120"/>
              <pc2:cmMkLst xmlns:pc2="http://schemas.microsoft.com/office/powerpoint/2019/9/main/command">
                <pc:docMk/>
                <pc:sldMk cId="1468285742" sldId="272"/>
                <pc2:cmMk id="{231B750D-1516-4734-9CFF-5CB724691245}"/>
              </pc2:cmMkLst>
            </pc226:cmChg>
          </p:ext>
        </pc:extLst>
      </pc:sldChg>
      <pc:sldChg chg="modSp add del mod">
        <pc:chgData name="Serena Odianose" userId="e2a57ffd-d57e-4e6f-8568-85cf64780dc7" providerId="ADAL" clId="{D3244B45-4EBF-4656-863F-92A27A4B8C6B}" dt="2024-09-09T13:14:39.537" v="475" actId="47"/>
        <pc:sldMkLst>
          <pc:docMk/>
          <pc:sldMk cId="1909169741" sldId="273"/>
        </pc:sldMkLst>
        <pc:spChg chg="mod">
          <ac:chgData name="Serena Odianose" userId="e2a57ffd-d57e-4e6f-8568-85cf64780dc7" providerId="ADAL" clId="{D3244B45-4EBF-4656-863F-92A27A4B8C6B}" dt="2024-09-09T13:02:22.980" v="14" actId="27636"/>
          <ac:spMkLst>
            <pc:docMk/>
            <pc:sldMk cId="1909169741" sldId="273"/>
            <ac:spMk id="2" creationId="{0F86DF06-B083-A6FF-F56F-68BC390EE64A}"/>
          </ac:spMkLst>
        </pc:spChg>
      </pc:sldChg>
      <pc:sldChg chg="delSp modSp add del mod addCm modCm">
        <pc:chgData name="Serena Odianose" userId="e2a57ffd-d57e-4e6f-8568-85cf64780dc7" providerId="ADAL" clId="{D3244B45-4EBF-4656-863F-92A27A4B8C6B}" dt="2024-09-13T09:22:00.098" v="1164" actId="47"/>
        <pc:sldMkLst>
          <pc:docMk/>
          <pc:sldMk cId="925112607" sldId="274"/>
        </pc:sldMkLst>
        <pc:spChg chg="mod">
          <ac:chgData name="Serena Odianose" userId="e2a57ffd-d57e-4e6f-8568-85cf64780dc7" providerId="ADAL" clId="{D3244B45-4EBF-4656-863F-92A27A4B8C6B}" dt="2024-09-09T13:27:20.499" v="527" actId="13926"/>
          <ac:spMkLst>
            <pc:docMk/>
            <pc:sldMk cId="925112607" sldId="274"/>
            <ac:spMk id="3" creationId="{B7C9A4F1-9D77-FDCC-299F-653BA843B53A}"/>
          </ac:spMkLst>
        </pc:spChg>
        <pc:picChg chg="del">
          <ac:chgData name="Serena Odianose" userId="e2a57ffd-d57e-4e6f-8568-85cf64780dc7" providerId="ADAL" clId="{D3244B45-4EBF-4656-863F-92A27A4B8C6B}" dt="2024-09-09T13:03:56.258" v="27" actId="478"/>
          <ac:picMkLst>
            <pc:docMk/>
            <pc:sldMk cId="925112607" sldId="274"/>
            <ac:picMk id="4" creationId="{60DFE81B-3B33-2C4B-DDAA-87661A3B9DF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erena Odianose" userId="e2a57ffd-d57e-4e6f-8568-85cf64780dc7" providerId="ADAL" clId="{D3244B45-4EBF-4656-863F-92A27A4B8C6B}" dt="2024-09-09T13:41:01.638" v="1122"/>
              <pc2:cmMkLst xmlns:pc2="http://schemas.microsoft.com/office/powerpoint/2019/9/main/command">
                <pc:docMk/>
                <pc:sldMk cId="925112607" sldId="274"/>
                <pc2:cmMk id="{3B2C281D-2E97-4813-BA6F-38C47974541E}"/>
              </pc2:cmMkLst>
            </pc226:cmChg>
          </p:ext>
        </pc:extLst>
      </pc:sldChg>
      <pc:sldChg chg="modSp mod">
        <pc:chgData name="Serena Odianose" userId="e2a57ffd-d57e-4e6f-8568-85cf64780dc7" providerId="ADAL" clId="{D3244B45-4EBF-4656-863F-92A27A4B8C6B}" dt="2024-09-09T13:05:33.991" v="333" actId="20577"/>
        <pc:sldMkLst>
          <pc:docMk/>
          <pc:sldMk cId="2852177521" sldId="1590"/>
        </pc:sldMkLst>
        <pc:spChg chg="mod">
          <ac:chgData name="Serena Odianose" userId="e2a57ffd-d57e-4e6f-8568-85cf64780dc7" providerId="ADAL" clId="{D3244B45-4EBF-4656-863F-92A27A4B8C6B}" dt="2024-09-09T13:05:33.991" v="333" actId="20577"/>
          <ac:spMkLst>
            <pc:docMk/>
            <pc:sldMk cId="2852177521" sldId="1590"/>
            <ac:spMk id="3" creationId="{4C809848-F7A4-FE0F-A098-63CC2CAA3FB2}"/>
          </ac:spMkLst>
        </pc:spChg>
      </pc:sldChg>
      <pc:sldChg chg="del">
        <pc:chgData name="Serena Odianose" userId="e2a57ffd-d57e-4e6f-8568-85cf64780dc7" providerId="ADAL" clId="{D3244B45-4EBF-4656-863F-92A27A4B8C6B}" dt="2024-09-09T13:02:20.213" v="1" actId="47"/>
        <pc:sldMkLst>
          <pc:docMk/>
          <pc:sldMk cId="326596936" sldId="1595"/>
        </pc:sldMkLst>
      </pc:sldChg>
      <pc:sldChg chg="del">
        <pc:chgData name="Serena Odianose" userId="e2a57ffd-d57e-4e6f-8568-85cf64780dc7" providerId="ADAL" clId="{D3244B45-4EBF-4656-863F-92A27A4B8C6B}" dt="2024-09-09T13:02:20.213" v="1" actId="47"/>
        <pc:sldMkLst>
          <pc:docMk/>
          <pc:sldMk cId="2868513973" sldId="1596"/>
        </pc:sldMkLst>
      </pc:sldChg>
      <pc:sldChg chg="modSp mod">
        <pc:chgData name="Serena Odianose" userId="e2a57ffd-d57e-4e6f-8568-85cf64780dc7" providerId="ADAL" clId="{D3244B45-4EBF-4656-863F-92A27A4B8C6B}" dt="2024-09-13T09:20:56.095" v="1162" actId="113"/>
        <pc:sldMkLst>
          <pc:docMk/>
          <pc:sldMk cId="1234890621" sldId="1597"/>
        </pc:sldMkLst>
        <pc:spChg chg="mod">
          <ac:chgData name="Serena Odianose" userId="e2a57ffd-d57e-4e6f-8568-85cf64780dc7" providerId="ADAL" clId="{D3244B45-4EBF-4656-863F-92A27A4B8C6B}" dt="2024-09-09T13:35:08.457" v="1035" actId="20577"/>
          <ac:spMkLst>
            <pc:docMk/>
            <pc:sldMk cId="1234890621" sldId="1597"/>
            <ac:spMk id="2" creationId="{B81D94E8-0B95-8250-B202-635C4224E2E3}"/>
          </ac:spMkLst>
        </pc:spChg>
        <pc:spChg chg="mod">
          <ac:chgData name="Serena Odianose" userId="e2a57ffd-d57e-4e6f-8568-85cf64780dc7" providerId="ADAL" clId="{D3244B45-4EBF-4656-863F-92A27A4B8C6B}" dt="2024-09-13T09:20:56.095" v="1162" actId="113"/>
          <ac:spMkLst>
            <pc:docMk/>
            <pc:sldMk cId="1234890621" sldId="1597"/>
            <ac:spMk id="5" creationId="{6C6CF9BD-84CE-23F4-A2EE-F04CDE5504A4}"/>
          </ac:spMkLst>
        </pc:spChg>
      </pc:sldChg>
      <pc:sldChg chg="del">
        <pc:chgData name="Serena Odianose" userId="e2a57ffd-d57e-4e6f-8568-85cf64780dc7" providerId="ADAL" clId="{D3244B45-4EBF-4656-863F-92A27A4B8C6B}" dt="2024-09-09T13:02:20.213" v="1" actId="47"/>
        <pc:sldMkLst>
          <pc:docMk/>
          <pc:sldMk cId="28322657" sldId="1598"/>
        </pc:sldMkLst>
      </pc:sldChg>
      <pc:sldChg chg="modSp add mod">
        <pc:chgData name="Serena Odianose" userId="e2a57ffd-d57e-4e6f-8568-85cf64780dc7" providerId="ADAL" clId="{D3244B45-4EBF-4656-863F-92A27A4B8C6B}" dt="2024-09-12T08:41:14.729" v="1148" actId="14100"/>
        <pc:sldMkLst>
          <pc:docMk/>
          <pc:sldMk cId="3633461269" sldId="1598"/>
        </pc:sldMkLst>
        <pc:spChg chg="mod">
          <ac:chgData name="Serena Odianose" userId="e2a57ffd-d57e-4e6f-8568-85cf64780dc7" providerId="ADAL" clId="{D3244B45-4EBF-4656-863F-92A27A4B8C6B}" dt="2024-09-12T08:41:14.729" v="1148" actId="14100"/>
          <ac:spMkLst>
            <pc:docMk/>
            <pc:sldMk cId="3633461269" sldId="1598"/>
            <ac:spMk id="3" creationId="{B7C9A4F1-9D77-FDCC-299F-653BA843B53A}"/>
          </ac:spMkLst>
        </pc:spChg>
      </pc:sldChg>
      <pc:sldChg chg="del">
        <pc:chgData name="Serena Odianose" userId="e2a57ffd-d57e-4e6f-8568-85cf64780dc7" providerId="ADAL" clId="{D3244B45-4EBF-4656-863F-92A27A4B8C6B}" dt="2024-09-09T13:02:20.213" v="1" actId="47"/>
        <pc:sldMkLst>
          <pc:docMk/>
          <pc:sldMk cId="1762289765" sldId="1599"/>
        </pc:sldMkLst>
      </pc:sldChg>
      <pc:sldChg chg="del">
        <pc:chgData name="Serena Odianose" userId="e2a57ffd-d57e-4e6f-8568-85cf64780dc7" providerId="ADAL" clId="{D3244B45-4EBF-4656-863F-92A27A4B8C6B}" dt="2024-09-09T13:08:23.260" v="444" actId="47"/>
        <pc:sldMkLst>
          <pc:docMk/>
          <pc:sldMk cId="2891736790" sldId="1601"/>
        </pc:sldMkLst>
      </pc:sldChg>
      <pc:sldChg chg="del">
        <pc:chgData name="Serena Odianose" userId="e2a57ffd-d57e-4e6f-8568-85cf64780dc7" providerId="ADAL" clId="{D3244B45-4EBF-4656-863F-92A27A4B8C6B}" dt="2024-09-09T13:02:20.213" v="1" actId="47"/>
        <pc:sldMkLst>
          <pc:docMk/>
          <pc:sldMk cId="1336684423" sldId="1603"/>
        </pc:sldMkLst>
      </pc:sldChg>
      <pc:sldChg chg="del">
        <pc:chgData name="Serena Odianose" userId="e2a57ffd-d57e-4e6f-8568-85cf64780dc7" providerId="ADAL" clId="{D3244B45-4EBF-4656-863F-92A27A4B8C6B}" dt="2024-09-09T13:02:20.213" v="1" actId="47"/>
        <pc:sldMkLst>
          <pc:docMk/>
          <pc:sldMk cId="702410308" sldId="1604"/>
        </pc:sldMkLst>
      </pc:sldChg>
      <pc:sldChg chg="del">
        <pc:chgData name="Serena Odianose" userId="e2a57ffd-d57e-4e6f-8568-85cf64780dc7" providerId="ADAL" clId="{D3244B45-4EBF-4656-863F-92A27A4B8C6B}" dt="2024-09-09T13:02:20.213" v="1" actId="47"/>
        <pc:sldMkLst>
          <pc:docMk/>
          <pc:sldMk cId="2075938903" sldId="1605"/>
        </pc:sldMkLst>
      </pc:sldChg>
      <pc:sldChg chg="del">
        <pc:chgData name="Serena Odianose" userId="e2a57ffd-d57e-4e6f-8568-85cf64780dc7" providerId="ADAL" clId="{D3244B45-4EBF-4656-863F-92A27A4B8C6B}" dt="2024-09-09T13:02:20.213" v="1" actId="47"/>
        <pc:sldMkLst>
          <pc:docMk/>
          <pc:sldMk cId="1033755783" sldId="1610"/>
        </pc:sldMkLst>
      </pc:sldChg>
      <pc:sldChg chg="del">
        <pc:chgData name="Serena Odianose" userId="e2a57ffd-d57e-4e6f-8568-85cf64780dc7" providerId="ADAL" clId="{D3244B45-4EBF-4656-863F-92A27A4B8C6B}" dt="2024-09-09T13:02:20.213" v="1" actId="47"/>
        <pc:sldMkLst>
          <pc:docMk/>
          <pc:sldMk cId="3316289342" sldId="1611"/>
        </pc:sldMkLst>
      </pc:sldChg>
      <pc:sldChg chg="del">
        <pc:chgData name="Serena Odianose" userId="e2a57ffd-d57e-4e6f-8568-85cf64780dc7" providerId="ADAL" clId="{D3244B45-4EBF-4656-863F-92A27A4B8C6B}" dt="2024-09-09T13:02:20.213" v="1" actId="47"/>
        <pc:sldMkLst>
          <pc:docMk/>
          <pc:sldMk cId="2779037343" sldId="1612"/>
        </pc:sldMkLst>
      </pc:sldChg>
      <pc:sldChg chg="new del">
        <pc:chgData name="Serena Odianose" userId="e2a57ffd-d57e-4e6f-8568-85cf64780dc7" providerId="ADAL" clId="{D3244B45-4EBF-4656-863F-92A27A4B8C6B}" dt="2024-09-09T13:02:20.213" v="1" actId="47"/>
        <pc:sldMkLst>
          <pc:docMk/>
          <pc:sldMk cId="2947145158" sldId="1613"/>
        </pc:sldMkLst>
      </pc:sldChg>
      <pc:sldMasterChg chg="new mod addSldLayout">
        <pc:chgData name="Serena Odianose" userId="e2a57ffd-d57e-4e6f-8568-85cf64780dc7" providerId="ADAL" clId="{D3244B45-4EBF-4656-863F-92A27A4B8C6B}" dt="2024-09-09T13:03:01.563" v="15" actId="6938"/>
        <pc:sldMasterMkLst>
          <pc:docMk/>
          <pc:sldMasterMk cId="1321387506" sldId="2147483691"/>
        </pc:sldMasterMkLst>
        <pc:sldLayoutChg chg="new replId">
          <pc:chgData name="Serena Odianose" userId="e2a57ffd-d57e-4e6f-8568-85cf64780dc7" providerId="ADAL" clId="{D3244B45-4EBF-4656-863F-92A27A4B8C6B}" dt="2024-09-09T13:03:01.563" v="15" actId="6938"/>
          <pc:sldLayoutMkLst>
            <pc:docMk/>
            <pc:sldMasterMk cId="1321387506" sldId="2147483691"/>
            <pc:sldLayoutMk cId="1459886372" sldId="2147483692"/>
          </pc:sldLayoutMkLst>
        </pc:sldLayoutChg>
        <pc:sldLayoutChg chg="new replId">
          <pc:chgData name="Serena Odianose" userId="e2a57ffd-d57e-4e6f-8568-85cf64780dc7" providerId="ADAL" clId="{D3244B45-4EBF-4656-863F-92A27A4B8C6B}" dt="2024-09-09T13:03:01.563" v="15" actId="6938"/>
          <pc:sldLayoutMkLst>
            <pc:docMk/>
            <pc:sldMasterMk cId="1321387506" sldId="2147483691"/>
            <pc:sldLayoutMk cId="2757843784" sldId="2147483693"/>
          </pc:sldLayoutMkLst>
        </pc:sldLayoutChg>
        <pc:sldLayoutChg chg="new replId">
          <pc:chgData name="Serena Odianose" userId="e2a57ffd-d57e-4e6f-8568-85cf64780dc7" providerId="ADAL" clId="{D3244B45-4EBF-4656-863F-92A27A4B8C6B}" dt="2024-09-09T13:03:01.563" v="15" actId="6938"/>
          <pc:sldLayoutMkLst>
            <pc:docMk/>
            <pc:sldMasterMk cId="1321387506" sldId="2147483691"/>
            <pc:sldLayoutMk cId="2012384873" sldId="2147483694"/>
          </pc:sldLayoutMkLst>
        </pc:sldLayoutChg>
        <pc:sldLayoutChg chg="new replId">
          <pc:chgData name="Serena Odianose" userId="e2a57ffd-d57e-4e6f-8568-85cf64780dc7" providerId="ADAL" clId="{D3244B45-4EBF-4656-863F-92A27A4B8C6B}" dt="2024-09-09T13:03:01.563" v="15" actId="6938"/>
          <pc:sldLayoutMkLst>
            <pc:docMk/>
            <pc:sldMasterMk cId="1321387506" sldId="2147483691"/>
            <pc:sldLayoutMk cId="1252642344" sldId="2147483695"/>
          </pc:sldLayoutMkLst>
        </pc:sldLayoutChg>
        <pc:sldLayoutChg chg="new replId">
          <pc:chgData name="Serena Odianose" userId="e2a57ffd-d57e-4e6f-8568-85cf64780dc7" providerId="ADAL" clId="{D3244B45-4EBF-4656-863F-92A27A4B8C6B}" dt="2024-09-09T13:03:01.563" v="15" actId="6938"/>
          <pc:sldLayoutMkLst>
            <pc:docMk/>
            <pc:sldMasterMk cId="1321387506" sldId="2147483691"/>
            <pc:sldLayoutMk cId="1630425977" sldId="2147483696"/>
          </pc:sldLayoutMkLst>
        </pc:sldLayoutChg>
        <pc:sldLayoutChg chg="new replId">
          <pc:chgData name="Serena Odianose" userId="e2a57ffd-d57e-4e6f-8568-85cf64780dc7" providerId="ADAL" clId="{D3244B45-4EBF-4656-863F-92A27A4B8C6B}" dt="2024-09-09T13:03:01.563" v="15" actId="6938"/>
          <pc:sldLayoutMkLst>
            <pc:docMk/>
            <pc:sldMasterMk cId="1321387506" sldId="2147483691"/>
            <pc:sldLayoutMk cId="845494802" sldId="2147483697"/>
          </pc:sldLayoutMkLst>
        </pc:sldLayoutChg>
        <pc:sldLayoutChg chg="new replId">
          <pc:chgData name="Serena Odianose" userId="e2a57ffd-d57e-4e6f-8568-85cf64780dc7" providerId="ADAL" clId="{D3244B45-4EBF-4656-863F-92A27A4B8C6B}" dt="2024-09-09T13:03:01.563" v="15" actId="6938"/>
          <pc:sldLayoutMkLst>
            <pc:docMk/>
            <pc:sldMasterMk cId="1321387506" sldId="2147483691"/>
            <pc:sldLayoutMk cId="3396493162" sldId="2147483698"/>
          </pc:sldLayoutMkLst>
        </pc:sldLayoutChg>
        <pc:sldLayoutChg chg="new replId">
          <pc:chgData name="Serena Odianose" userId="e2a57ffd-d57e-4e6f-8568-85cf64780dc7" providerId="ADAL" clId="{D3244B45-4EBF-4656-863F-92A27A4B8C6B}" dt="2024-09-09T13:03:01.563" v="15" actId="6938"/>
          <pc:sldLayoutMkLst>
            <pc:docMk/>
            <pc:sldMasterMk cId="1321387506" sldId="2147483691"/>
            <pc:sldLayoutMk cId="1751501940" sldId="2147483699"/>
          </pc:sldLayoutMkLst>
        </pc:sldLayoutChg>
        <pc:sldLayoutChg chg="new replId">
          <pc:chgData name="Serena Odianose" userId="e2a57ffd-d57e-4e6f-8568-85cf64780dc7" providerId="ADAL" clId="{D3244B45-4EBF-4656-863F-92A27A4B8C6B}" dt="2024-09-09T13:03:01.563" v="15" actId="6938"/>
          <pc:sldLayoutMkLst>
            <pc:docMk/>
            <pc:sldMasterMk cId="1321387506" sldId="2147483691"/>
            <pc:sldLayoutMk cId="3291274889" sldId="2147483700"/>
          </pc:sldLayoutMkLst>
        </pc:sldLayoutChg>
        <pc:sldLayoutChg chg="new replId">
          <pc:chgData name="Serena Odianose" userId="e2a57ffd-d57e-4e6f-8568-85cf64780dc7" providerId="ADAL" clId="{D3244B45-4EBF-4656-863F-92A27A4B8C6B}" dt="2024-09-09T13:03:01.563" v="15" actId="6938"/>
          <pc:sldLayoutMkLst>
            <pc:docMk/>
            <pc:sldMasterMk cId="1321387506" sldId="2147483691"/>
            <pc:sldLayoutMk cId="1168269466" sldId="2147483701"/>
          </pc:sldLayoutMkLst>
        </pc:sldLayoutChg>
        <pc:sldLayoutChg chg="new replId">
          <pc:chgData name="Serena Odianose" userId="e2a57ffd-d57e-4e6f-8568-85cf64780dc7" providerId="ADAL" clId="{D3244B45-4EBF-4656-863F-92A27A4B8C6B}" dt="2024-09-09T13:03:01.563" v="15" actId="6938"/>
          <pc:sldLayoutMkLst>
            <pc:docMk/>
            <pc:sldMasterMk cId="1321387506" sldId="2147483691"/>
            <pc:sldLayoutMk cId="1605559533" sldId="2147483702"/>
          </pc:sldLayoutMkLst>
        </pc:sldLayoutChg>
      </pc:sldMasterChg>
    </pc:docChg>
  </pc:docChgLst>
</pc:chgInfo>
</file>

<file path=ppt/comments/modernComment_10C_5FA9E1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1CC081-0ED8-4DD6-BC4D-CDE23F9E9009}" authorId="{D63D9AA1-30D9-7216-705C-FBEF32CFBEA8}" created="2024-09-19T12:32:56.53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04968828" sldId="268"/>
      <ac:graphicFrameMk id="8" creationId="{191DABDE-8829-56B7-2E84-F4D80D5ECBA3}"/>
    </ac:deMkLst>
    <p188:txBody>
      <a:bodyPr/>
      <a:lstStyle/>
      <a:p>
        <a:r>
          <a:rPr lang="en-CH"/>
          <a:t>[@Rebecca Nambooze]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43E73-48C1-4925-8BF3-2FAEDA43510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204654-87A8-482F-8091-45004041B27E}">
      <dgm:prSet phldrT="[Text]"/>
      <dgm:spPr/>
      <dgm:t>
        <a:bodyPr/>
        <a:lstStyle/>
        <a:p>
          <a:r>
            <a:rPr lang="en-GB"/>
            <a:t>Hydro Alliance</a:t>
          </a:r>
        </a:p>
      </dgm:t>
    </dgm:pt>
    <dgm:pt modelId="{CF88E07A-9B94-4F7E-9624-C790400831D3}" type="parTrans" cxnId="{68DA9749-9F56-4435-B045-D27FD5C4C1FD}">
      <dgm:prSet/>
      <dgm:spPr/>
      <dgm:t>
        <a:bodyPr/>
        <a:lstStyle/>
        <a:p>
          <a:endParaRPr lang="en-GB"/>
        </a:p>
      </dgm:t>
    </dgm:pt>
    <dgm:pt modelId="{2C14A74A-86AB-49CC-B966-05F11BA0909F}" type="sibTrans" cxnId="{68DA9749-9F56-4435-B045-D27FD5C4C1FD}">
      <dgm:prSet/>
      <dgm:spPr/>
      <dgm:t>
        <a:bodyPr/>
        <a:lstStyle/>
        <a:p>
          <a:endParaRPr lang="en-GB"/>
        </a:p>
      </dgm:t>
    </dgm:pt>
    <dgm:pt modelId="{1A9B8573-18C5-4998-B49C-970AC15212FA}">
      <dgm:prSet phldrT="[Text]"/>
      <dgm:spPr/>
      <dgm:t>
        <a:bodyPr/>
        <a:lstStyle/>
        <a:p>
          <a:r>
            <a:rPr lang="en-GB"/>
            <a:t>SOFF</a:t>
          </a:r>
        </a:p>
      </dgm:t>
    </dgm:pt>
    <dgm:pt modelId="{AD429120-23A8-452A-BDEF-9FE6DFC3A979}" type="parTrans" cxnId="{751E55B8-BC5D-4F40-B005-CDC15261CC8A}">
      <dgm:prSet/>
      <dgm:spPr/>
      <dgm:t>
        <a:bodyPr/>
        <a:lstStyle/>
        <a:p>
          <a:endParaRPr lang="en-GB"/>
        </a:p>
      </dgm:t>
    </dgm:pt>
    <dgm:pt modelId="{CBB21344-E577-4FA8-9AED-6B2B422467AA}" type="sibTrans" cxnId="{751E55B8-BC5D-4F40-B005-CDC15261CC8A}">
      <dgm:prSet/>
      <dgm:spPr/>
      <dgm:t>
        <a:bodyPr/>
        <a:lstStyle/>
        <a:p>
          <a:endParaRPr lang="en-GB"/>
        </a:p>
      </dgm:t>
    </dgm:pt>
    <dgm:pt modelId="{4F6B6A72-54DF-4842-AADD-67297F041791}">
      <dgm:prSet phldrT="[Text]"/>
      <dgm:spPr/>
      <dgm:t>
        <a:bodyPr/>
        <a:lstStyle/>
        <a:p>
          <a:r>
            <a:rPr lang="en-GB"/>
            <a:t>COUNTRY</a:t>
          </a:r>
        </a:p>
      </dgm:t>
    </dgm:pt>
    <dgm:pt modelId="{0D216FB9-801B-4B08-A8BF-56213636B952}" type="parTrans" cxnId="{C7AD0C73-EF97-4CFA-A5F9-FEC6AC184212}">
      <dgm:prSet/>
      <dgm:spPr/>
      <dgm:t>
        <a:bodyPr/>
        <a:lstStyle/>
        <a:p>
          <a:endParaRPr lang="en-GB"/>
        </a:p>
      </dgm:t>
    </dgm:pt>
    <dgm:pt modelId="{BC72C044-BC9A-45C9-B59C-1346ED1B5C96}" type="sibTrans" cxnId="{C7AD0C73-EF97-4CFA-A5F9-FEC6AC184212}">
      <dgm:prSet/>
      <dgm:spPr/>
      <dgm:t>
        <a:bodyPr/>
        <a:lstStyle/>
        <a:p>
          <a:endParaRPr lang="en-GB"/>
        </a:p>
      </dgm:t>
    </dgm:pt>
    <dgm:pt modelId="{6AB89EA9-8FF8-467B-9E6E-1F8FA4850B09}">
      <dgm:prSet phldrT="[Text]"/>
      <dgm:spPr/>
      <dgm:t>
        <a:bodyPr/>
        <a:lstStyle/>
        <a:p>
          <a:r>
            <a:rPr lang="en-GB"/>
            <a:t>NHMS</a:t>
          </a:r>
        </a:p>
      </dgm:t>
    </dgm:pt>
    <dgm:pt modelId="{4D52FAE2-6626-43E5-A688-C636412E7475}" type="parTrans" cxnId="{CE3A2DFC-9502-42F3-AF73-A7E8C22A7016}">
      <dgm:prSet/>
      <dgm:spPr/>
      <dgm:t>
        <a:bodyPr/>
        <a:lstStyle/>
        <a:p>
          <a:endParaRPr lang="en-GB"/>
        </a:p>
      </dgm:t>
    </dgm:pt>
    <dgm:pt modelId="{23A7726A-A8CF-47EF-A89B-9B15F168D160}" type="sibTrans" cxnId="{CE3A2DFC-9502-42F3-AF73-A7E8C22A7016}">
      <dgm:prSet/>
      <dgm:spPr/>
      <dgm:t>
        <a:bodyPr/>
        <a:lstStyle/>
        <a:p>
          <a:endParaRPr lang="en-GB"/>
        </a:p>
      </dgm:t>
    </dgm:pt>
    <dgm:pt modelId="{B3B32696-FC17-440B-A468-074A56955A47}">
      <dgm:prSet phldrT="[Text]"/>
      <dgm:spPr/>
      <dgm:t>
        <a:bodyPr/>
        <a:lstStyle/>
        <a:p>
          <a:r>
            <a:rPr lang="en-GB"/>
            <a:t>PP</a:t>
          </a:r>
        </a:p>
      </dgm:t>
    </dgm:pt>
    <dgm:pt modelId="{DF34E3BA-5B6E-4713-B8AA-8C870315D531}" type="parTrans" cxnId="{7ED1F186-A46A-4D1F-8488-8FC14E46C6C1}">
      <dgm:prSet/>
      <dgm:spPr/>
      <dgm:t>
        <a:bodyPr/>
        <a:lstStyle/>
        <a:p>
          <a:endParaRPr lang="en-GB"/>
        </a:p>
      </dgm:t>
    </dgm:pt>
    <dgm:pt modelId="{36A65492-B646-4AA3-9DEF-34595A233115}" type="sibTrans" cxnId="{7ED1F186-A46A-4D1F-8488-8FC14E46C6C1}">
      <dgm:prSet/>
      <dgm:spPr/>
      <dgm:t>
        <a:bodyPr/>
        <a:lstStyle/>
        <a:p>
          <a:endParaRPr lang="en-GB"/>
        </a:p>
      </dgm:t>
    </dgm:pt>
    <dgm:pt modelId="{C88241EF-F8ED-4EE4-BE7B-B99B06B9E5DB}">
      <dgm:prSet/>
      <dgm:spPr/>
      <dgm:t>
        <a:bodyPr/>
        <a:lstStyle/>
        <a:p>
          <a:r>
            <a:rPr lang="en-GB"/>
            <a:t>WMO / global NWP</a:t>
          </a:r>
        </a:p>
      </dgm:t>
    </dgm:pt>
    <dgm:pt modelId="{88BAB71E-78ED-4435-AD5E-C7AF9038BB6F}" type="parTrans" cxnId="{4313CC77-AB59-4C00-A25E-19407C92AEEB}">
      <dgm:prSet/>
      <dgm:spPr/>
      <dgm:t>
        <a:bodyPr/>
        <a:lstStyle/>
        <a:p>
          <a:endParaRPr lang="en-GB"/>
        </a:p>
      </dgm:t>
    </dgm:pt>
    <dgm:pt modelId="{638017F6-7EEA-405E-9C6C-66BF62F29D63}" type="sibTrans" cxnId="{4313CC77-AB59-4C00-A25E-19407C92AEEB}">
      <dgm:prSet/>
      <dgm:spPr/>
      <dgm:t>
        <a:bodyPr/>
        <a:lstStyle/>
        <a:p>
          <a:endParaRPr lang="en-GB"/>
        </a:p>
      </dgm:t>
    </dgm:pt>
    <dgm:pt modelId="{7FA75285-3EBA-4056-8B08-69BA5CF8D7A2}">
      <dgm:prSet/>
      <dgm:spPr/>
      <dgm:t>
        <a:bodyPr/>
        <a:lstStyle/>
        <a:p>
          <a:r>
            <a:rPr lang="en-GB"/>
            <a:t>NHMS + public</a:t>
          </a:r>
        </a:p>
      </dgm:t>
    </dgm:pt>
    <dgm:pt modelId="{D458732D-31F2-4C50-9197-129255F65F1B}" type="parTrans" cxnId="{C54E4AF3-DA9E-4BF1-81D5-4E0F54C1D31A}">
      <dgm:prSet/>
      <dgm:spPr/>
      <dgm:t>
        <a:bodyPr/>
        <a:lstStyle/>
        <a:p>
          <a:endParaRPr lang="en-GB"/>
        </a:p>
      </dgm:t>
    </dgm:pt>
    <dgm:pt modelId="{D5993F4C-D13A-4A6B-8DFD-6D7DB9C2311E}" type="sibTrans" cxnId="{C54E4AF3-DA9E-4BF1-81D5-4E0F54C1D31A}">
      <dgm:prSet/>
      <dgm:spPr/>
      <dgm:t>
        <a:bodyPr/>
        <a:lstStyle/>
        <a:p>
          <a:endParaRPr lang="en-GB"/>
        </a:p>
      </dgm:t>
    </dgm:pt>
    <dgm:pt modelId="{D6D40E00-F4DF-4CF2-8A1E-E202F15DAED3}" type="pres">
      <dgm:prSet presAssocID="{47443E73-48C1-4925-8BF3-2FAEDA435100}" presName="Name0" presStyleCnt="0">
        <dgm:presLayoutVars>
          <dgm:dir/>
          <dgm:resizeHandles val="exact"/>
        </dgm:presLayoutVars>
      </dgm:prSet>
      <dgm:spPr/>
    </dgm:pt>
    <dgm:pt modelId="{D4A3D612-D650-4717-892C-2DE6CB9D8182}" type="pres">
      <dgm:prSet presAssocID="{47443E73-48C1-4925-8BF3-2FAEDA435100}" presName="cycle" presStyleCnt="0"/>
      <dgm:spPr/>
    </dgm:pt>
    <dgm:pt modelId="{ED6E29C1-3EF3-49E7-89DA-550482D55521}" type="pres">
      <dgm:prSet presAssocID="{05204654-87A8-482F-8091-45004041B27E}" presName="nodeFirstNode" presStyleLbl="node1" presStyleIdx="0" presStyleCnt="7">
        <dgm:presLayoutVars>
          <dgm:bulletEnabled val="1"/>
        </dgm:presLayoutVars>
      </dgm:prSet>
      <dgm:spPr/>
    </dgm:pt>
    <dgm:pt modelId="{FC5A7399-4992-4315-8ADB-0F13D0BDE481}" type="pres">
      <dgm:prSet presAssocID="{2C14A74A-86AB-49CC-B966-05F11BA0909F}" presName="sibTransFirstNode" presStyleLbl="bgShp" presStyleIdx="0" presStyleCnt="1"/>
      <dgm:spPr/>
    </dgm:pt>
    <dgm:pt modelId="{4C0D4B84-BCD6-4F97-B702-EF3DC21C6C03}" type="pres">
      <dgm:prSet presAssocID="{1A9B8573-18C5-4998-B49C-970AC15212FA}" presName="nodeFollowingNodes" presStyleLbl="node1" presStyleIdx="1" presStyleCnt="7">
        <dgm:presLayoutVars>
          <dgm:bulletEnabled val="1"/>
        </dgm:presLayoutVars>
      </dgm:prSet>
      <dgm:spPr/>
    </dgm:pt>
    <dgm:pt modelId="{C7AFFE32-A53E-4D4F-96BC-5E6562CB0F68}" type="pres">
      <dgm:prSet presAssocID="{4F6B6A72-54DF-4842-AADD-67297F041791}" presName="nodeFollowingNodes" presStyleLbl="node1" presStyleIdx="2" presStyleCnt="7">
        <dgm:presLayoutVars>
          <dgm:bulletEnabled val="1"/>
        </dgm:presLayoutVars>
      </dgm:prSet>
      <dgm:spPr/>
    </dgm:pt>
    <dgm:pt modelId="{EB1D7CD4-B18A-4D74-8D46-18D252C58784}" type="pres">
      <dgm:prSet presAssocID="{6AB89EA9-8FF8-467B-9E6E-1F8FA4850B09}" presName="nodeFollowingNodes" presStyleLbl="node1" presStyleIdx="3" presStyleCnt="7">
        <dgm:presLayoutVars>
          <dgm:bulletEnabled val="1"/>
        </dgm:presLayoutVars>
      </dgm:prSet>
      <dgm:spPr/>
    </dgm:pt>
    <dgm:pt modelId="{A1E91390-E54E-402E-9058-07281F9CEEB1}" type="pres">
      <dgm:prSet presAssocID="{B3B32696-FC17-440B-A468-074A56955A47}" presName="nodeFollowingNodes" presStyleLbl="node1" presStyleIdx="4" presStyleCnt="7">
        <dgm:presLayoutVars>
          <dgm:bulletEnabled val="1"/>
        </dgm:presLayoutVars>
      </dgm:prSet>
      <dgm:spPr/>
    </dgm:pt>
    <dgm:pt modelId="{417B4CA4-E608-4457-9120-22F4EDF0610B}" type="pres">
      <dgm:prSet presAssocID="{C88241EF-F8ED-4EE4-BE7B-B99B06B9E5DB}" presName="nodeFollowingNodes" presStyleLbl="node1" presStyleIdx="5" presStyleCnt="7">
        <dgm:presLayoutVars>
          <dgm:bulletEnabled val="1"/>
        </dgm:presLayoutVars>
      </dgm:prSet>
      <dgm:spPr/>
    </dgm:pt>
    <dgm:pt modelId="{70826693-EFCC-4D06-BD67-0ED2BAA7934A}" type="pres">
      <dgm:prSet presAssocID="{7FA75285-3EBA-4056-8B08-69BA5CF8D7A2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78E3CD11-9191-4E92-B770-34AB621883E0}" type="presOf" srcId="{C88241EF-F8ED-4EE4-BE7B-B99B06B9E5DB}" destId="{417B4CA4-E608-4457-9120-22F4EDF0610B}" srcOrd="0" destOrd="0" presId="urn:microsoft.com/office/officeart/2005/8/layout/cycle3"/>
    <dgm:cxn modelId="{B5AC3522-29E6-4CB6-AC4A-D542FDA86A7C}" type="presOf" srcId="{2C14A74A-86AB-49CC-B966-05F11BA0909F}" destId="{FC5A7399-4992-4315-8ADB-0F13D0BDE481}" srcOrd="0" destOrd="0" presId="urn:microsoft.com/office/officeart/2005/8/layout/cycle3"/>
    <dgm:cxn modelId="{7891A760-60C5-420B-8241-603AC50F3D82}" type="presOf" srcId="{B3B32696-FC17-440B-A468-074A56955A47}" destId="{A1E91390-E54E-402E-9058-07281F9CEEB1}" srcOrd="0" destOrd="0" presId="urn:microsoft.com/office/officeart/2005/8/layout/cycle3"/>
    <dgm:cxn modelId="{68DA9749-9F56-4435-B045-D27FD5C4C1FD}" srcId="{47443E73-48C1-4925-8BF3-2FAEDA435100}" destId="{05204654-87A8-482F-8091-45004041B27E}" srcOrd="0" destOrd="0" parTransId="{CF88E07A-9B94-4F7E-9624-C790400831D3}" sibTransId="{2C14A74A-86AB-49CC-B966-05F11BA0909F}"/>
    <dgm:cxn modelId="{C7AD0C73-EF97-4CFA-A5F9-FEC6AC184212}" srcId="{47443E73-48C1-4925-8BF3-2FAEDA435100}" destId="{4F6B6A72-54DF-4842-AADD-67297F041791}" srcOrd="2" destOrd="0" parTransId="{0D216FB9-801B-4B08-A8BF-56213636B952}" sibTransId="{BC72C044-BC9A-45C9-B59C-1346ED1B5C96}"/>
    <dgm:cxn modelId="{4313CC77-AB59-4C00-A25E-19407C92AEEB}" srcId="{47443E73-48C1-4925-8BF3-2FAEDA435100}" destId="{C88241EF-F8ED-4EE4-BE7B-B99B06B9E5DB}" srcOrd="5" destOrd="0" parTransId="{88BAB71E-78ED-4435-AD5E-C7AF9038BB6F}" sibTransId="{638017F6-7EEA-405E-9C6C-66BF62F29D63}"/>
    <dgm:cxn modelId="{38EE587B-E3AA-4DF4-AD3D-B5FCD1FC94F9}" type="presOf" srcId="{7FA75285-3EBA-4056-8B08-69BA5CF8D7A2}" destId="{70826693-EFCC-4D06-BD67-0ED2BAA7934A}" srcOrd="0" destOrd="0" presId="urn:microsoft.com/office/officeart/2005/8/layout/cycle3"/>
    <dgm:cxn modelId="{7ED1F186-A46A-4D1F-8488-8FC14E46C6C1}" srcId="{47443E73-48C1-4925-8BF3-2FAEDA435100}" destId="{B3B32696-FC17-440B-A468-074A56955A47}" srcOrd="4" destOrd="0" parTransId="{DF34E3BA-5B6E-4713-B8AA-8C870315D531}" sibTransId="{36A65492-B646-4AA3-9DEF-34595A233115}"/>
    <dgm:cxn modelId="{BC753594-1A49-4C6A-80C8-CB951A472C29}" type="presOf" srcId="{1A9B8573-18C5-4998-B49C-970AC15212FA}" destId="{4C0D4B84-BCD6-4F97-B702-EF3DC21C6C03}" srcOrd="0" destOrd="0" presId="urn:microsoft.com/office/officeart/2005/8/layout/cycle3"/>
    <dgm:cxn modelId="{80C6A99F-2345-4C1F-B704-FF3733093E7C}" type="presOf" srcId="{05204654-87A8-482F-8091-45004041B27E}" destId="{ED6E29C1-3EF3-49E7-89DA-550482D55521}" srcOrd="0" destOrd="0" presId="urn:microsoft.com/office/officeart/2005/8/layout/cycle3"/>
    <dgm:cxn modelId="{751E55B8-BC5D-4F40-B005-CDC15261CC8A}" srcId="{47443E73-48C1-4925-8BF3-2FAEDA435100}" destId="{1A9B8573-18C5-4998-B49C-970AC15212FA}" srcOrd="1" destOrd="0" parTransId="{AD429120-23A8-452A-BDEF-9FE6DFC3A979}" sibTransId="{CBB21344-E577-4FA8-9AED-6B2B422467AA}"/>
    <dgm:cxn modelId="{9A9FFBBF-FCE3-4E8D-B12F-C0666B82877F}" type="presOf" srcId="{6AB89EA9-8FF8-467B-9E6E-1F8FA4850B09}" destId="{EB1D7CD4-B18A-4D74-8D46-18D252C58784}" srcOrd="0" destOrd="0" presId="urn:microsoft.com/office/officeart/2005/8/layout/cycle3"/>
    <dgm:cxn modelId="{DC0254DC-6263-4F31-96BB-75CD7F5CE64E}" type="presOf" srcId="{4F6B6A72-54DF-4842-AADD-67297F041791}" destId="{C7AFFE32-A53E-4D4F-96BC-5E6562CB0F68}" srcOrd="0" destOrd="0" presId="urn:microsoft.com/office/officeart/2005/8/layout/cycle3"/>
    <dgm:cxn modelId="{59918DDC-D717-41FC-A946-5C375479CB2C}" type="presOf" srcId="{47443E73-48C1-4925-8BF3-2FAEDA435100}" destId="{D6D40E00-F4DF-4CF2-8A1E-E202F15DAED3}" srcOrd="0" destOrd="0" presId="urn:microsoft.com/office/officeart/2005/8/layout/cycle3"/>
    <dgm:cxn modelId="{C54E4AF3-DA9E-4BF1-81D5-4E0F54C1D31A}" srcId="{47443E73-48C1-4925-8BF3-2FAEDA435100}" destId="{7FA75285-3EBA-4056-8B08-69BA5CF8D7A2}" srcOrd="6" destOrd="0" parTransId="{D458732D-31F2-4C50-9197-129255F65F1B}" sibTransId="{D5993F4C-D13A-4A6B-8DFD-6D7DB9C2311E}"/>
    <dgm:cxn modelId="{CE3A2DFC-9502-42F3-AF73-A7E8C22A7016}" srcId="{47443E73-48C1-4925-8BF3-2FAEDA435100}" destId="{6AB89EA9-8FF8-467B-9E6E-1F8FA4850B09}" srcOrd="3" destOrd="0" parTransId="{4D52FAE2-6626-43E5-A688-C636412E7475}" sibTransId="{23A7726A-A8CF-47EF-A89B-9B15F168D160}"/>
    <dgm:cxn modelId="{9B398B14-8738-45D9-807C-9756A18BC3FD}" type="presParOf" srcId="{D6D40E00-F4DF-4CF2-8A1E-E202F15DAED3}" destId="{D4A3D612-D650-4717-892C-2DE6CB9D8182}" srcOrd="0" destOrd="0" presId="urn:microsoft.com/office/officeart/2005/8/layout/cycle3"/>
    <dgm:cxn modelId="{99523CBC-7F7C-43F2-B62B-A5FE6E01966D}" type="presParOf" srcId="{D4A3D612-D650-4717-892C-2DE6CB9D8182}" destId="{ED6E29C1-3EF3-49E7-89DA-550482D55521}" srcOrd="0" destOrd="0" presId="urn:microsoft.com/office/officeart/2005/8/layout/cycle3"/>
    <dgm:cxn modelId="{1B947601-8202-47D0-A2C2-830A72E9A354}" type="presParOf" srcId="{D4A3D612-D650-4717-892C-2DE6CB9D8182}" destId="{FC5A7399-4992-4315-8ADB-0F13D0BDE481}" srcOrd="1" destOrd="0" presId="urn:microsoft.com/office/officeart/2005/8/layout/cycle3"/>
    <dgm:cxn modelId="{7EFB85FE-0C6C-42BD-834C-2F8554A1A320}" type="presParOf" srcId="{D4A3D612-D650-4717-892C-2DE6CB9D8182}" destId="{4C0D4B84-BCD6-4F97-B702-EF3DC21C6C03}" srcOrd="2" destOrd="0" presId="urn:microsoft.com/office/officeart/2005/8/layout/cycle3"/>
    <dgm:cxn modelId="{B32D3CC9-EE1F-44AF-8176-62CEAC22B122}" type="presParOf" srcId="{D4A3D612-D650-4717-892C-2DE6CB9D8182}" destId="{C7AFFE32-A53E-4D4F-96BC-5E6562CB0F68}" srcOrd="3" destOrd="0" presId="urn:microsoft.com/office/officeart/2005/8/layout/cycle3"/>
    <dgm:cxn modelId="{8DC33A45-2440-4202-9523-59D8810EE9C2}" type="presParOf" srcId="{D4A3D612-D650-4717-892C-2DE6CB9D8182}" destId="{EB1D7CD4-B18A-4D74-8D46-18D252C58784}" srcOrd="4" destOrd="0" presId="urn:microsoft.com/office/officeart/2005/8/layout/cycle3"/>
    <dgm:cxn modelId="{DF753B85-7BA2-4522-9C82-2B958274DEC0}" type="presParOf" srcId="{D4A3D612-D650-4717-892C-2DE6CB9D8182}" destId="{A1E91390-E54E-402E-9058-07281F9CEEB1}" srcOrd="5" destOrd="0" presId="urn:microsoft.com/office/officeart/2005/8/layout/cycle3"/>
    <dgm:cxn modelId="{3F62B874-E1C2-4A44-8D26-EDD5FC429050}" type="presParOf" srcId="{D4A3D612-D650-4717-892C-2DE6CB9D8182}" destId="{417B4CA4-E608-4457-9120-22F4EDF0610B}" srcOrd="6" destOrd="0" presId="urn:microsoft.com/office/officeart/2005/8/layout/cycle3"/>
    <dgm:cxn modelId="{8025C24B-39C3-4D75-A0FB-21576892D877}" type="presParOf" srcId="{D4A3D612-D650-4717-892C-2DE6CB9D8182}" destId="{70826693-EFCC-4D06-BD67-0ED2BAA7934A}" srcOrd="7" destOrd="0" presId="urn:microsoft.com/office/officeart/2005/8/layout/cycle3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A7399-4992-4315-8ADB-0F13D0BDE481}">
      <dsp:nvSpPr>
        <dsp:cNvPr id="0" name=""/>
        <dsp:cNvSpPr/>
      </dsp:nvSpPr>
      <dsp:spPr>
        <a:xfrm>
          <a:off x="3519312" y="-30053"/>
          <a:ext cx="4933415" cy="4933415"/>
        </a:xfrm>
        <a:prstGeom prst="circularArrow">
          <a:avLst>
            <a:gd name="adj1" fmla="val 5544"/>
            <a:gd name="adj2" fmla="val 330680"/>
            <a:gd name="adj3" fmla="val 14476770"/>
            <a:gd name="adj4" fmla="val 1697257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E29C1-3EF3-49E7-89DA-550482D55521}">
      <dsp:nvSpPr>
        <dsp:cNvPr id="0" name=""/>
        <dsp:cNvSpPr/>
      </dsp:nvSpPr>
      <dsp:spPr>
        <a:xfrm>
          <a:off x="5196847" y="1394"/>
          <a:ext cx="1578345" cy="789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Hydro Alliance</a:t>
          </a:r>
        </a:p>
      </dsp:txBody>
      <dsp:txXfrm>
        <a:off x="5235371" y="39918"/>
        <a:ext cx="1501297" cy="712124"/>
      </dsp:txXfrm>
    </dsp:sp>
    <dsp:sp modelId="{4C0D4B84-BCD6-4F97-B702-EF3DC21C6C03}">
      <dsp:nvSpPr>
        <dsp:cNvPr id="0" name=""/>
        <dsp:cNvSpPr/>
      </dsp:nvSpPr>
      <dsp:spPr>
        <a:xfrm>
          <a:off x="6841666" y="793497"/>
          <a:ext cx="1578345" cy="789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SOFF</a:t>
          </a:r>
        </a:p>
      </dsp:txBody>
      <dsp:txXfrm>
        <a:off x="6880190" y="832021"/>
        <a:ext cx="1501297" cy="712124"/>
      </dsp:txXfrm>
    </dsp:sp>
    <dsp:sp modelId="{C7AFFE32-A53E-4D4F-96BC-5E6562CB0F68}">
      <dsp:nvSpPr>
        <dsp:cNvPr id="0" name=""/>
        <dsp:cNvSpPr/>
      </dsp:nvSpPr>
      <dsp:spPr>
        <a:xfrm>
          <a:off x="7247903" y="2573336"/>
          <a:ext cx="1578345" cy="789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COUNTRY</a:t>
          </a:r>
        </a:p>
      </dsp:txBody>
      <dsp:txXfrm>
        <a:off x="7286427" y="2611860"/>
        <a:ext cx="1501297" cy="712124"/>
      </dsp:txXfrm>
    </dsp:sp>
    <dsp:sp modelId="{EB1D7CD4-B18A-4D74-8D46-18D252C58784}">
      <dsp:nvSpPr>
        <dsp:cNvPr id="0" name=""/>
        <dsp:cNvSpPr/>
      </dsp:nvSpPr>
      <dsp:spPr>
        <a:xfrm>
          <a:off x="6109653" y="4000656"/>
          <a:ext cx="1578345" cy="789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NHMS</a:t>
          </a:r>
        </a:p>
      </dsp:txBody>
      <dsp:txXfrm>
        <a:off x="6148177" y="4039180"/>
        <a:ext cx="1501297" cy="712124"/>
      </dsp:txXfrm>
    </dsp:sp>
    <dsp:sp modelId="{A1E91390-E54E-402E-9058-07281F9CEEB1}">
      <dsp:nvSpPr>
        <dsp:cNvPr id="0" name=""/>
        <dsp:cNvSpPr/>
      </dsp:nvSpPr>
      <dsp:spPr>
        <a:xfrm>
          <a:off x="4284042" y="4000656"/>
          <a:ext cx="1578345" cy="789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PP</a:t>
          </a:r>
        </a:p>
      </dsp:txBody>
      <dsp:txXfrm>
        <a:off x="4322566" y="4039180"/>
        <a:ext cx="1501297" cy="712124"/>
      </dsp:txXfrm>
    </dsp:sp>
    <dsp:sp modelId="{417B4CA4-E608-4457-9120-22F4EDF0610B}">
      <dsp:nvSpPr>
        <dsp:cNvPr id="0" name=""/>
        <dsp:cNvSpPr/>
      </dsp:nvSpPr>
      <dsp:spPr>
        <a:xfrm>
          <a:off x="3145792" y="2573336"/>
          <a:ext cx="1578345" cy="789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WMO / global NWP</a:t>
          </a:r>
        </a:p>
      </dsp:txBody>
      <dsp:txXfrm>
        <a:off x="3184316" y="2611860"/>
        <a:ext cx="1501297" cy="712124"/>
      </dsp:txXfrm>
    </dsp:sp>
    <dsp:sp modelId="{70826693-EFCC-4D06-BD67-0ED2BAA7934A}">
      <dsp:nvSpPr>
        <dsp:cNvPr id="0" name=""/>
        <dsp:cNvSpPr/>
      </dsp:nvSpPr>
      <dsp:spPr>
        <a:xfrm>
          <a:off x="3552029" y="793497"/>
          <a:ext cx="1578345" cy="789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NHMS + public</a:t>
          </a:r>
        </a:p>
      </dsp:txBody>
      <dsp:txXfrm>
        <a:off x="3590553" y="832021"/>
        <a:ext cx="1501297" cy="71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38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5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71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16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9C28-09AD-50FE-1DFD-D3D6C5AC2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B2B1E-EECD-7334-DA3F-FBDDB9EB1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7FF3-6546-0604-2F2D-E06FB90F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134-16CC-4867-9644-74D6554B44BD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B9D02-4009-161A-0086-27DDAE9C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B6CD7-D61D-B8AE-FE13-1C4546C5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1C9F-1D27-499F-9F2C-39DE89920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8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BF48-72D1-45E4-2430-7188FA55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7D7CB-C5F2-B525-AFFF-2DFB4B372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E7923-8510-4090-9EA6-2C55EA65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134-16CC-4867-9644-74D6554B44BD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D429D-2FE0-A9AA-6F92-B66B06C0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70440-570C-1D5E-DA72-7B8255F8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1C9F-1D27-499F-9F2C-39DE89920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843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EC6F6-ED9D-617A-8E07-54167D95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46717-D805-8249-9D54-68FF32BD9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9A913-8783-3692-97BD-020BCEA8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134-16CC-4867-9644-74D6554B44BD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C622E-4EDF-C402-1EC4-334BE6FE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99329-5ADD-6DDE-208A-A190914F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1C9F-1D27-499F-9F2C-39DE89920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84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2502-842A-5B6D-7F12-D80526B2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73D98-2E3F-9A43-2849-EA7BAAB6C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31A7C-20E2-9659-6017-CE68271EE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B492F-B00E-5E1A-70A6-AE6AC51B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134-16CC-4867-9644-74D6554B44BD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A12F3-CFBD-E9F2-0B4A-B3D2BAC2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8D9DD-B54A-331B-48C4-98F64A82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1C9F-1D27-499F-9F2C-39DE89920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642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0B4EF-00CE-F876-0B4B-761B6879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A4764-8477-93B6-AA9D-7E370E9C1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DF05E-9D60-11F8-9D4D-2DBE0029C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9A18C-7486-E4EB-9E78-BB7EBDCC8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DBD62-AC6C-F776-0BDD-75DB57A7B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2F9CF-C5EB-C3C4-C811-9D805CA7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134-16CC-4867-9644-74D6554B44BD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0880C-2B40-E216-734C-4569AB44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FF557-80F0-C76D-1D6F-FB5315B9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1C9F-1D27-499F-9F2C-39DE89920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42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08C5-92AF-85BF-B658-E15B9BD3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544FB-AD9E-1074-7C80-3952755F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134-16CC-4867-9644-74D6554B44BD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1659A-CF49-6516-4AC2-B96637EB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3EF46-81D9-C177-3237-AC1226D2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1C9F-1D27-499F-9F2C-39DE89920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94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34A01-AB17-36BC-CED6-D3726679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134-16CC-4867-9644-74D6554B44BD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A0F0D-C0E8-341E-5FB6-EAFB2FCC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7BE93-D101-6D08-6DB9-349089EF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1C9F-1D27-499F-9F2C-39DE89920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9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16A7-6AA3-E4A1-49E8-FE619C9D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F086C-A9A5-2CE4-E34D-628CDF801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C7407-0CC1-8237-85C7-C5B51B3AA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5A1AD-1638-15BC-C9D9-AA93CF45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134-16CC-4867-9644-74D6554B44BD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C02F1-F413-8020-23B1-EE199846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EE98C-1B4C-A989-FBE2-548AE5E4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1C9F-1D27-499F-9F2C-39DE89920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501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8C29-1900-EAE0-86BB-930E544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0979D-9233-F980-BD7B-5C23F6811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2AA3E-1486-31A0-42A9-5BB04B17C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4E3B4-016D-CAA9-7464-09C8D526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134-16CC-4867-9644-74D6554B44BD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6C444-F723-8A10-BF4F-6A275D50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E8AAE-057E-C3BC-2FCB-C4518195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1C9F-1D27-499F-9F2C-39DE89920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274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C2D8-9071-1EC0-12CF-F7206B9C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CF3DB-3CFB-7764-77BD-FD1FCD92A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875BA-009C-FB43-413F-616DC8AA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134-16CC-4867-9644-74D6554B44BD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9919-6C42-D94E-5029-B9FD1FCD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C9655-DA78-632F-712F-FACD8A64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1C9F-1D27-499F-9F2C-39DE89920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69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855C07-0FED-21F7-A2AA-1CAF9A4A4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7AFF0-8DCE-64AE-BD80-A31292DA9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FDE08-DD67-5439-2FC0-0C80F115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134-16CC-4867-9644-74D6554B44BD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16FCC-E020-20A8-104A-F7DB0556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57310-AFF8-CFC5-B9FC-5CF800E1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1C9F-1D27-499F-9F2C-39DE89920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5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err="1">
                <a:solidFill>
                  <a:schemeClr val="bg1"/>
                </a:solidFill>
              </a:rPr>
              <a:t>Subtitle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536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19/09/2024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19/09/2024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387353"/>
            <a:ext cx="2751454" cy="982662"/>
          </a:xfrm>
          <a:prstGeom prst="rect">
            <a:avLst/>
          </a:prstGeom>
        </p:spPr>
      </p:pic>
      <p:pic>
        <p:nvPicPr>
          <p:cNvPr id="4" name="Picture 4" descr="Free High-Quality African Development Bank Logo Transparent for Creative  Design">
            <a:extLst>
              <a:ext uri="{FF2B5EF4-FFF2-40B4-BE49-F238E27FC236}">
                <a16:creationId xmlns:a16="http://schemas.microsoft.com/office/drawing/2014/main" id="{788D6681-2AC7-8041-1AE0-1A69F411B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4" b="25140"/>
          <a:stretch/>
        </p:blipFill>
        <p:spPr bwMode="auto">
          <a:xfrm>
            <a:off x="7682756" y="527583"/>
            <a:ext cx="1473610" cy="70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39ED16-0C21-F4C5-D444-8448F2D5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D3DEF-7237-8EDB-99C8-8957DA104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ED484-B7EE-6E33-A005-B3645A8DC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C134-16CC-4867-9644-74D6554B44BD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CA872-8223-72A9-029A-FF05FEB04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E422E-C78B-9A6C-2DCD-99E9081AA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1C9F-1D27-499F-9F2C-39DE89920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8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C_5FA9E17C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2499889"/>
            <a:ext cx="10770737" cy="32328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112A42"/>
                </a:solidFill>
              </a:rPr>
              <a:t>Closing the Basic Weather and Climate </a:t>
            </a:r>
            <a:br>
              <a:rPr lang="en-US" sz="3600" dirty="0">
                <a:solidFill>
                  <a:srgbClr val="112A42"/>
                </a:solidFill>
              </a:rPr>
            </a:br>
            <a:r>
              <a:rPr lang="en-US" sz="3600" dirty="0">
                <a:solidFill>
                  <a:srgbClr val="112A42"/>
                </a:solidFill>
              </a:rPr>
              <a:t>Data Gaps in South Asia: Advancing SOFF implementation and creating synergies</a:t>
            </a:r>
            <a:br>
              <a:rPr lang="de-DE" dirty="0"/>
            </a:br>
            <a:br>
              <a:rPr lang="de-DE" dirty="0"/>
            </a:br>
            <a:r>
              <a:rPr lang="en-CH" sz="3600" dirty="0">
                <a:solidFill>
                  <a:schemeClr val="bg1"/>
                </a:solidFill>
              </a:rPr>
              <a:t>Session 6: </a:t>
            </a:r>
            <a:r>
              <a:rPr lang="en-US" sz="3600" dirty="0">
                <a:solidFill>
                  <a:schemeClr val="bg1"/>
                </a:solidFill>
              </a:rPr>
              <a:t> SOFF stakeholder </a:t>
            </a:r>
            <a:br>
              <a:rPr lang="en-CH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consultations –</a:t>
            </a:r>
            <a:r>
              <a:rPr lang="en-CH" sz="3600" dirty="0">
                <a:solidFill>
                  <a:schemeClr val="bg1"/>
                </a:solidFill>
              </a:rPr>
              <a:t> Private Sector</a:t>
            </a:r>
            <a:br>
              <a:rPr lang="en-US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1C345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E2B-008E-72FB-BC7A-C33497648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368877"/>
            <a:ext cx="10107612" cy="569912"/>
          </a:xfrm>
        </p:spPr>
        <p:txBody>
          <a:bodyPr/>
          <a:lstStyle/>
          <a:p>
            <a:r>
              <a:rPr lang="en-CH"/>
              <a:t>24 – 26 September 2024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13DAA-5F2F-FDF0-8180-C328E094E81D}"/>
              </a:ext>
            </a:extLst>
          </p:cNvPr>
          <p:cNvCxnSpPr/>
          <p:nvPr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08C05-9087-170C-AA3D-19A24DC71FF0}"/>
              </a:ext>
            </a:extLst>
          </p:cNvPr>
          <p:cNvCxnSpPr/>
          <p:nvPr/>
        </p:nvCxnSpPr>
        <p:spPr>
          <a:xfrm>
            <a:off x="667915" y="5947418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now covered mountain with a cloud and sun&#10;&#10;Description automatically generated with medium confidence">
            <a:extLst>
              <a:ext uri="{FF2B5EF4-FFF2-40B4-BE49-F238E27FC236}">
                <a16:creationId xmlns:a16="http://schemas.microsoft.com/office/drawing/2014/main" id="{71446293-073C-3F3F-20C2-C43E8C819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91449"/>
            <a:ext cx="832800" cy="8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4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Selection criteria for partners </a:t>
            </a:r>
            <a:br>
              <a:rPr lang="en-GB"/>
            </a:br>
            <a:r>
              <a:rPr lang="en-GB" sz="2800"/>
              <a:t>(for country specific tenders by SOFF)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Skills – experiences (References) </a:t>
            </a:r>
          </a:p>
          <a:p>
            <a:r>
              <a:rPr lang="en-GB"/>
              <a:t>Experience with local environment</a:t>
            </a:r>
          </a:p>
          <a:p>
            <a:r>
              <a:rPr lang="en-GB"/>
              <a:t>Financial capabilities (loans, equity etc.)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But:</a:t>
            </a:r>
          </a:p>
          <a:p>
            <a:r>
              <a:rPr lang="en-GB"/>
              <a:t>Avoiding potential for market domination</a:t>
            </a:r>
          </a:p>
        </p:txBody>
      </p:sp>
    </p:spTree>
    <p:extLst>
      <p:ext uri="{BB962C8B-B14F-4D97-AF65-F5344CB8AC3E}">
        <p14:creationId xmlns:p14="http://schemas.microsoft.com/office/powerpoint/2010/main" val="114194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Selection criteria for business models</a:t>
            </a:r>
            <a:br>
              <a:rPr lang="en-GB"/>
            </a:br>
            <a:r>
              <a:rPr lang="en-GB" sz="2800"/>
              <a:t>(for country specific tenders by SOFF)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1065" y="1842269"/>
            <a:ext cx="10389125" cy="3788451"/>
          </a:xfrm>
        </p:spPr>
        <p:txBody>
          <a:bodyPr>
            <a:normAutofit lnSpcReduction="10000"/>
          </a:bodyPr>
          <a:lstStyle/>
          <a:p>
            <a:r>
              <a:rPr lang="en-GB"/>
              <a:t>Concept of weather/climate data as public good</a:t>
            </a:r>
          </a:p>
          <a:p>
            <a:r>
              <a:rPr lang="en-GB"/>
              <a:t>Data ownership</a:t>
            </a:r>
          </a:p>
          <a:p>
            <a:r>
              <a:rPr lang="en-GB"/>
              <a:t>Incentives to commercial industry for further cooperation</a:t>
            </a:r>
          </a:p>
          <a:p>
            <a:r>
              <a:rPr lang="en-GB"/>
              <a:t>Financial conditions (private equity)</a:t>
            </a:r>
          </a:p>
          <a:p>
            <a:r>
              <a:rPr lang="en-GB"/>
              <a:t>Managing possible market distortion by single partner (public or private)</a:t>
            </a:r>
          </a:p>
        </p:txBody>
      </p:sp>
    </p:spTree>
    <p:extLst>
      <p:ext uri="{BB962C8B-B14F-4D97-AF65-F5344CB8AC3E}">
        <p14:creationId xmlns:p14="http://schemas.microsoft.com/office/powerpoint/2010/main" val="363820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2BE8C6-43F1-8464-8655-BA4015319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473036"/>
            <a:ext cx="8838140" cy="538496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3F31345-66B1-EAEE-7CE5-EE5AEEFB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PPP – Risk management elements</a:t>
            </a:r>
          </a:p>
        </p:txBody>
      </p:sp>
    </p:spTree>
    <p:extLst>
      <p:ext uri="{BB962C8B-B14F-4D97-AF65-F5344CB8AC3E}">
        <p14:creationId xmlns:p14="http://schemas.microsoft.com/office/powerpoint/2010/main" val="401311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SOFF PPP implementation – Countries experiences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1DABDE-8829-56B7-2E84-F4D80D5EC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11326"/>
              </p:ext>
            </p:extLst>
          </p:nvPr>
        </p:nvGraphicFramePr>
        <p:xfrm>
          <a:off x="398587" y="1825514"/>
          <a:ext cx="11394672" cy="1675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230">
                  <a:extLst>
                    <a:ext uri="{9D8B030D-6E8A-4147-A177-3AD203B41FA5}">
                      <a16:colId xmlns:a16="http://schemas.microsoft.com/office/drawing/2014/main" val="4033434662"/>
                    </a:ext>
                  </a:extLst>
                </a:gridCol>
                <a:gridCol w="9477442">
                  <a:extLst>
                    <a:ext uri="{9D8B030D-6E8A-4147-A177-3AD203B41FA5}">
                      <a16:colId xmlns:a16="http://schemas.microsoft.com/office/drawing/2014/main" val="638733560"/>
                    </a:ext>
                  </a:extLst>
                </a:gridCol>
              </a:tblGrid>
              <a:tr h="4341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1400" b="1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Country</a:t>
                      </a:r>
                    </a:p>
                  </a:txBody>
                  <a:tcPr marL="4482" marR="4482" marT="44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de-AT" sz="1600" b="1" i="0" u="none" strike="noStrike" kern="1200" baseline="0" noProof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Public Private model (Conclusions made)</a:t>
                      </a:r>
                      <a:endParaRPr lang="de-AT" sz="1600" b="1" i="0" u="none" strike="noStrike" kern="1200" baseline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4482" marR="4482" marT="4482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78042"/>
                  </a:ext>
                </a:extLst>
              </a:tr>
              <a:tr h="651184">
                <a:tc>
                  <a:txBody>
                    <a:bodyPr/>
                    <a:lstStyle/>
                    <a:p>
                      <a:pPr algn="l" fontAlgn="ctr"/>
                      <a:r>
                        <a:rPr lang="en-CH" sz="16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Bhutan</a:t>
                      </a:r>
                      <a:endParaRPr lang="de-AT" sz="16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Open Sans"/>
                          <a:ea typeface="Open Sans"/>
                          <a:cs typeface="Open Sans"/>
                        </a:rPr>
                        <a:t>Plans to use a fully public model. However, Country plans to invite the private sector to workshops to evaluate possible partnerships</a:t>
                      </a:r>
                    </a:p>
                  </a:txBody>
                  <a:tcPr marL="4482" marR="4482" marT="4482" marB="0" anchor="ctr"/>
                </a:tc>
                <a:extLst>
                  <a:ext uri="{0D108BD9-81ED-4DB2-BD59-A6C34878D82A}">
                    <a16:rowId xmlns:a16="http://schemas.microsoft.com/office/drawing/2014/main" val="2630795262"/>
                  </a:ext>
                </a:extLst>
              </a:tr>
              <a:tr h="590043">
                <a:tc>
                  <a:txBody>
                    <a:bodyPr/>
                    <a:lstStyle/>
                    <a:p>
                      <a:pPr algn="l" fontAlgn="ctr"/>
                      <a:r>
                        <a:rPr lang="en-CH" sz="16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Maldives </a:t>
                      </a:r>
                      <a:endParaRPr lang="de-AT" sz="16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Country does not plan to use a private public model</a:t>
                      </a:r>
                      <a:endParaRPr lang="en-US"/>
                    </a:p>
                  </a:txBody>
                  <a:tcPr marL="4482" marR="4482" marT="4482" marB="0" anchor="ctr"/>
                </a:tc>
                <a:extLst>
                  <a:ext uri="{0D108BD9-81ED-4DB2-BD59-A6C34878D82A}">
                    <a16:rowId xmlns:a16="http://schemas.microsoft.com/office/drawing/2014/main" val="37759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9688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6DF06-B083-A6FF-F56F-68BC390EE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Questions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C9A4F1-9D77-FDCC-299F-653BA843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49" y="1825625"/>
            <a:ext cx="10935094" cy="49385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What are the main impediments from the side of NMHS to engage in PPP? Are countries aware of good examples of PPP?</a:t>
            </a:r>
            <a:endParaRPr lang="en-US"/>
          </a:p>
          <a:p>
            <a:endParaRPr lang="en-US"/>
          </a:p>
          <a:p>
            <a:r>
              <a:rPr lang="en-US"/>
              <a:t>How to incentivize strong private sector engagement on SOFF implementation?</a:t>
            </a:r>
          </a:p>
          <a:p>
            <a:endParaRPr lang="en-US"/>
          </a:p>
          <a:p>
            <a:r>
              <a:rPr lang="en-US"/>
              <a:t>Which partners could help to get the process going?</a:t>
            </a:r>
          </a:p>
          <a:p>
            <a:endParaRPr lang="en-US" sz="2400">
              <a:effectLst/>
              <a:latin typeface="Aptos" panose="020B0004020202020204" pitchFamily="34" charset="0"/>
            </a:endParaRP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63346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6DF06-B083-A6FF-F56F-68BC390EE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Reflections from </a:t>
            </a:r>
            <a:r>
              <a:rPr lang="en-CH">
                <a:latin typeface="Open Sans"/>
                <a:ea typeface="Open Sans"/>
                <a:cs typeface="Open Sans"/>
              </a:rPr>
              <a:t>South Asia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C9A4F1-9D77-FDCC-299F-653BA843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9671" cy="4938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8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DD43-3B34-3ADE-72CF-4D5AC79E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6994"/>
            <a:ext cx="10972800" cy="1143000"/>
          </a:xfrm>
        </p:spPr>
        <p:txBody>
          <a:bodyPr/>
          <a:lstStyle/>
          <a:p>
            <a:r>
              <a:rPr lang="en-US"/>
              <a:t>Objective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09848-F7A4-FE0F-A098-63CC2CAA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Providing overview of the private/public sector 4 business models for SOFF implementation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Sharing what we have seen so far in the approved investment phase funding requests in </a:t>
            </a:r>
            <a:r>
              <a:rPr lang="en-CH">
                <a:latin typeface="Open Sans"/>
                <a:ea typeface="Open Sans"/>
                <a:cs typeface="Open Sans"/>
              </a:rPr>
              <a:t>South Asia</a:t>
            </a:r>
            <a:endParaRPr lang="en-US">
              <a:latin typeface="Open Sans"/>
              <a:ea typeface="Open Sans"/>
              <a:cs typeface="Open Sans"/>
            </a:endParaRPr>
          </a:p>
          <a:p>
            <a:r>
              <a:rPr lang="en-US">
                <a:latin typeface="Open Sans"/>
                <a:ea typeface="Open Sans"/>
                <a:cs typeface="Open Sans"/>
              </a:rPr>
              <a:t>Hearing your views on lessons learned, challenges and opportunities in engaging the private sector in SOFF and related investments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94E8-0B95-8250-B202-635C4224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525587"/>
          </a:xfrm>
        </p:spPr>
        <p:txBody>
          <a:bodyPr>
            <a:normAutofit/>
          </a:bodyPr>
          <a:lstStyle/>
          <a:p>
            <a:r>
              <a:rPr lang="en-US"/>
              <a:t>Private sector engagement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6CF9BD-84CE-23F4-A2EE-F04CDE550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9713"/>
            <a:ext cx="10972800" cy="498440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>
                <a:latin typeface="Open Sans"/>
                <a:ea typeface="Open Sans"/>
                <a:cs typeface="Open Sans"/>
              </a:rPr>
              <a:t>SOFF recognizes the important role of the private sector to achieve a </a:t>
            </a:r>
            <a:r>
              <a:rPr lang="en-US" sz="2400" b="1">
                <a:latin typeface="Open Sans"/>
                <a:ea typeface="Open Sans"/>
                <a:cs typeface="Open Sans"/>
              </a:rPr>
              <a:t>cost-effective </a:t>
            </a:r>
            <a:r>
              <a:rPr lang="en-US" sz="2400">
                <a:latin typeface="Open Sans"/>
                <a:ea typeface="Open Sans"/>
                <a:cs typeface="Open Sans"/>
              </a:rPr>
              <a:t>and</a:t>
            </a:r>
            <a:r>
              <a:rPr lang="en-US" sz="2400" b="1">
                <a:latin typeface="Open Sans"/>
                <a:ea typeface="Open Sans"/>
                <a:cs typeface="Open Sans"/>
              </a:rPr>
              <a:t> efficient implementation</a:t>
            </a:r>
            <a:r>
              <a:rPr lang="en-US" sz="2400">
                <a:latin typeface="Open Sans"/>
                <a:ea typeface="Open Sans"/>
                <a:cs typeface="Open Sans"/>
              </a:rPr>
              <a:t> of GBON</a:t>
            </a:r>
          </a:p>
          <a:p>
            <a:r>
              <a:rPr lang="en-US" sz="2400">
                <a:latin typeface="Open Sans"/>
                <a:ea typeface="Open Sans"/>
                <a:cs typeface="Open Sans"/>
              </a:rPr>
              <a:t>In collaboration with the </a:t>
            </a:r>
            <a:r>
              <a:rPr lang="en-US" sz="2400" b="1">
                <a:latin typeface="Open Sans"/>
                <a:ea typeface="Open Sans"/>
                <a:cs typeface="Open Sans"/>
              </a:rPr>
              <a:t>Association of Hydro-meteorological Equipment Industry (HMEI</a:t>
            </a:r>
            <a:r>
              <a:rPr lang="en-US" sz="2400">
                <a:latin typeface="Open Sans"/>
                <a:ea typeface="Open Sans"/>
                <a:cs typeface="Open Sans"/>
              </a:rPr>
              <a:t>), SOFF developed </a:t>
            </a:r>
            <a:r>
              <a:rPr lang="en-US" sz="2400" b="1">
                <a:latin typeface="Open Sans"/>
                <a:ea typeface="Open Sans"/>
                <a:cs typeface="Open Sans"/>
              </a:rPr>
              <a:t>4 business models</a:t>
            </a:r>
            <a:r>
              <a:rPr lang="en-US" sz="2400">
                <a:latin typeface="Open Sans"/>
                <a:ea typeface="Open Sans"/>
                <a:cs typeface="Open Sans"/>
              </a:rPr>
              <a:t> for implementation – including options for public-private partnerships</a:t>
            </a:r>
          </a:p>
          <a:p>
            <a:r>
              <a:rPr lang="en-US" sz="2400" b="0" i="0" u="none" strike="noStrike" baseline="0">
                <a:solidFill>
                  <a:srgbClr val="211D1E"/>
                </a:solidFill>
                <a:latin typeface="Open Sans"/>
                <a:ea typeface="Open Sans"/>
                <a:cs typeface="Open Sans"/>
              </a:rPr>
              <a:t>SOFF Peer advisors recommend models based on country circumstances</a:t>
            </a:r>
            <a:r>
              <a:rPr lang="en-US" sz="2400">
                <a:solidFill>
                  <a:srgbClr val="211D1E"/>
                </a:solidFill>
                <a:latin typeface="Open Sans"/>
                <a:ea typeface="Open Sans"/>
                <a:cs typeface="Open Sans"/>
              </a:rPr>
              <a:t> and on the assessment of specific </a:t>
            </a:r>
            <a:r>
              <a:rPr lang="en-US" sz="2400" b="1">
                <a:solidFill>
                  <a:srgbClr val="211D1E"/>
                </a:solidFill>
                <a:latin typeface="Open Sans"/>
                <a:ea typeface="Open Sans"/>
                <a:cs typeface="Open Sans"/>
              </a:rPr>
              <a:t>technical, political, and legal preconditions </a:t>
            </a:r>
            <a:r>
              <a:rPr lang="en-US" sz="2400">
                <a:solidFill>
                  <a:srgbClr val="211D1E"/>
                </a:solidFill>
                <a:latin typeface="Open Sans"/>
                <a:ea typeface="Open Sans"/>
                <a:cs typeface="Open Sans"/>
              </a:rPr>
              <a:t>needed for a model to be suitable for the specific country. </a:t>
            </a:r>
            <a:endParaRPr lang="en-US" sz="2400" b="0" i="0" u="none" strike="noStrike" baseline="0">
              <a:solidFill>
                <a:srgbClr val="211D1E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2400" b="1">
                <a:solidFill>
                  <a:srgbClr val="211D1E"/>
                </a:solidFill>
                <a:latin typeface="Open Sans"/>
                <a:ea typeface="Open Sans"/>
                <a:cs typeface="Open Sans"/>
              </a:rPr>
              <a:t>C</a:t>
            </a:r>
            <a:r>
              <a:rPr lang="en-US" sz="2400" b="1" i="0" u="none" strike="noStrike" baseline="0">
                <a:solidFill>
                  <a:srgbClr val="211D1E"/>
                </a:solidFill>
                <a:latin typeface="Open Sans"/>
                <a:ea typeface="Open Sans"/>
                <a:cs typeface="Open Sans"/>
              </a:rPr>
              <a:t>ountries identify the best model</a:t>
            </a:r>
            <a:r>
              <a:rPr lang="en-US" sz="2400" b="0" i="0" u="none" strike="noStrike" baseline="0">
                <a:solidFill>
                  <a:srgbClr val="211D1E"/>
                </a:solidFill>
                <a:latin typeface="Open Sans"/>
                <a:ea typeface="Open Sans"/>
                <a:cs typeface="Open Sans"/>
              </a:rPr>
              <a:t>, including exploring innovative options with the involvement of the private sector to ensure GBON compliance. </a:t>
            </a:r>
          </a:p>
          <a:p>
            <a:r>
              <a:rPr lang="en-US" sz="2400" b="1" i="0" u="none" strike="noStrike" baseline="0">
                <a:solidFill>
                  <a:srgbClr val="211D1E"/>
                </a:solidFill>
                <a:latin typeface="Open Sans"/>
                <a:ea typeface="Open Sans"/>
                <a:cs typeface="Open Sans"/>
              </a:rPr>
              <a:t>Regardless of the selected model, NMHS will be strengthened </a:t>
            </a:r>
            <a:r>
              <a:rPr lang="en-US" sz="2400" b="0" i="0" u="none" strike="noStrike" baseline="0">
                <a:solidFill>
                  <a:srgbClr val="211D1E"/>
                </a:solidFill>
                <a:latin typeface="Open Sans"/>
                <a:ea typeface="Open Sans"/>
                <a:cs typeface="Open Sans"/>
              </a:rPr>
              <a:t>to have basic capacity related to the generation and exchange of observations, including regulatory capacity and the ability to supervise the contracts as needed. </a:t>
            </a:r>
          </a:p>
        </p:txBody>
      </p:sp>
    </p:spTree>
    <p:extLst>
      <p:ext uri="{BB962C8B-B14F-4D97-AF65-F5344CB8AC3E}">
        <p14:creationId xmlns:p14="http://schemas.microsoft.com/office/powerpoint/2010/main" val="123489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0" advClick="0" advTm="90000"/>
    </mc:Choice>
    <mc:Fallback xmlns="">
      <p:transition spd="slow" advClick="0" advTm="9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Flows of funds/data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51847" y="1385740"/>
          <a:ext cx="11972041" cy="479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lipse 2"/>
          <p:cNvSpPr/>
          <p:nvPr/>
        </p:nvSpPr>
        <p:spPr>
          <a:xfrm>
            <a:off x="3883850" y="4982072"/>
            <a:ext cx="4317477" cy="1692111"/>
          </a:xfrm>
          <a:prstGeom prst="ellipse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7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Models for SOFF implementation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/>
              <a:t>Fully State / NHMS owned &amp; operated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/>
              <a:t>State/NHMS owned – Private sector operated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/>
              <a:t>State / NHMS – Private sector concession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/>
              <a:t>Fully Private / Private sector owned &amp; operated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1. Fully State / NHMS owned &amp; operated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Corresponds to business as usual</a:t>
            </a:r>
          </a:p>
          <a:p>
            <a:r>
              <a:rPr lang="en-US"/>
              <a:t>NHMS has full ownership/control of generation of observations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/>
              <a:t>Pro: full control by state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/>
              <a:t>Cons:</a:t>
            </a:r>
          </a:p>
          <a:p>
            <a:pPr lvl="2"/>
            <a:r>
              <a:rPr lang="en-GB"/>
              <a:t>Know-how and personnel might not be available at NHMS on long-term</a:t>
            </a:r>
          </a:p>
          <a:p>
            <a:pPr lvl="2"/>
            <a:r>
              <a:rPr lang="en-GB"/>
              <a:t>Missing data (see Hydro Alliance Gap Report)</a:t>
            </a:r>
          </a:p>
          <a:p>
            <a:pPr lvl="2"/>
            <a:r>
              <a:rPr lang="en-GB"/>
              <a:t>Implementation of result-based funding can delay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3078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743" y="355699"/>
            <a:ext cx="10953946" cy="1325563"/>
          </a:xfrm>
        </p:spPr>
        <p:txBody>
          <a:bodyPr>
            <a:normAutofit fontScale="90000"/>
          </a:bodyPr>
          <a:lstStyle/>
          <a:p>
            <a:r>
              <a:rPr lang="en-GB"/>
              <a:t>2. State/NHMS owned - PP operated </a:t>
            </a:r>
            <a:br>
              <a:rPr lang="en-GB"/>
            </a:br>
            <a:r>
              <a:rPr lang="en-GB"/>
              <a:t>     </a:t>
            </a:r>
            <a:r>
              <a:rPr lang="en-US"/>
              <a:t>Observation as a service mode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525" y="1825624"/>
            <a:ext cx="11572517" cy="5032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/>
              <a:t>	BOT (Build – Operate – Transfer)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GB"/>
              <a:t>Data ownership by NHMS/Public Sector 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/>
              <a:t>State contracts (and funds upfront) a private partner to design, construct and operate the SOFF observations infrastructure - </a:t>
            </a:r>
            <a:r>
              <a:rPr lang="en-GB"/>
              <a:t>Country tailored agreements necessary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GB"/>
              <a:t>Data usage option: by contractor for further commercial activities 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/>
              <a:t>NHMS has a significant amount of control over the setup, operation and data delivery and can take a long view concerning the sustainability of the system. 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/>
              <a:t>Provides incentives for private sector partners to provide quality products and engage in long-term contracts.</a:t>
            </a:r>
            <a:endParaRPr lang="en-GB"/>
          </a:p>
          <a:p>
            <a:pPr marL="457200" lvl="1" indent="0">
              <a:buNone/>
            </a:pPr>
            <a:endParaRPr lang="en-GB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9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3. State / NHMS – PPP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/>
              <a:t>BOOT (Build – Own - Operate – Transfer) - </a:t>
            </a:r>
            <a:r>
              <a:rPr lang="en-US"/>
              <a:t>Concession model</a:t>
            </a:r>
            <a:endParaRPr lang="en-GB"/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/>
              <a:t>At least partial private investments enable the observation system to be built</a:t>
            </a:r>
            <a:endParaRPr lang="en-GB"/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GB"/>
              <a:t>Maintenance is duty of contractor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GB"/>
              <a:t>Data ownership by contractor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GB"/>
              <a:t>License/concession from contractor to public for data usage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GB"/>
              <a:t>Further services possible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GB"/>
              <a:t>Country tailored agreements for transfer of the system necessary</a:t>
            </a:r>
          </a:p>
        </p:txBody>
      </p:sp>
    </p:spTree>
    <p:extLst>
      <p:ext uri="{BB962C8B-B14F-4D97-AF65-F5344CB8AC3E}">
        <p14:creationId xmlns:p14="http://schemas.microsoft.com/office/powerpoint/2010/main" val="116926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4. Fully private / PP owned &amp; operated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17638"/>
            <a:ext cx="10515600" cy="53465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/>
              <a:t>BOOT (Built – Own - Operate – Transfer data) contract with NHMS</a:t>
            </a:r>
          </a:p>
          <a:p>
            <a:pPr lvl="1">
              <a:lnSpc>
                <a:spcPts val="3600"/>
              </a:lnSpc>
            </a:pPr>
            <a:r>
              <a:rPr lang="en-GB"/>
              <a:t>NZ /  SPIRE / Panasonic solution  </a:t>
            </a:r>
          </a:p>
          <a:p>
            <a:pPr lvl="1">
              <a:lnSpc>
                <a:spcPts val="3600"/>
              </a:lnSpc>
            </a:pPr>
            <a:r>
              <a:rPr lang="en-GB"/>
              <a:t>Design – Built - Maintenance: duty of contractor</a:t>
            </a:r>
          </a:p>
          <a:p>
            <a:pPr lvl="1">
              <a:lnSpc>
                <a:spcPts val="3600"/>
              </a:lnSpc>
            </a:pPr>
            <a:r>
              <a:rPr lang="en-GB"/>
              <a:t>Data ownership by contractor (concession for NHMS and public)</a:t>
            </a:r>
          </a:p>
          <a:p>
            <a:pPr lvl="1">
              <a:lnSpc>
                <a:spcPts val="3600"/>
              </a:lnSpc>
            </a:pPr>
            <a:r>
              <a:rPr lang="en-GB"/>
              <a:t>Further services included and foreseen</a:t>
            </a:r>
          </a:p>
          <a:p>
            <a:pPr lvl="1">
              <a:lnSpc>
                <a:spcPts val="3600"/>
              </a:lnSpc>
            </a:pPr>
            <a:r>
              <a:rPr lang="en-GB"/>
              <a:t>Country tailored agreements necessary</a:t>
            </a:r>
          </a:p>
          <a:p>
            <a:pPr marL="457200" lvl="1" indent="0">
              <a:lnSpc>
                <a:spcPts val="3600"/>
              </a:lnSpc>
              <a:buNone/>
            </a:pPr>
            <a:endParaRPr lang="en-GB" sz="1100"/>
          </a:p>
          <a:p>
            <a:pPr marL="457200" lvl="1" indent="0">
              <a:lnSpc>
                <a:spcPts val="3600"/>
              </a:lnSpc>
              <a:buNone/>
            </a:pPr>
            <a:r>
              <a:rPr lang="en-GB"/>
              <a:t>Pro: Result based funding implemented in a straightforward way</a:t>
            </a:r>
          </a:p>
          <a:p>
            <a:pPr marL="457200" lvl="1" indent="0">
              <a:lnSpc>
                <a:spcPts val="3600"/>
              </a:lnSpc>
              <a:buNone/>
            </a:pPr>
            <a:r>
              <a:rPr lang="en-GB"/>
              <a:t>Con: New ways to find/contract partners needed</a:t>
            </a:r>
          </a:p>
          <a:p>
            <a:pPr marL="457200" lvl="1" indent="0">
              <a:lnSpc>
                <a:spcPts val="36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351084"/>
      </p:ext>
    </p:extLst>
  </p:cSld>
  <p:clrMapOvr>
    <a:masterClrMapping/>
  </p:clrMapOvr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7D4C105A-60E2-294A-BE7B-9FA00FA0AF4E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FCF8FC-585D-4955-8753-BF68861F111D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CB90B6-CD3E-4A22-A3EC-76AC5BA6E226}">
  <ds:schemaRefs>
    <ds:schemaRef ds:uri="3679bf0f-1d7e-438f-afa5-6ebf1e20f9b8"/>
    <ds:schemaRef ds:uri="ce21bc6c-711a-4065-a01c-a8f0e29e3a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SOFF PowerPoint Template</Template>
  <TotalTime>0</TotalTime>
  <Words>782</Words>
  <Application>Microsoft Office PowerPoint</Application>
  <PresentationFormat>Widescreen</PresentationFormat>
  <Paragraphs>88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Helvetica Neue</vt:lpstr>
      <vt:lpstr>Open Sans</vt:lpstr>
      <vt:lpstr>Segoe UI</vt:lpstr>
      <vt:lpstr>Wingdings</vt:lpstr>
      <vt:lpstr>SOFF Theme</vt:lpstr>
      <vt:lpstr>SOFF Theme_with logo</vt:lpstr>
      <vt:lpstr>Custom Design</vt:lpstr>
      <vt:lpstr>Closing the Basic Weather and Climate  Data Gaps in South Asia: Advancing SOFF implementation and creating synergies  Session 6:  SOFF stakeholder  consultations – Private Sector </vt:lpstr>
      <vt:lpstr>Objective</vt:lpstr>
      <vt:lpstr>Private sector engagement</vt:lpstr>
      <vt:lpstr>Flows of funds/data</vt:lpstr>
      <vt:lpstr>Models for SOFF implementation</vt:lpstr>
      <vt:lpstr>1. Fully State / NHMS owned &amp; operated</vt:lpstr>
      <vt:lpstr>2. State/NHMS owned - PP operated       Observation as a service mode</vt:lpstr>
      <vt:lpstr>3. State / NHMS – PPP</vt:lpstr>
      <vt:lpstr>4. Fully private / PP owned &amp; operated</vt:lpstr>
      <vt:lpstr>Selection criteria for partners  (for country specific tenders by SOFF)</vt:lpstr>
      <vt:lpstr>Selection criteria for business models (for country specific tenders by SOFF)</vt:lpstr>
      <vt:lpstr>PPP – Risk management elements</vt:lpstr>
      <vt:lpstr>SOFF PPP implementation – Countries experiences</vt:lpstr>
      <vt:lpstr>Questions</vt:lpstr>
      <vt:lpstr>Reflections from South Asia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Subtitle</dc:title>
  <dc:creator>Tshering Lhamo</dc:creator>
  <cp:lastModifiedBy>Tshering Lhamo</cp:lastModifiedBy>
  <cp:revision>1</cp:revision>
  <dcterms:created xsi:type="dcterms:W3CDTF">2024-08-16T08:48:23Z</dcterms:created>
  <dcterms:modified xsi:type="dcterms:W3CDTF">2024-09-19T13:29:05Z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