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2" r:id="rId6"/>
    <p:sldMasterId id="2147483682" r:id="rId7"/>
    <p:sldMasterId id="2147483684" r:id="rId8"/>
  </p:sldMasterIdLst>
  <p:notesMasterIdLst>
    <p:notesMasterId r:id="rId20"/>
  </p:notesMasterIdLst>
  <p:sldIdLst>
    <p:sldId id="258" r:id="rId9"/>
    <p:sldId id="269" r:id="rId10"/>
    <p:sldId id="271" r:id="rId11"/>
    <p:sldId id="272" r:id="rId12"/>
    <p:sldId id="270" r:id="rId13"/>
    <p:sldId id="261" r:id="rId14"/>
    <p:sldId id="266" r:id="rId15"/>
    <p:sldId id="267" r:id="rId16"/>
    <p:sldId id="268" r:id="rId17"/>
    <p:sldId id="273" r:id="rId18"/>
    <p:sldId id="1494" r:id="rId19"/>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21893-283E-47A5-81C5-2F4FCD9EE05A}" v="1" dt="2025-05-04T19:52:12.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9" d="100"/>
          <a:sy n="79" d="100"/>
        </p:scale>
        <p:origin x="821"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Vila Espigo" userId="9798a58a-c41e-459d-826f-230e87c1f65d" providerId="ADAL" clId="{1AE61A92-78F2-4147-8059-B7DD632BE4A7}"/>
    <pc:docChg chg="undo custSel addSld delSld modSld sldOrd">
      <pc:chgData name="Daniel Vila Espigo" userId="9798a58a-c41e-459d-826f-230e87c1f65d" providerId="ADAL" clId="{1AE61A92-78F2-4147-8059-B7DD632BE4A7}" dt="2025-03-20T13:06:40.069" v="1041" actId="1076"/>
      <pc:docMkLst>
        <pc:docMk/>
      </pc:docMkLst>
      <pc:sldChg chg="modSp mod">
        <pc:chgData name="Daniel Vila Espigo" userId="9798a58a-c41e-459d-826f-230e87c1f65d" providerId="ADAL" clId="{1AE61A92-78F2-4147-8059-B7DD632BE4A7}" dt="2025-03-20T11:18:52.774" v="36" actId="14100"/>
        <pc:sldMkLst>
          <pc:docMk/>
          <pc:sldMk cId="2835597141" sldId="256"/>
        </pc:sldMkLst>
      </pc:sldChg>
      <pc:sldChg chg="addSp delSp modSp mod">
        <pc:chgData name="Daniel Vila Espigo" userId="9798a58a-c41e-459d-826f-230e87c1f65d" providerId="ADAL" clId="{1AE61A92-78F2-4147-8059-B7DD632BE4A7}" dt="2025-03-20T12:40:38.565" v="805" actId="14100"/>
        <pc:sldMkLst>
          <pc:docMk/>
          <pc:sldMk cId="3823670128" sldId="258"/>
        </pc:sldMkLst>
        <pc:spChg chg="add mod">
          <ac:chgData name="Daniel Vila Espigo" userId="9798a58a-c41e-459d-826f-230e87c1f65d" providerId="ADAL" clId="{1AE61A92-78F2-4147-8059-B7DD632BE4A7}" dt="2025-03-20T12:40:38.565" v="805" actId="14100"/>
          <ac:spMkLst>
            <pc:docMk/>
            <pc:sldMk cId="3823670128" sldId="258"/>
            <ac:spMk id="6" creationId="{1AD7E993-AE18-50EF-4AE8-D77035D1E796}"/>
          </ac:spMkLst>
        </pc:spChg>
      </pc:sldChg>
      <pc:sldChg chg="modSp mod">
        <pc:chgData name="Daniel Vila Espigo" userId="9798a58a-c41e-459d-826f-230e87c1f65d" providerId="ADAL" clId="{1AE61A92-78F2-4147-8059-B7DD632BE4A7}" dt="2025-03-20T11:59:09.261" v="586" actId="15"/>
        <pc:sldMkLst>
          <pc:docMk/>
          <pc:sldMk cId="1004497442" sldId="261"/>
        </pc:sldMkLst>
        <pc:spChg chg="mod">
          <ac:chgData name="Daniel Vila Espigo" userId="9798a58a-c41e-459d-826f-230e87c1f65d" providerId="ADAL" clId="{1AE61A92-78F2-4147-8059-B7DD632BE4A7}" dt="2025-03-20T11:40:25.400" v="372" actId="1035"/>
          <ac:spMkLst>
            <pc:docMk/>
            <pc:sldMk cId="1004497442" sldId="261"/>
            <ac:spMk id="4" creationId="{1EB065F4-9F28-9642-CC3E-57AD02CD99C5}"/>
          </ac:spMkLst>
        </pc:spChg>
        <pc:spChg chg="mod">
          <ac:chgData name="Daniel Vila Espigo" userId="9798a58a-c41e-459d-826f-230e87c1f65d" providerId="ADAL" clId="{1AE61A92-78F2-4147-8059-B7DD632BE4A7}" dt="2025-03-20T11:59:09.261" v="586" actId="15"/>
          <ac:spMkLst>
            <pc:docMk/>
            <pc:sldMk cId="1004497442" sldId="261"/>
            <ac:spMk id="7" creationId="{1E3C022F-D3E1-F196-944E-A8BF33D61B5E}"/>
          </ac:spMkLst>
        </pc:spChg>
      </pc:sldChg>
      <pc:sldChg chg="del">
        <pc:chgData name="Daniel Vila Espigo" userId="9798a58a-c41e-459d-826f-230e87c1f65d" providerId="ADAL" clId="{1AE61A92-78F2-4147-8059-B7DD632BE4A7}" dt="2025-03-20T12:42:51.877" v="816" actId="47"/>
        <pc:sldMkLst>
          <pc:docMk/>
          <pc:sldMk cId="7764823" sldId="262"/>
        </pc:sldMkLst>
      </pc:sldChg>
      <pc:sldChg chg="del">
        <pc:chgData name="Daniel Vila Espigo" userId="9798a58a-c41e-459d-826f-230e87c1f65d" providerId="ADAL" clId="{1AE61A92-78F2-4147-8059-B7DD632BE4A7}" dt="2025-03-20T12:42:51.877" v="816" actId="47"/>
        <pc:sldMkLst>
          <pc:docMk/>
          <pc:sldMk cId="3732159459" sldId="263"/>
        </pc:sldMkLst>
      </pc:sldChg>
      <pc:sldChg chg="del">
        <pc:chgData name="Daniel Vila Espigo" userId="9798a58a-c41e-459d-826f-230e87c1f65d" providerId="ADAL" clId="{1AE61A92-78F2-4147-8059-B7DD632BE4A7}" dt="2025-03-20T12:42:51.877" v="816" actId="47"/>
        <pc:sldMkLst>
          <pc:docMk/>
          <pc:sldMk cId="483067042" sldId="264"/>
        </pc:sldMkLst>
      </pc:sldChg>
      <pc:sldChg chg="new del">
        <pc:chgData name="Daniel Vila Espigo" userId="9798a58a-c41e-459d-826f-230e87c1f65d" providerId="ADAL" clId="{1AE61A92-78F2-4147-8059-B7DD632BE4A7}" dt="2025-03-20T11:27:56.885" v="70" actId="47"/>
        <pc:sldMkLst>
          <pc:docMk/>
          <pc:sldMk cId="2165805668" sldId="265"/>
        </pc:sldMkLst>
      </pc:sldChg>
      <pc:sldChg chg="add del">
        <pc:chgData name="Daniel Vila Espigo" userId="9798a58a-c41e-459d-826f-230e87c1f65d" providerId="ADAL" clId="{1AE61A92-78F2-4147-8059-B7DD632BE4A7}" dt="2025-03-20T12:42:51.877" v="816" actId="47"/>
        <pc:sldMkLst>
          <pc:docMk/>
          <pc:sldMk cId="3387817162" sldId="265"/>
        </pc:sldMkLst>
      </pc:sldChg>
      <pc:sldChg chg="addSp delSp modSp add mod">
        <pc:chgData name="Daniel Vila Espigo" userId="9798a58a-c41e-459d-826f-230e87c1f65d" providerId="ADAL" clId="{1AE61A92-78F2-4147-8059-B7DD632BE4A7}" dt="2025-03-20T11:58:27.055" v="585" actId="14100"/>
        <pc:sldMkLst>
          <pc:docMk/>
          <pc:sldMk cId="1263461180" sldId="266"/>
        </pc:sldMkLst>
      </pc:sldChg>
      <pc:sldChg chg="addSp delSp modSp add mod">
        <pc:chgData name="Daniel Vila Espigo" userId="9798a58a-c41e-459d-826f-230e87c1f65d" providerId="ADAL" clId="{1AE61A92-78F2-4147-8059-B7DD632BE4A7}" dt="2025-03-20T11:57:37.391" v="584" actId="20577"/>
        <pc:sldMkLst>
          <pc:docMk/>
          <pc:sldMk cId="2647256647" sldId="267"/>
        </pc:sldMkLst>
        <pc:spChg chg="add mod">
          <ac:chgData name="Daniel Vila Espigo" userId="9798a58a-c41e-459d-826f-230e87c1f65d" providerId="ADAL" clId="{1AE61A92-78F2-4147-8059-B7DD632BE4A7}" dt="2025-03-20T11:57:37.391" v="584" actId="20577"/>
          <ac:spMkLst>
            <pc:docMk/>
            <pc:sldMk cId="2647256647" sldId="267"/>
            <ac:spMk id="6" creationId="{6F0ED3C0-6FCE-2AFD-866D-015B14DF9791}"/>
          </ac:spMkLst>
        </pc:spChg>
      </pc:sldChg>
      <pc:sldChg chg="add del ord">
        <pc:chgData name="Daniel Vila Espigo" userId="9798a58a-c41e-459d-826f-230e87c1f65d" providerId="ADAL" clId="{1AE61A92-78F2-4147-8059-B7DD632BE4A7}" dt="2025-03-20T12:00:42.272" v="590" actId="47"/>
        <pc:sldMkLst>
          <pc:docMk/>
          <pc:sldMk cId="3271009273" sldId="268"/>
        </pc:sldMkLst>
      </pc:sldChg>
      <pc:sldChg chg="addSp delSp modSp add mod ord">
        <pc:chgData name="Daniel Vila Espigo" userId="9798a58a-c41e-459d-826f-230e87c1f65d" providerId="ADAL" clId="{1AE61A92-78F2-4147-8059-B7DD632BE4A7}" dt="2025-03-20T12:14:55.625" v="698" actId="1076"/>
        <pc:sldMkLst>
          <pc:docMk/>
          <pc:sldMk cId="3789514259" sldId="268"/>
        </pc:sldMkLst>
        <pc:spChg chg="mod">
          <ac:chgData name="Daniel Vila Espigo" userId="9798a58a-c41e-459d-826f-230e87c1f65d" providerId="ADAL" clId="{1AE61A92-78F2-4147-8059-B7DD632BE4A7}" dt="2025-03-20T12:14:55.625" v="698" actId="1076"/>
          <ac:spMkLst>
            <pc:docMk/>
            <pc:sldMk cId="3789514259" sldId="268"/>
            <ac:spMk id="7" creationId="{950118B0-2ABC-24F4-4CAF-669E5715D1D3}"/>
          </ac:spMkLst>
        </pc:spChg>
      </pc:sldChg>
      <pc:sldChg chg="add">
        <pc:chgData name="Daniel Vila Espigo" userId="9798a58a-c41e-459d-826f-230e87c1f65d" providerId="ADAL" clId="{1AE61A92-78F2-4147-8059-B7DD632BE4A7}" dt="2025-03-20T12:36:40.611" v="779" actId="2890"/>
        <pc:sldMkLst>
          <pc:docMk/>
          <pc:sldMk cId="2455821806" sldId="269"/>
        </pc:sldMkLst>
      </pc:sldChg>
      <pc:sldChg chg="modSp add mod">
        <pc:chgData name="Daniel Vila Espigo" userId="9798a58a-c41e-459d-826f-230e87c1f65d" providerId="ADAL" clId="{1AE61A92-78F2-4147-8059-B7DD632BE4A7}" dt="2025-03-20T12:42:30.627" v="815" actId="1076"/>
        <pc:sldMkLst>
          <pc:docMk/>
          <pc:sldMk cId="373735620" sldId="270"/>
        </pc:sldMkLst>
      </pc:sldChg>
      <pc:sldChg chg="addSp modSp add mod">
        <pc:chgData name="Daniel Vila Espigo" userId="9798a58a-c41e-459d-826f-230e87c1f65d" providerId="ADAL" clId="{1AE61A92-78F2-4147-8059-B7DD632BE4A7}" dt="2025-03-20T13:06:40.069" v="1041" actId="1076"/>
        <pc:sldMkLst>
          <pc:docMk/>
          <pc:sldMk cId="3097008518" sldId="271"/>
        </pc:sldMkLst>
      </pc:sldChg>
      <pc:sldChg chg="addSp delSp modSp add mod">
        <pc:chgData name="Daniel Vila Espigo" userId="9798a58a-c41e-459d-826f-230e87c1f65d" providerId="ADAL" clId="{1AE61A92-78F2-4147-8059-B7DD632BE4A7}" dt="2025-03-20T12:54:31.263" v="960" actId="1076"/>
        <pc:sldMkLst>
          <pc:docMk/>
          <pc:sldMk cId="385833223" sldId="272"/>
        </pc:sldMkLst>
      </pc:sldChg>
      <pc:sldChg chg="modSp add mod">
        <pc:chgData name="Daniel Vila Espigo" userId="9798a58a-c41e-459d-826f-230e87c1f65d" providerId="ADAL" clId="{1AE61A92-78F2-4147-8059-B7DD632BE4A7}" dt="2025-03-20T12:59:24.689" v="988" actId="11"/>
        <pc:sldMkLst>
          <pc:docMk/>
          <pc:sldMk cId="1822522151" sldId="273"/>
        </pc:sldMkLst>
      </pc:sldChg>
      <pc:sldChg chg="modSp add mod">
        <pc:chgData name="Daniel Vila Espigo" userId="9798a58a-c41e-459d-826f-230e87c1f65d" providerId="ADAL" clId="{1AE61A92-78F2-4147-8059-B7DD632BE4A7}" dt="2025-03-20T13:03:23.306" v="1013" actId="1076"/>
        <pc:sldMkLst>
          <pc:docMk/>
          <pc:sldMk cId="176085282" sldId="274"/>
        </pc:sldMkLst>
      </pc:sldChg>
      <pc:sldChg chg="modSp add mod">
        <pc:chgData name="Daniel Vila Espigo" userId="9798a58a-c41e-459d-826f-230e87c1f65d" providerId="ADAL" clId="{1AE61A92-78F2-4147-8059-B7DD632BE4A7}" dt="2025-03-20T13:06:20.923" v="1040" actId="1076"/>
        <pc:sldMkLst>
          <pc:docMk/>
          <pc:sldMk cId="638457515" sldId="275"/>
        </pc:sldMkLst>
      </pc:sldChg>
    </pc:docChg>
  </pc:docChgLst>
  <pc:docChgLst>
    <pc:chgData name="Daniel Vila Espigo" userId="9798a58a-c41e-459d-826f-230e87c1f65d" providerId="ADAL" clId="{59344C2B-DD0C-4A83-AB39-CDDB0588913E}"/>
    <pc:docChg chg="undo custSel addSld delSld modSld delMainMaster">
      <pc:chgData name="Daniel Vila Espigo" userId="9798a58a-c41e-459d-826f-230e87c1f65d" providerId="ADAL" clId="{59344C2B-DD0C-4A83-AB39-CDDB0588913E}" dt="2025-05-02T17:40:38.907" v="999" actId="1076"/>
      <pc:docMkLst>
        <pc:docMk/>
      </pc:docMkLst>
      <pc:sldChg chg="del">
        <pc:chgData name="Daniel Vila Espigo" userId="9798a58a-c41e-459d-826f-230e87c1f65d" providerId="ADAL" clId="{59344C2B-DD0C-4A83-AB39-CDDB0588913E}" dt="2025-05-01T10:45:20.682" v="101" actId="47"/>
        <pc:sldMkLst>
          <pc:docMk/>
          <pc:sldMk cId="2835597141" sldId="256"/>
        </pc:sldMkLst>
      </pc:sldChg>
      <pc:sldChg chg="addSp delSp modSp mod">
        <pc:chgData name="Daniel Vila Espigo" userId="9798a58a-c41e-459d-826f-230e87c1f65d" providerId="ADAL" clId="{59344C2B-DD0C-4A83-AB39-CDDB0588913E}" dt="2025-05-01T10:51:43.594" v="242" actId="20577"/>
        <pc:sldMkLst>
          <pc:docMk/>
          <pc:sldMk cId="3823670128" sldId="258"/>
        </pc:sldMkLst>
        <pc:spChg chg="add mod">
          <ac:chgData name="Daniel Vila Espigo" userId="9798a58a-c41e-459d-826f-230e87c1f65d" providerId="ADAL" clId="{59344C2B-DD0C-4A83-AB39-CDDB0588913E}" dt="2025-05-01T10:46:33.941" v="179" actId="20577"/>
          <ac:spMkLst>
            <pc:docMk/>
            <pc:sldMk cId="3823670128" sldId="258"/>
            <ac:spMk id="3" creationId="{5EA30E8D-F737-13D1-34BA-E822DE91B3AB}"/>
          </ac:spMkLst>
        </pc:spChg>
        <pc:spChg chg="del">
          <ac:chgData name="Daniel Vila Espigo" userId="9798a58a-c41e-459d-826f-230e87c1f65d" providerId="ADAL" clId="{59344C2B-DD0C-4A83-AB39-CDDB0588913E}" dt="2025-05-01T10:40:17.989" v="1" actId="478"/>
          <ac:spMkLst>
            <pc:docMk/>
            <pc:sldMk cId="3823670128" sldId="258"/>
            <ac:spMk id="4" creationId="{0A3170B3-42C3-34E6-FB20-7ED861D8D29F}"/>
          </ac:spMkLst>
        </pc:spChg>
        <pc:spChg chg="add mod">
          <ac:chgData name="Daniel Vila Espigo" userId="9798a58a-c41e-459d-826f-230e87c1f65d" providerId="ADAL" clId="{59344C2B-DD0C-4A83-AB39-CDDB0588913E}" dt="2025-05-01T10:51:20.583" v="238" actId="1076"/>
          <ac:spMkLst>
            <pc:docMk/>
            <pc:sldMk cId="3823670128" sldId="258"/>
            <ac:spMk id="5" creationId="{FA617197-B9ED-B27A-E20D-3712D953209F}"/>
          </ac:spMkLst>
        </pc:spChg>
        <pc:spChg chg="mod">
          <ac:chgData name="Daniel Vila Espigo" userId="9798a58a-c41e-459d-826f-230e87c1f65d" providerId="ADAL" clId="{59344C2B-DD0C-4A83-AB39-CDDB0588913E}" dt="2025-05-01T10:51:43.594" v="242" actId="20577"/>
          <ac:spMkLst>
            <pc:docMk/>
            <pc:sldMk cId="3823670128" sldId="258"/>
            <ac:spMk id="6" creationId="{1AD7E993-AE18-50EF-4AE8-D77035D1E796}"/>
          </ac:spMkLst>
        </pc:spChg>
      </pc:sldChg>
      <pc:sldChg chg="del">
        <pc:chgData name="Daniel Vila Espigo" userId="9798a58a-c41e-459d-826f-230e87c1f65d" providerId="ADAL" clId="{59344C2B-DD0C-4A83-AB39-CDDB0588913E}" dt="2025-05-01T10:49:23.065" v="203" actId="47"/>
        <pc:sldMkLst>
          <pc:docMk/>
          <pc:sldMk cId="1264998288" sldId="260"/>
        </pc:sldMkLst>
      </pc:sldChg>
      <pc:sldChg chg="addSp delSp modSp mod">
        <pc:chgData name="Daniel Vila Espigo" userId="9798a58a-c41e-459d-826f-230e87c1f65d" providerId="ADAL" clId="{59344C2B-DD0C-4A83-AB39-CDDB0588913E}" dt="2025-05-01T11:36:39.285" v="887" actId="207"/>
        <pc:sldMkLst>
          <pc:docMk/>
          <pc:sldMk cId="1004497442" sldId="261"/>
        </pc:sldMkLst>
        <pc:spChg chg="add del mod">
          <ac:chgData name="Daniel Vila Espigo" userId="9798a58a-c41e-459d-826f-230e87c1f65d" providerId="ADAL" clId="{59344C2B-DD0C-4A83-AB39-CDDB0588913E}" dt="2025-05-01T10:48:47.348" v="200" actId="478"/>
          <ac:spMkLst>
            <pc:docMk/>
            <pc:sldMk cId="1004497442" sldId="261"/>
            <ac:spMk id="2" creationId="{903C1CAB-303B-BC97-A607-BCF3A8EB1D04}"/>
          </ac:spMkLst>
        </pc:spChg>
        <pc:spChg chg="mod">
          <ac:chgData name="Daniel Vila Espigo" userId="9798a58a-c41e-459d-826f-230e87c1f65d" providerId="ADAL" clId="{59344C2B-DD0C-4A83-AB39-CDDB0588913E}" dt="2025-05-01T11:36:39.285" v="887" actId="207"/>
          <ac:spMkLst>
            <pc:docMk/>
            <pc:sldMk cId="1004497442" sldId="261"/>
            <ac:spMk id="4" creationId="{1EB065F4-9F28-9642-CC3E-57AD02CD99C5}"/>
          </ac:spMkLst>
        </pc:spChg>
        <pc:spChg chg="del">
          <ac:chgData name="Daniel Vila Espigo" userId="9798a58a-c41e-459d-826f-230e87c1f65d" providerId="ADAL" clId="{59344C2B-DD0C-4A83-AB39-CDDB0588913E}" dt="2025-05-01T10:48:40.958" v="190" actId="478"/>
          <ac:spMkLst>
            <pc:docMk/>
            <pc:sldMk cId="1004497442" sldId="261"/>
            <ac:spMk id="6" creationId="{47326834-F320-B5E0-E953-4D6F561D2C9E}"/>
          </ac:spMkLst>
        </pc:spChg>
        <pc:spChg chg="mod">
          <ac:chgData name="Daniel Vila Espigo" userId="9798a58a-c41e-459d-826f-230e87c1f65d" providerId="ADAL" clId="{59344C2B-DD0C-4A83-AB39-CDDB0588913E}" dt="2025-05-01T11:32:51.418" v="874" actId="6549"/>
          <ac:spMkLst>
            <pc:docMk/>
            <pc:sldMk cId="1004497442" sldId="261"/>
            <ac:spMk id="7" creationId="{1E3C022F-D3E1-F196-944E-A8BF33D61B5E}"/>
          </ac:spMkLst>
        </pc:spChg>
      </pc:sldChg>
      <pc:sldChg chg="addSp delSp modSp mod">
        <pc:chgData name="Daniel Vila Espigo" userId="9798a58a-c41e-459d-826f-230e87c1f65d" providerId="ADAL" clId="{59344C2B-DD0C-4A83-AB39-CDDB0588913E}" dt="2025-05-01T11:24:46.307" v="784" actId="108"/>
        <pc:sldMkLst>
          <pc:docMk/>
          <pc:sldMk cId="1263461180" sldId="266"/>
        </pc:sldMkLst>
        <pc:spChg chg="mod">
          <ac:chgData name="Daniel Vila Espigo" userId="9798a58a-c41e-459d-826f-230e87c1f65d" providerId="ADAL" clId="{59344C2B-DD0C-4A83-AB39-CDDB0588913E}" dt="2025-05-01T11:21:31.094" v="774" actId="255"/>
          <ac:spMkLst>
            <pc:docMk/>
            <pc:sldMk cId="1263461180" sldId="266"/>
            <ac:spMk id="4" creationId="{39A05963-53F1-C8AB-B645-4F264EB99EFB}"/>
          </ac:spMkLst>
        </pc:spChg>
        <pc:spChg chg="add mod">
          <ac:chgData name="Daniel Vila Espigo" userId="9798a58a-c41e-459d-826f-230e87c1f65d" providerId="ADAL" clId="{59344C2B-DD0C-4A83-AB39-CDDB0588913E}" dt="2025-05-01T11:24:46.307" v="784" actId="108"/>
          <ac:spMkLst>
            <pc:docMk/>
            <pc:sldMk cId="1263461180" sldId="266"/>
            <ac:spMk id="7" creationId="{75BC7F8F-A5F8-7BDD-4793-267D84631512}"/>
          </ac:spMkLst>
        </pc:spChg>
        <pc:graphicFrameChg chg="del">
          <ac:chgData name="Daniel Vila Espigo" userId="9798a58a-c41e-459d-826f-230e87c1f65d" providerId="ADAL" clId="{59344C2B-DD0C-4A83-AB39-CDDB0588913E}" dt="2025-05-01T11:21:52.823" v="775" actId="478"/>
          <ac:graphicFrameMkLst>
            <pc:docMk/>
            <pc:sldMk cId="1263461180" sldId="266"/>
            <ac:graphicFrameMk id="3" creationId="{22597B49-9E2A-ECDD-0F5A-A312E1D91254}"/>
          </ac:graphicFrameMkLst>
        </pc:graphicFrameChg>
        <pc:picChg chg="add mod">
          <ac:chgData name="Daniel Vila Espigo" userId="9798a58a-c41e-459d-826f-230e87c1f65d" providerId="ADAL" clId="{59344C2B-DD0C-4A83-AB39-CDDB0588913E}" dt="2025-05-01T11:24:13.336" v="779" actId="14100"/>
          <ac:picMkLst>
            <pc:docMk/>
            <pc:sldMk cId="1263461180" sldId="266"/>
            <ac:picMk id="5" creationId="{A158CBEC-F7B5-2229-A56A-FEFD94562614}"/>
          </ac:picMkLst>
        </pc:picChg>
      </pc:sldChg>
      <pc:sldChg chg="addSp delSp modSp mod">
        <pc:chgData name="Daniel Vila Espigo" userId="9798a58a-c41e-459d-826f-230e87c1f65d" providerId="ADAL" clId="{59344C2B-DD0C-4A83-AB39-CDDB0588913E}" dt="2025-05-02T17:40:38.907" v="999" actId="1076"/>
        <pc:sldMkLst>
          <pc:docMk/>
          <pc:sldMk cId="2647256647" sldId="267"/>
        </pc:sldMkLst>
        <pc:spChg chg="mod">
          <ac:chgData name="Daniel Vila Espigo" userId="9798a58a-c41e-459d-826f-230e87c1f65d" providerId="ADAL" clId="{59344C2B-DD0C-4A83-AB39-CDDB0588913E}" dt="2025-05-01T11:45:05.611" v="975"/>
          <ac:spMkLst>
            <pc:docMk/>
            <pc:sldMk cId="2647256647" sldId="267"/>
            <ac:spMk id="4" creationId="{169AF771-D5A8-2FCF-F308-FF57FD612BE7}"/>
          </ac:spMkLst>
        </pc:spChg>
        <pc:spChg chg="mod">
          <ac:chgData name="Daniel Vila Espigo" userId="9798a58a-c41e-459d-826f-230e87c1f65d" providerId="ADAL" clId="{59344C2B-DD0C-4A83-AB39-CDDB0588913E}" dt="2025-05-01T10:48:33.442" v="189" actId="1076"/>
          <ac:spMkLst>
            <pc:docMk/>
            <pc:sldMk cId="2647256647" sldId="267"/>
            <ac:spMk id="6" creationId="{6F0ED3C0-6FCE-2AFD-866D-015B14DF9791}"/>
          </ac:spMkLst>
        </pc:spChg>
        <pc:spChg chg="del">
          <ac:chgData name="Daniel Vila Espigo" userId="9798a58a-c41e-459d-826f-230e87c1f65d" providerId="ADAL" clId="{59344C2B-DD0C-4A83-AB39-CDDB0588913E}" dt="2025-05-01T10:48:29.323" v="188" actId="478"/>
          <ac:spMkLst>
            <pc:docMk/>
            <pc:sldMk cId="2647256647" sldId="267"/>
            <ac:spMk id="8" creationId="{34ABC82F-CBB1-B24E-890D-A5C5A43C5AAB}"/>
          </ac:spMkLst>
        </pc:spChg>
        <pc:picChg chg="del">
          <ac:chgData name="Daniel Vila Espigo" userId="9798a58a-c41e-459d-826f-230e87c1f65d" providerId="ADAL" clId="{59344C2B-DD0C-4A83-AB39-CDDB0588913E}" dt="2025-05-02T17:39:00.375" v="993" actId="478"/>
          <ac:picMkLst>
            <pc:docMk/>
            <pc:sldMk cId="2647256647" sldId="267"/>
            <ac:picMk id="2" creationId="{FD9E3F12-2E2C-C978-3816-9A8C4CE2A946}"/>
          </ac:picMkLst>
        </pc:picChg>
        <pc:picChg chg="add mod">
          <ac:chgData name="Daniel Vila Espigo" userId="9798a58a-c41e-459d-826f-230e87c1f65d" providerId="ADAL" clId="{59344C2B-DD0C-4A83-AB39-CDDB0588913E}" dt="2025-05-02T17:40:38.907" v="999" actId="1076"/>
          <ac:picMkLst>
            <pc:docMk/>
            <pc:sldMk cId="2647256647" sldId="267"/>
            <ac:picMk id="5" creationId="{93B3ADA7-085E-467D-C699-E2D5C0EED58B}"/>
          </ac:picMkLst>
        </pc:picChg>
      </pc:sldChg>
      <pc:sldChg chg="addSp delSp modSp mod">
        <pc:chgData name="Daniel Vila Espigo" userId="9798a58a-c41e-459d-826f-230e87c1f65d" providerId="ADAL" clId="{59344C2B-DD0C-4A83-AB39-CDDB0588913E}" dt="2025-05-01T11:26:32.731" v="797" actId="20577"/>
        <pc:sldMkLst>
          <pc:docMk/>
          <pc:sldMk cId="3789514259" sldId="268"/>
        </pc:sldMkLst>
        <pc:spChg chg="add del mod">
          <ac:chgData name="Daniel Vila Espigo" userId="9798a58a-c41e-459d-826f-230e87c1f65d" providerId="ADAL" clId="{59344C2B-DD0C-4A83-AB39-CDDB0588913E}" dt="2025-05-01T10:48:17.185" v="186" actId="478"/>
          <ac:spMkLst>
            <pc:docMk/>
            <pc:sldMk cId="3789514259" sldId="268"/>
            <ac:spMk id="2" creationId="{2C19BAB4-54BC-958C-1C6E-CC6865026EAC}"/>
          </ac:spMkLst>
        </pc:spChg>
        <pc:spChg chg="del">
          <ac:chgData name="Daniel Vila Espigo" userId="9798a58a-c41e-459d-826f-230e87c1f65d" providerId="ADAL" clId="{59344C2B-DD0C-4A83-AB39-CDDB0588913E}" dt="2025-05-01T10:48:13.987" v="185" actId="478"/>
          <ac:spMkLst>
            <pc:docMk/>
            <pc:sldMk cId="3789514259" sldId="268"/>
            <ac:spMk id="6" creationId="{EE2A416C-1757-1F28-3101-C73EAABE7331}"/>
          </ac:spMkLst>
        </pc:spChg>
        <pc:spChg chg="mod">
          <ac:chgData name="Daniel Vila Espigo" userId="9798a58a-c41e-459d-826f-230e87c1f65d" providerId="ADAL" clId="{59344C2B-DD0C-4A83-AB39-CDDB0588913E}" dt="2025-05-01T11:26:32.731" v="797" actId="20577"/>
          <ac:spMkLst>
            <pc:docMk/>
            <pc:sldMk cId="3789514259" sldId="268"/>
            <ac:spMk id="7" creationId="{950118B0-2ABC-24F4-4CAF-669E5715D1D3}"/>
          </ac:spMkLst>
        </pc:spChg>
      </pc:sldChg>
      <pc:sldChg chg="addSp delSp modSp mod">
        <pc:chgData name="Daniel Vila Espigo" userId="9798a58a-c41e-459d-826f-230e87c1f65d" providerId="ADAL" clId="{59344C2B-DD0C-4A83-AB39-CDDB0588913E}" dt="2025-05-01T11:28:14.125" v="815" actId="20577"/>
        <pc:sldMkLst>
          <pc:docMk/>
          <pc:sldMk cId="2455821806" sldId="269"/>
        </pc:sldMkLst>
        <pc:spChg chg="del">
          <ac:chgData name="Daniel Vila Espigo" userId="9798a58a-c41e-459d-826f-230e87c1f65d" providerId="ADAL" clId="{59344C2B-DD0C-4A83-AB39-CDDB0588913E}" dt="2025-05-01T10:46:58.095" v="181" actId="478"/>
          <ac:spMkLst>
            <pc:docMk/>
            <pc:sldMk cId="2455821806" sldId="269"/>
            <ac:spMk id="3" creationId="{1B808D6A-B538-CFB5-F5AB-F01BC66E1E9F}"/>
          </ac:spMkLst>
        </pc:spChg>
        <pc:spChg chg="mod">
          <ac:chgData name="Daniel Vila Espigo" userId="9798a58a-c41e-459d-826f-230e87c1f65d" providerId="ADAL" clId="{59344C2B-DD0C-4A83-AB39-CDDB0588913E}" dt="2025-05-01T11:28:14.125" v="815" actId="20577"/>
          <ac:spMkLst>
            <pc:docMk/>
            <pc:sldMk cId="2455821806" sldId="269"/>
            <ac:spMk id="4" creationId="{C2C78C4A-2173-C9FA-940D-D16A4F9D954B}"/>
          </ac:spMkLst>
        </pc:spChg>
        <pc:spChg chg="add del mod">
          <ac:chgData name="Daniel Vila Espigo" userId="9798a58a-c41e-459d-826f-230e87c1f65d" providerId="ADAL" clId="{59344C2B-DD0C-4A83-AB39-CDDB0588913E}" dt="2025-05-01T10:47:01.848" v="182" actId="478"/>
          <ac:spMkLst>
            <pc:docMk/>
            <pc:sldMk cId="2455821806" sldId="269"/>
            <ac:spMk id="5" creationId="{4C987E4C-F051-2C95-8320-ADBEDF17DA94}"/>
          </ac:spMkLst>
        </pc:spChg>
        <pc:spChg chg="add del mod">
          <ac:chgData name="Daniel Vila Espigo" userId="9798a58a-c41e-459d-826f-230e87c1f65d" providerId="ADAL" clId="{59344C2B-DD0C-4A83-AB39-CDDB0588913E}" dt="2025-05-01T10:59:01.856" v="311" actId="478"/>
          <ac:spMkLst>
            <pc:docMk/>
            <pc:sldMk cId="2455821806" sldId="269"/>
            <ac:spMk id="6" creationId="{036A6346-A7AC-6C88-8FE6-E7CBFDDB7E62}"/>
          </ac:spMkLst>
        </pc:spChg>
        <pc:spChg chg="mod">
          <ac:chgData name="Daniel Vila Espigo" userId="9798a58a-c41e-459d-826f-230e87c1f65d" providerId="ADAL" clId="{59344C2B-DD0C-4A83-AB39-CDDB0588913E}" dt="2025-05-01T11:28:00.987" v="799" actId="20577"/>
          <ac:spMkLst>
            <pc:docMk/>
            <pc:sldMk cId="2455821806" sldId="269"/>
            <ac:spMk id="9" creationId="{35AC26F3-7284-0504-BAF0-F185A4D3C8F4}"/>
          </ac:spMkLst>
        </pc:spChg>
      </pc:sldChg>
      <pc:sldChg chg="del">
        <pc:chgData name="Daniel Vila Espigo" userId="9798a58a-c41e-459d-826f-230e87c1f65d" providerId="ADAL" clId="{59344C2B-DD0C-4A83-AB39-CDDB0588913E}" dt="2025-05-01T10:49:23.065" v="203" actId="47"/>
        <pc:sldMkLst>
          <pc:docMk/>
          <pc:sldMk cId="373735620" sldId="270"/>
        </pc:sldMkLst>
      </pc:sldChg>
      <pc:sldChg chg="modSp add del mod">
        <pc:chgData name="Daniel Vila Espigo" userId="9798a58a-c41e-459d-826f-230e87c1f65d" providerId="ADAL" clId="{59344C2B-DD0C-4A83-AB39-CDDB0588913E}" dt="2025-05-01T10:52:45.023" v="245" actId="47"/>
        <pc:sldMkLst>
          <pc:docMk/>
          <pc:sldMk cId="1463509784" sldId="270"/>
        </pc:sldMkLst>
        <pc:spChg chg="mod">
          <ac:chgData name="Daniel Vila Espigo" userId="9798a58a-c41e-459d-826f-230e87c1f65d" providerId="ADAL" clId="{59344C2B-DD0C-4A83-AB39-CDDB0588913E}" dt="2025-05-01T10:52:42.495" v="244" actId="6549"/>
          <ac:spMkLst>
            <pc:docMk/>
            <pc:sldMk cId="1463509784" sldId="270"/>
            <ac:spMk id="6" creationId="{75B7F762-0953-4B83-9FF0-3764BF03F997}"/>
          </ac:spMkLst>
        </pc:spChg>
      </pc:sldChg>
      <pc:sldChg chg="modSp add mod">
        <pc:chgData name="Daniel Vila Espigo" userId="9798a58a-c41e-459d-826f-230e87c1f65d" providerId="ADAL" clId="{59344C2B-DD0C-4A83-AB39-CDDB0588913E}" dt="2025-05-01T11:31:16.836" v="873"/>
        <pc:sldMkLst>
          <pc:docMk/>
          <pc:sldMk cId="4163621401" sldId="270"/>
        </pc:sldMkLst>
        <pc:spChg chg="mod">
          <ac:chgData name="Daniel Vila Espigo" userId="9798a58a-c41e-459d-826f-230e87c1f65d" providerId="ADAL" clId="{59344C2B-DD0C-4A83-AB39-CDDB0588913E}" dt="2025-05-01T11:31:16.836" v="873"/>
          <ac:spMkLst>
            <pc:docMk/>
            <pc:sldMk cId="4163621401" sldId="270"/>
            <ac:spMk id="4" creationId="{122D63E9-F10B-921B-1A16-4BB2A4B1F9AD}"/>
          </ac:spMkLst>
        </pc:spChg>
        <pc:spChg chg="mod">
          <ac:chgData name="Daniel Vila Espigo" userId="9798a58a-c41e-459d-826f-230e87c1f65d" providerId="ADAL" clId="{59344C2B-DD0C-4A83-AB39-CDDB0588913E}" dt="2025-05-01T11:18:32.655" v="739" actId="255"/>
          <ac:spMkLst>
            <pc:docMk/>
            <pc:sldMk cId="4163621401" sldId="270"/>
            <ac:spMk id="9" creationId="{0F35840D-B2E8-1C3A-9D78-2CF4F1836C0F}"/>
          </ac:spMkLst>
        </pc:spChg>
      </pc:sldChg>
      <pc:sldChg chg="addSp delSp modSp add mod">
        <pc:chgData name="Daniel Vila Espigo" userId="9798a58a-c41e-459d-826f-230e87c1f65d" providerId="ADAL" clId="{59344C2B-DD0C-4A83-AB39-CDDB0588913E}" dt="2025-05-01T11:29:01.798" v="827" actId="114"/>
        <pc:sldMkLst>
          <pc:docMk/>
          <pc:sldMk cId="2421516130" sldId="271"/>
        </pc:sldMkLst>
        <pc:spChg chg="add del mod">
          <ac:chgData name="Daniel Vila Espigo" userId="9798a58a-c41e-459d-826f-230e87c1f65d" providerId="ADAL" clId="{59344C2B-DD0C-4A83-AB39-CDDB0588913E}" dt="2025-05-01T10:58:48.769" v="308" actId="478"/>
          <ac:spMkLst>
            <pc:docMk/>
            <pc:sldMk cId="2421516130" sldId="271"/>
            <ac:spMk id="3" creationId="{FAC26AF0-98F4-E6EF-993E-777E5C72F481}"/>
          </ac:spMkLst>
        </pc:spChg>
        <pc:spChg chg="del">
          <ac:chgData name="Daniel Vila Espigo" userId="9798a58a-c41e-459d-826f-230e87c1f65d" providerId="ADAL" clId="{59344C2B-DD0C-4A83-AB39-CDDB0588913E}" dt="2025-05-01T10:58:45.849" v="307" actId="478"/>
          <ac:spMkLst>
            <pc:docMk/>
            <pc:sldMk cId="2421516130" sldId="271"/>
            <ac:spMk id="4" creationId="{244F7323-770F-488F-B784-363539213E3F}"/>
          </ac:spMkLst>
        </pc:spChg>
        <pc:spChg chg="add mod">
          <ac:chgData name="Daniel Vila Espigo" userId="9798a58a-c41e-459d-826f-230e87c1f65d" providerId="ADAL" clId="{59344C2B-DD0C-4A83-AB39-CDDB0588913E}" dt="2025-05-01T11:29:01.798" v="827" actId="114"/>
          <ac:spMkLst>
            <pc:docMk/>
            <pc:sldMk cId="2421516130" sldId="271"/>
            <ac:spMk id="5" creationId="{490EDE24-4FBE-AAA6-A946-5214C5947CA1}"/>
          </ac:spMkLst>
        </pc:spChg>
        <pc:spChg chg="mod">
          <ac:chgData name="Daniel Vila Espigo" userId="9798a58a-c41e-459d-826f-230e87c1f65d" providerId="ADAL" clId="{59344C2B-DD0C-4A83-AB39-CDDB0588913E}" dt="2025-05-01T10:59:39.136" v="318" actId="14100"/>
          <ac:spMkLst>
            <pc:docMk/>
            <pc:sldMk cId="2421516130" sldId="271"/>
            <ac:spMk id="6" creationId="{E40F2D5E-79B6-599D-FF74-39D2D7F5DC41}"/>
          </ac:spMkLst>
        </pc:spChg>
        <pc:spChg chg="del">
          <ac:chgData name="Daniel Vila Espigo" userId="9798a58a-c41e-459d-826f-230e87c1f65d" providerId="ADAL" clId="{59344C2B-DD0C-4A83-AB39-CDDB0588913E}" dt="2025-05-01T10:58:43.985" v="306" actId="478"/>
          <ac:spMkLst>
            <pc:docMk/>
            <pc:sldMk cId="2421516130" sldId="271"/>
            <ac:spMk id="9" creationId="{4301F7C0-8C8F-EFAF-059D-6BB83B4FA564}"/>
          </ac:spMkLst>
        </pc:spChg>
      </pc:sldChg>
      <pc:sldChg chg="del">
        <pc:chgData name="Daniel Vila Espigo" userId="9798a58a-c41e-459d-826f-230e87c1f65d" providerId="ADAL" clId="{59344C2B-DD0C-4A83-AB39-CDDB0588913E}" dt="2025-05-01T10:49:23.065" v="203" actId="47"/>
        <pc:sldMkLst>
          <pc:docMk/>
          <pc:sldMk cId="3097008518" sldId="271"/>
        </pc:sldMkLst>
      </pc:sldChg>
      <pc:sldChg chg="del">
        <pc:chgData name="Daniel Vila Espigo" userId="9798a58a-c41e-459d-826f-230e87c1f65d" providerId="ADAL" clId="{59344C2B-DD0C-4A83-AB39-CDDB0588913E}" dt="2025-05-01T10:49:23.065" v="203" actId="47"/>
        <pc:sldMkLst>
          <pc:docMk/>
          <pc:sldMk cId="385833223" sldId="272"/>
        </pc:sldMkLst>
      </pc:sldChg>
      <pc:sldChg chg="modSp add mod">
        <pc:chgData name="Daniel Vila Espigo" userId="9798a58a-c41e-459d-826f-230e87c1f65d" providerId="ADAL" clId="{59344C2B-DD0C-4A83-AB39-CDDB0588913E}" dt="2025-05-01T11:30:45.588" v="872" actId="20577"/>
        <pc:sldMkLst>
          <pc:docMk/>
          <pc:sldMk cId="2481267710" sldId="272"/>
        </pc:sldMkLst>
        <pc:spChg chg="mod">
          <ac:chgData name="Daniel Vila Espigo" userId="9798a58a-c41e-459d-826f-230e87c1f65d" providerId="ADAL" clId="{59344C2B-DD0C-4A83-AB39-CDDB0588913E}" dt="2025-05-01T11:30:45.588" v="872" actId="20577"/>
          <ac:spMkLst>
            <pc:docMk/>
            <pc:sldMk cId="2481267710" sldId="272"/>
            <ac:spMk id="5" creationId="{DDFBFC0B-5D66-6D27-9D2F-083ECADD9A9C}"/>
          </ac:spMkLst>
        </pc:spChg>
        <pc:spChg chg="mod">
          <ac:chgData name="Daniel Vila Espigo" userId="9798a58a-c41e-459d-826f-230e87c1f65d" providerId="ADAL" clId="{59344C2B-DD0C-4A83-AB39-CDDB0588913E}" dt="2025-05-01T11:09:05.086" v="476" actId="1076"/>
          <ac:spMkLst>
            <pc:docMk/>
            <pc:sldMk cId="2481267710" sldId="272"/>
            <ac:spMk id="6" creationId="{B3D17FB0-B56E-35F6-36C2-0C690FB1345C}"/>
          </ac:spMkLst>
        </pc:spChg>
      </pc:sldChg>
      <pc:sldChg chg="addSp delSp modSp new mod">
        <pc:chgData name="Daniel Vila Espigo" userId="9798a58a-c41e-459d-826f-230e87c1f65d" providerId="ADAL" clId="{59344C2B-DD0C-4A83-AB39-CDDB0588913E}" dt="2025-05-01T11:49:27.794" v="992" actId="6549"/>
        <pc:sldMkLst>
          <pc:docMk/>
          <pc:sldMk cId="1424515953" sldId="273"/>
        </pc:sldMkLst>
        <pc:spChg chg="del">
          <ac:chgData name="Daniel Vila Espigo" userId="9798a58a-c41e-459d-826f-230e87c1f65d" providerId="ADAL" clId="{59344C2B-DD0C-4A83-AB39-CDDB0588913E}" dt="2025-05-01T11:35:15.579" v="876" actId="478"/>
          <ac:spMkLst>
            <pc:docMk/>
            <pc:sldMk cId="1424515953" sldId="273"/>
            <ac:spMk id="2" creationId="{2F10CDFD-D52C-3840-88B5-AD722C99D6C8}"/>
          </ac:spMkLst>
        </pc:spChg>
        <pc:spChg chg="del">
          <ac:chgData name="Daniel Vila Espigo" userId="9798a58a-c41e-459d-826f-230e87c1f65d" providerId="ADAL" clId="{59344C2B-DD0C-4A83-AB39-CDDB0588913E}" dt="2025-05-01T11:35:18.418" v="877" actId="478"/>
          <ac:spMkLst>
            <pc:docMk/>
            <pc:sldMk cId="1424515953" sldId="273"/>
            <ac:spMk id="3" creationId="{3F5DDA08-3F6A-5CD4-E37F-FBCCB69A6CBD}"/>
          </ac:spMkLst>
        </pc:spChg>
        <pc:spChg chg="add mod">
          <ac:chgData name="Daniel Vila Espigo" userId="9798a58a-c41e-459d-826f-230e87c1f65d" providerId="ADAL" clId="{59344C2B-DD0C-4A83-AB39-CDDB0588913E}" dt="2025-05-01T11:42:47.094" v="973" actId="14100"/>
          <ac:spMkLst>
            <pc:docMk/>
            <pc:sldMk cId="1424515953" sldId="273"/>
            <ac:spMk id="5" creationId="{4B6397EE-6770-9529-4E6F-370146CD4FB9}"/>
          </ac:spMkLst>
        </pc:spChg>
        <pc:spChg chg="add mod">
          <ac:chgData name="Daniel Vila Espigo" userId="9798a58a-c41e-459d-826f-230e87c1f65d" providerId="ADAL" clId="{59344C2B-DD0C-4A83-AB39-CDDB0588913E}" dt="2025-05-01T11:42:29.788" v="970" actId="1076"/>
          <ac:spMkLst>
            <pc:docMk/>
            <pc:sldMk cId="1424515953" sldId="273"/>
            <ac:spMk id="6" creationId="{FAAADC94-0CE2-6BCC-74A9-E39208F108A5}"/>
          </ac:spMkLst>
        </pc:spChg>
        <pc:spChg chg="add mod">
          <ac:chgData name="Daniel Vila Espigo" userId="9798a58a-c41e-459d-826f-230e87c1f65d" providerId="ADAL" clId="{59344C2B-DD0C-4A83-AB39-CDDB0588913E}" dt="2025-05-01T11:49:27.794" v="992" actId="6549"/>
          <ac:spMkLst>
            <pc:docMk/>
            <pc:sldMk cId="1424515953" sldId="273"/>
            <ac:spMk id="9" creationId="{C97703C4-1204-D7A9-26C4-00C907A9158D}"/>
          </ac:spMkLst>
        </pc:spChg>
        <pc:graphicFrameChg chg="add mod modGraphic">
          <ac:chgData name="Daniel Vila Espigo" userId="9798a58a-c41e-459d-826f-230e87c1f65d" providerId="ADAL" clId="{59344C2B-DD0C-4A83-AB39-CDDB0588913E}" dt="2025-05-01T11:42:56.408" v="974" actId="1076"/>
          <ac:graphicFrameMkLst>
            <pc:docMk/>
            <pc:sldMk cId="1424515953" sldId="273"/>
            <ac:graphicFrameMk id="7" creationId="{2596B056-18B4-380F-D570-C88194C4124D}"/>
          </ac:graphicFrameMkLst>
        </pc:graphicFrameChg>
        <pc:picChg chg="add mod">
          <ac:chgData name="Daniel Vila Espigo" userId="9798a58a-c41e-459d-826f-230e87c1f65d" providerId="ADAL" clId="{59344C2B-DD0C-4A83-AB39-CDDB0588913E}" dt="2025-05-01T11:42:26.042" v="969" actId="1076"/>
          <ac:picMkLst>
            <pc:docMk/>
            <pc:sldMk cId="1424515953" sldId="273"/>
            <ac:picMk id="4" creationId="{856891B4-412F-47E2-E1AB-6D78DF460B6B}"/>
          </ac:picMkLst>
        </pc:picChg>
      </pc:sldChg>
      <pc:sldChg chg="del">
        <pc:chgData name="Daniel Vila Espigo" userId="9798a58a-c41e-459d-826f-230e87c1f65d" providerId="ADAL" clId="{59344C2B-DD0C-4A83-AB39-CDDB0588913E}" dt="2025-05-01T10:49:23.065" v="203" actId="47"/>
        <pc:sldMkLst>
          <pc:docMk/>
          <pc:sldMk cId="1822522151" sldId="273"/>
        </pc:sldMkLst>
      </pc:sldChg>
      <pc:sldChg chg="del">
        <pc:chgData name="Daniel Vila Espigo" userId="9798a58a-c41e-459d-826f-230e87c1f65d" providerId="ADAL" clId="{59344C2B-DD0C-4A83-AB39-CDDB0588913E}" dt="2025-05-01T10:49:23.065" v="203" actId="47"/>
        <pc:sldMkLst>
          <pc:docMk/>
          <pc:sldMk cId="176085282" sldId="274"/>
        </pc:sldMkLst>
      </pc:sldChg>
      <pc:sldChg chg="del">
        <pc:chgData name="Daniel Vila Espigo" userId="9798a58a-c41e-459d-826f-230e87c1f65d" providerId="ADAL" clId="{59344C2B-DD0C-4A83-AB39-CDDB0588913E}" dt="2025-05-01T10:49:23.065" v="203" actId="47"/>
        <pc:sldMkLst>
          <pc:docMk/>
          <pc:sldMk cId="638457515" sldId="275"/>
        </pc:sldMkLst>
      </pc:sldChg>
      <pc:sldMasterChg chg="del delSldLayout">
        <pc:chgData name="Daniel Vila Espigo" userId="9798a58a-c41e-459d-826f-230e87c1f65d" providerId="ADAL" clId="{59344C2B-DD0C-4A83-AB39-CDDB0588913E}" dt="2025-05-01T10:45:20.682" v="101" actId="47"/>
        <pc:sldMasterMkLst>
          <pc:docMk/>
          <pc:sldMasterMk cId="2580343866" sldId="2147483648"/>
        </pc:sldMasterMkLst>
        <pc:sldLayoutChg chg="del">
          <pc:chgData name="Daniel Vila Espigo" userId="9798a58a-c41e-459d-826f-230e87c1f65d" providerId="ADAL" clId="{59344C2B-DD0C-4A83-AB39-CDDB0588913E}" dt="2025-05-01T10:45:20.682" v="101" actId="47"/>
          <pc:sldLayoutMkLst>
            <pc:docMk/>
            <pc:sldMasterMk cId="2580343866" sldId="2147483648"/>
            <pc:sldLayoutMk cId="444701957" sldId="2147483649"/>
          </pc:sldLayoutMkLst>
        </pc:sldLayoutChg>
        <pc:sldLayoutChg chg="del">
          <pc:chgData name="Daniel Vila Espigo" userId="9798a58a-c41e-459d-826f-230e87c1f65d" providerId="ADAL" clId="{59344C2B-DD0C-4A83-AB39-CDDB0588913E}" dt="2025-05-01T10:45:20.682" v="101" actId="47"/>
          <pc:sldLayoutMkLst>
            <pc:docMk/>
            <pc:sldMasterMk cId="2580343866" sldId="2147483648"/>
            <pc:sldLayoutMk cId="2926745713" sldId="2147483651"/>
          </pc:sldLayoutMkLst>
        </pc:sldLayoutChg>
        <pc:sldLayoutChg chg="del">
          <pc:chgData name="Daniel Vila Espigo" userId="9798a58a-c41e-459d-826f-230e87c1f65d" providerId="ADAL" clId="{59344C2B-DD0C-4A83-AB39-CDDB0588913E}" dt="2025-05-01T10:45:20.682" v="101" actId="47"/>
          <pc:sldLayoutMkLst>
            <pc:docMk/>
            <pc:sldMasterMk cId="2580343866" sldId="2147483648"/>
            <pc:sldLayoutMk cId="2255126861" sldId="2147483652"/>
          </pc:sldLayoutMkLst>
        </pc:sldLayoutChg>
        <pc:sldLayoutChg chg="del">
          <pc:chgData name="Daniel Vila Espigo" userId="9798a58a-c41e-459d-826f-230e87c1f65d" providerId="ADAL" clId="{59344C2B-DD0C-4A83-AB39-CDDB0588913E}" dt="2025-05-01T10:45:20.682" v="101" actId="47"/>
          <pc:sldLayoutMkLst>
            <pc:docMk/>
            <pc:sldMasterMk cId="2580343866" sldId="2147483648"/>
            <pc:sldLayoutMk cId="2208314369" sldId="2147483653"/>
          </pc:sldLayoutMkLst>
        </pc:sldLayoutChg>
        <pc:sldLayoutChg chg="del">
          <pc:chgData name="Daniel Vila Espigo" userId="9798a58a-c41e-459d-826f-230e87c1f65d" providerId="ADAL" clId="{59344C2B-DD0C-4A83-AB39-CDDB0588913E}" dt="2025-05-01T10:45:20.682" v="101" actId="47"/>
          <pc:sldLayoutMkLst>
            <pc:docMk/>
            <pc:sldMasterMk cId="2580343866" sldId="2147483648"/>
            <pc:sldLayoutMk cId="1889114852" sldId="2147483657"/>
          </pc:sldLayoutMkLst>
        </pc:sldLayoutChg>
        <pc:sldLayoutChg chg="del">
          <pc:chgData name="Daniel Vila Espigo" userId="9798a58a-c41e-459d-826f-230e87c1f65d" providerId="ADAL" clId="{59344C2B-DD0C-4A83-AB39-CDDB0588913E}" dt="2025-05-01T10:45:20.682" v="101" actId="47"/>
          <pc:sldLayoutMkLst>
            <pc:docMk/>
            <pc:sldMasterMk cId="2580343866" sldId="2147483648"/>
            <pc:sldLayoutMk cId="583930025" sldId="2147483658"/>
          </pc:sldLayoutMkLst>
        </pc:sldLayoutChg>
        <pc:sldLayoutChg chg="del">
          <pc:chgData name="Daniel Vila Espigo" userId="9798a58a-c41e-459d-826f-230e87c1f65d" providerId="ADAL" clId="{59344C2B-DD0C-4A83-AB39-CDDB0588913E}" dt="2025-05-01T10:45:20.682" v="101" actId="47"/>
          <pc:sldLayoutMkLst>
            <pc:docMk/>
            <pc:sldMasterMk cId="2580343866" sldId="2147483648"/>
            <pc:sldLayoutMk cId="1058122611" sldId="2147483659"/>
          </pc:sldLayoutMkLst>
        </pc:sldLayoutChg>
      </pc:sldMasterChg>
    </pc:docChg>
  </pc:docChgLst>
  <pc:docChgLst>
    <pc:chgData name="Daniel Vila Espigo" userId="9798a58a-c41e-459d-826f-230e87c1f65d" providerId="ADAL" clId="{68A21893-283E-47A5-81C5-2F4FCD9EE05A}"/>
    <pc:docChg chg="custSel addSld modSld">
      <pc:chgData name="Daniel Vila Espigo" userId="9798a58a-c41e-459d-826f-230e87c1f65d" providerId="ADAL" clId="{68A21893-283E-47A5-81C5-2F4FCD9EE05A}" dt="2025-05-04T19:56:08.356" v="16" actId="20577"/>
      <pc:docMkLst>
        <pc:docMk/>
      </pc:docMkLst>
      <pc:sldChg chg="modSp add mod">
        <pc:chgData name="Daniel Vila Espigo" userId="9798a58a-c41e-459d-826f-230e87c1f65d" providerId="ADAL" clId="{68A21893-283E-47A5-81C5-2F4FCD9EE05A}" dt="2025-05-04T19:56:08.356" v="16" actId="20577"/>
        <pc:sldMkLst>
          <pc:docMk/>
          <pc:sldMk cId="1597965764" sldId="1494"/>
        </pc:sldMkLst>
        <pc:graphicFrameChg chg="modGraphic">
          <ac:chgData name="Daniel Vila Espigo" userId="9798a58a-c41e-459d-826f-230e87c1f65d" providerId="ADAL" clId="{68A21893-283E-47A5-81C5-2F4FCD9EE05A}" dt="2025-05-04T19:56:08.356" v="16" actId="20577"/>
          <ac:graphicFrameMkLst>
            <pc:docMk/>
            <pc:sldMk cId="1597965764" sldId="1494"/>
            <ac:graphicFrameMk id="4" creationId="{60DAC134-E8F9-0923-37AE-92E23878D4B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278CB-C899-4A7E-85BF-3B398B152898}"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3E24B-6107-4AF8-9094-FC1222E606BA}" type="slidenum">
              <a:rPr lang="en-US" smtClean="0"/>
              <a:t>‹#›</a:t>
            </a:fld>
            <a:endParaRPr lang="en-US"/>
          </a:p>
        </p:txBody>
      </p:sp>
    </p:spTree>
    <p:extLst>
      <p:ext uri="{BB962C8B-B14F-4D97-AF65-F5344CB8AC3E}">
        <p14:creationId xmlns:p14="http://schemas.microsoft.com/office/powerpoint/2010/main" val="310122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73E24B-6107-4AF8-9094-FC1222E606BA}" type="slidenum">
              <a:rPr lang="en-US" smtClean="0"/>
              <a:t>6</a:t>
            </a:fld>
            <a:endParaRPr lang="en-US"/>
          </a:p>
        </p:txBody>
      </p:sp>
    </p:spTree>
    <p:extLst>
      <p:ext uri="{BB962C8B-B14F-4D97-AF65-F5344CB8AC3E}">
        <p14:creationId xmlns:p14="http://schemas.microsoft.com/office/powerpoint/2010/main" val="231657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9F42B-EE27-94A3-035F-6A94DA6B4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3816D-FAB6-5CF9-421F-78EBBC127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C8CA6-A984-8C53-3301-8BFFDEC949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A53DBA-FE92-57CE-1E4C-307890ABB565}"/>
              </a:ext>
            </a:extLst>
          </p:cNvPr>
          <p:cNvSpPr>
            <a:spLocks noGrp="1"/>
          </p:cNvSpPr>
          <p:nvPr>
            <p:ph type="sldNum" sz="quarter" idx="5"/>
          </p:nvPr>
        </p:nvSpPr>
        <p:spPr/>
        <p:txBody>
          <a:bodyPr/>
          <a:lstStyle/>
          <a:p>
            <a:fld id="{3473E24B-6107-4AF8-9094-FC1222E606BA}" type="slidenum">
              <a:rPr lang="en-US" smtClean="0"/>
              <a:t>7</a:t>
            </a:fld>
            <a:endParaRPr lang="en-US"/>
          </a:p>
        </p:txBody>
      </p:sp>
    </p:spTree>
    <p:extLst>
      <p:ext uri="{BB962C8B-B14F-4D97-AF65-F5344CB8AC3E}">
        <p14:creationId xmlns:p14="http://schemas.microsoft.com/office/powerpoint/2010/main" val="323315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4B44D-96D1-E4DB-75A5-6797F0451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B780C-60A3-D22D-2FDC-7571986F9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B258E-0380-8A0D-443E-1174231558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EC409F-3CC2-04F9-166A-17D3989D3810}"/>
              </a:ext>
            </a:extLst>
          </p:cNvPr>
          <p:cNvSpPr>
            <a:spLocks noGrp="1"/>
          </p:cNvSpPr>
          <p:nvPr>
            <p:ph type="sldNum" sz="quarter" idx="5"/>
          </p:nvPr>
        </p:nvSpPr>
        <p:spPr/>
        <p:txBody>
          <a:bodyPr/>
          <a:lstStyle/>
          <a:p>
            <a:fld id="{3473E24B-6107-4AF8-9094-FC1222E606BA}" type="slidenum">
              <a:rPr lang="en-US" smtClean="0"/>
              <a:t>8</a:t>
            </a:fld>
            <a:endParaRPr lang="en-US"/>
          </a:p>
        </p:txBody>
      </p:sp>
    </p:spTree>
    <p:extLst>
      <p:ext uri="{BB962C8B-B14F-4D97-AF65-F5344CB8AC3E}">
        <p14:creationId xmlns:p14="http://schemas.microsoft.com/office/powerpoint/2010/main" val="218053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87655-85CF-192F-CAFA-050563E1B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D36D8-9567-669C-28C3-4F6B112FC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8094A-F3C0-9B17-A6A6-DD63C01C27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6B1404-CDBB-1AF1-151A-A676BE03FE6D}"/>
              </a:ext>
            </a:extLst>
          </p:cNvPr>
          <p:cNvSpPr>
            <a:spLocks noGrp="1"/>
          </p:cNvSpPr>
          <p:nvPr>
            <p:ph type="sldNum" sz="quarter" idx="5"/>
          </p:nvPr>
        </p:nvSpPr>
        <p:spPr/>
        <p:txBody>
          <a:bodyPr/>
          <a:lstStyle/>
          <a:p>
            <a:fld id="{3473E24B-6107-4AF8-9094-FC1222E606BA}" type="slidenum">
              <a:rPr lang="en-US" smtClean="0"/>
              <a:t>9</a:t>
            </a:fld>
            <a:endParaRPr lang="en-US"/>
          </a:p>
        </p:txBody>
      </p:sp>
    </p:spTree>
    <p:extLst>
      <p:ext uri="{BB962C8B-B14F-4D97-AF65-F5344CB8AC3E}">
        <p14:creationId xmlns:p14="http://schemas.microsoft.com/office/powerpoint/2010/main" val="306346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CC09337-932E-DF18-5552-8A10A7DDC8CC}"/>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rgbClr val="005BAA"/>
                </a:solidFill>
              </a:defRPr>
            </a:lvl1pPr>
          </a:lstStyle>
          <a:p>
            <a:r>
              <a:rPr lang="en-GB" dirty="0"/>
              <a:t>Cover – Insert title</a:t>
            </a:r>
            <a:endParaRPr lang="en-FR" dirty="0"/>
          </a:p>
        </p:txBody>
      </p:sp>
      <p:sp>
        <p:nvSpPr>
          <p:cNvPr id="7" name="Text Placeholder 2">
            <a:extLst>
              <a:ext uri="{FF2B5EF4-FFF2-40B4-BE49-F238E27FC236}">
                <a16:creationId xmlns:a16="http://schemas.microsoft.com/office/drawing/2014/main" id="{A0165C1A-53B3-D986-E0E9-DDD54523D08E}"/>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8226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CE9B65-7C16-AD40-4E8F-376EFB31DB9A}"/>
              </a:ext>
            </a:extLst>
          </p:cNvPr>
          <p:cNvSpPr>
            <a:spLocks noGrp="1"/>
          </p:cNvSpPr>
          <p:nvPr>
            <p:ph type="title" hasCustomPrompt="1"/>
          </p:nvPr>
        </p:nvSpPr>
        <p:spPr>
          <a:xfrm>
            <a:off x="838200" y="660902"/>
            <a:ext cx="10515600" cy="1325563"/>
          </a:xfrm>
        </p:spPr>
        <p:txBody>
          <a:bodyPr/>
          <a:lstStyle>
            <a:lvl1pPr algn="l">
              <a:defRPr/>
            </a:lvl1pPr>
          </a:lstStyle>
          <a:p>
            <a:r>
              <a:rPr lang="en-GB" dirty="0"/>
              <a:t>Lorem Ipsum</a:t>
            </a:r>
            <a:endParaRPr lang="en-FR" dirty="0"/>
          </a:p>
        </p:txBody>
      </p:sp>
      <p:sp>
        <p:nvSpPr>
          <p:cNvPr id="10" name="Text Placeholder 2">
            <a:extLst>
              <a:ext uri="{FF2B5EF4-FFF2-40B4-BE49-F238E27FC236}">
                <a16:creationId xmlns:a16="http://schemas.microsoft.com/office/drawing/2014/main" id="{BCEF2646-4A29-9DC6-94A1-9C78C840C2E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94271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3CBA443-1DB4-591B-10FB-89F19A331B38}"/>
              </a:ext>
            </a:extLst>
          </p:cNvPr>
          <p:cNvSpPr>
            <a:spLocks noGrp="1"/>
          </p:cNvSpPr>
          <p:nvPr>
            <p:ph type="pic" idx="1"/>
          </p:nvPr>
        </p:nvSpPr>
        <p:spPr>
          <a:xfrm>
            <a:off x="6096000" y="884739"/>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12" name="Text Placeholder 2">
            <a:extLst>
              <a:ext uri="{FF2B5EF4-FFF2-40B4-BE49-F238E27FC236}">
                <a16:creationId xmlns:a16="http://schemas.microsoft.com/office/drawing/2014/main" id="{FDF71B37-838A-25F4-2891-96F126B3BD48}"/>
              </a:ext>
            </a:extLst>
          </p:cNvPr>
          <p:cNvSpPr>
            <a:spLocks noGrp="1"/>
          </p:cNvSpPr>
          <p:nvPr>
            <p:ph type="body" idx="10"/>
          </p:nvPr>
        </p:nvSpPr>
        <p:spPr>
          <a:xfrm>
            <a:off x="431085" y="1285432"/>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Content Placeholder 3">
            <a:extLst>
              <a:ext uri="{FF2B5EF4-FFF2-40B4-BE49-F238E27FC236}">
                <a16:creationId xmlns:a16="http://schemas.microsoft.com/office/drawing/2014/main" id="{1F64250E-B7FE-5C77-8772-835E1D3B0938}"/>
              </a:ext>
            </a:extLst>
          </p:cNvPr>
          <p:cNvSpPr>
            <a:spLocks noGrp="1"/>
          </p:cNvSpPr>
          <p:nvPr>
            <p:ph sz="half" idx="2"/>
          </p:nvPr>
        </p:nvSpPr>
        <p:spPr>
          <a:xfrm>
            <a:off x="431085" y="2260315"/>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3829793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51E2-0AA8-B538-88F2-E8FEE737F00A}"/>
              </a:ext>
            </a:extLst>
          </p:cNvPr>
          <p:cNvSpPr>
            <a:spLocks noGrp="1"/>
          </p:cNvSpPr>
          <p:nvPr>
            <p:ph type="title" hasCustomPrompt="1"/>
          </p:nvPr>
        </p:nvSpPr>
        <p:spPr>
          <a:xfrm>
            <a:off x="839788" y="365125"/>
            <a:ext cx="10515600" cy="1325563"/>
          </a:xfrm>
        </p:spPr>
        <p:txBody>
          <a:bodyPr/>
          <a:lstStyle/>
          <a:p>
            <a:r>
              <a:rPr lang="en-GB" dirty="0"/>
              <a:t>Comparison Slide</a:t>
            </a:r>
            <a:endParaRPr lang="en-FR" dirty="0"/>
          </a:p>
        </p:txBody>
      </p:sp>
      <p:sp>
        <p:nvSpPr>
          <p:cNvPr id="3" name="Text Placeholder 2">
            <a:extLst>
              <a:ext uri="{FF2B5EF4-FFF2-40B4-BE49-F238E27FC236}">
                <a16:creationId xmlns:a16="http://schemas.microsoft.com/office/drawing/2014/main" id="{901FE506-04E4-4D79-51C0-DE1A5396B85B}"/>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5EEB5BD-B42E-8768-14F6-DA6AD364E34F}"/>
              </a:ext>
            </a:extLst>
          </p:cNvPr>
          <p:cNvSpPr>
            <a:spLocks noGrp="1"/>
          </p:cNvSpPr>
          <p:nvPr>
            <p:ph sz="half" idx="2"/>
          </p:nvPr>
        </p:nvSpPr>
        <p:spPr>
          <a:xfrm>
            <a:off x="839788" y="2505075"/>
            <a:ext cx="5157787" cy="368458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R" dirty="0"/>
          </a:p>
        </p:txBody>
      </p:sp>
      <p:sp>
        <p:nvSpPr>
          <p:cNvPr id="5" name="Text Placeholder 4">
            <a:extLst>
              <a:ext uri="{FF2B5EF4-FFF2-40B4-BE49-F238E27FC236}">
                <a16:creationId xmlns:a16="http://schemas.microsoft.com/office/drawing/2014/main" id="{D0B263CD-AEDB-2834-CF69-D950F370BD52}"/>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D3A0949F-23D7-43BC-86B5-A59EEC23A3C4}"/>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Tree>
    <p:extLst>
      <p:ext uri="{BB962C8B-B14F-4D97-AF65-F5344CB8AC3E}">
        <p14:creationId xmlns:p14="http://schemas.microsoft.com/office/powerpoint/2010/main" val="384310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BD8F-B49C-E9AF-967A-FE2625C11729}"/>
              </a:ext>
            </a:extLst>
          </p:cNvPr>
          <p:cNvSpPr>
            <a:spLocks noGrp="1"/>
          </p:cNvSpPr>
          <p:nvPr>
            <p:ph type="title" hasCustomPrompt="1"/>
          </p:nvPr>
        </p:nvSpPr>
        <p:spPr>
          <a:xfrm>
            <a:off x="0" y="2103437"/>
            <a:ext cx="12192000" cy="1325563"/>
          </a:xfrm>
        </p:spPr>
        <p:txBody>
          <a:bodyPr/>
          <a:lstStyle>
            <a:lvl1pPr>
              <a:defRPr>
                <a:solidFill>
                  <a:srgbClr val="005BAA"/>
                </a:solidFill>
              </a:defRPr>
            </a:lvl1pPr>
          </a:lstStyle>
          <a:p>
            <a:r>
              <a:rPr lang="en-GB" dirty="0"/>
              <a:t>Thank you.</a:t>
            </a:r>
            <a:endParaRPr lang="en-FR" dirty="0"/>
          </a:p>
        </p:txBody>
      </p:sp>
      <p:sp>
        <p:nvSpPr>
          <p:cNvPr id="10" name="CuadroTexto 3">
            <a:extLst>
              <a:ext uri="{FF2B5EF4-FFF2-40B4-BE49-F238E27FC236}">
                <a16:creationId xmlns:a16="http://schemas.microsoft.com/office/drawing/2014/main" id="{9CC6D77E-AF65-470D-B774-7812FAD3C4A3}"/>
              </a:ext>
            </a:extLst>
          </p:cNvPr>
          <p:cNvSpPr txBox="1"/>
          <p:nvPr userDrawn="1"/>
        </p:nvSpPr>
        <p:spPr>
          <a:xfrm>
            <a:off x="3824879" y="5024143"/>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1516502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21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dge to Edge Photo Slide with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3ED7F9-AC2F-AB90-E59E-6D3DCE7D9949}"/>
              </a:ext>
            </a:extLst>
          </p:cNvPr>
          <p:cNvSpPr>
            <a:spLocks noGrp="1"/>
          </p:cNvSpPr>
          <p:nvPr>
            <p:ph type="title"/>
          </p:nvPr>
        </p:nvSpPr>
        <p:spPr>
          <a:xfrm>
            <a:off x="7238078" y="1013439"/>
            <a:ext cx="4274474" cy="1600200"/>
          </a:xfrm>
        </p:spPr>
        <p:txBody>
          <a:bodyPr anchor="b">
            <a:normAutofit/>
          </a:bodyPr>
          <a:lstStyle>
            <a:lvl1pPr>
              <a:defRPr sz="4400" b="1">
                <a:solidFill>
                  <a:schemeClr val="bg1"/>
                </a:solidFill>
              </a:defRPr>
            </a:lvl1pPr>
          </a:lstStyle>
          <a:p>
            <a:r>
              <a:rPr lang="en-GB" dirty="0"/>
              <a:t>Click to edit Master title style</a:t>
            </a:r>
            <a:endParaRPr lang="en-FR" dirty="0"/>
          </a:p>
        </p:txBody>
      </p:sp>
      <p:sp>
        <p:nvSpPr>
          <p:cNvPr id="8" name="Picture Placeholder 2">
            <a:extLst>
              <a:ext uri="{FF2B5EF4-FFF2-40B4-BE49-F238E27FC236}">
                <a16:creationId xmlns:a16="http://schemas.microsoft.com/office/drawing/2014/main" id="{B6C12E21-29DC-AD1F-41A5-AE890AAD23D5}"/>
              </a:ext>
            </a:extLst>
          </p:cNvPr>
          <p:cNvSpPr>
            <a:spLocks noGrp="1"/>
          </p:cNvSpPr>
          <p:nvPr>
            <p:ph type="pic" idx="1"/>
          </p:nvPr>
        </p:nvSpPr>
        <p:spPr>
          <a:xfrm>
            <a:off x="0" y="0"/>
            <a:ext cx="690053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dirty="0"/>
          </a:p>
        </p:txBody>
      </p:sp>
      <p:sp>
        <p:nvSpPr>
          <p:cNvPr id="9" name="Text Placeholder 3">
            <a:extLst>
              <a:ext uri="{FF2B5EF4-FFF2-40B4-BE49-F238E27FC236}">
                <a16:creationId xmlns:a16="http://schemas.microsoft.com/office/drawing/2014/main" id="{84530C31-AD13-5759-E472-94A0E49161BB}"/>
              </a:ext>
            </a:extLst>
          </p:cNvPr>
          <p:cNvSpPr>
            <a:spLocks noGrp="1"/>
          </p:cNvSpPr>
          <p:nvPr>
            <p:ph type="body" sz="half" idx="2"/>
          </p:nvPr>
        </p:nvSpPr>
        <p:spPr>
          <a:xfrm>
            <a:off x="7238078" y="2941814"/>
            <a:ext cx="4274474" cy="2667875"/>
          </a:xfrm>
          <a:prstGeom prst="rect">
            <a:avLst/>
          </a:prstGeom>
        </p:spPr>
        <p:txBody>
          <a:bodyPr/>
          <a:lstStyle>
            <a:lvl1pPr marL="0" inden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39106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7718-CA3B-2B86-DDC5-8514C98178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3BF619DE-04B6-294E-86E2-1E3C1E59BA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02C34B48-432C-D8D6-E083-3FBC8D9B50B7}"/>
              </a:ext>
            </a:extLst>
          </p:cNvPr>
          <p:cNvSpPr>
            <a:spLocks noGrp="1"/>
          </p:cNvSpPr>
          <p:nvPr>
            <p:ph type="dt" sz="half" idx="10"/>
          </p:nvPr>
        </p:nvSpPr>
        <p:spPr/>
        <p:txBody>
          <a:bodyPr/>
          <a:lstStyle/>
          <a:p>
            <a:fld id="{99F0633E-E027-4923-B083-F807F726B459}" type="datetimeFigureOut">
              <a:rPr lang="en-CH" smtClean="0"/>
              <a:t>05/04/2025</a:t>
            </a:fld>
            <a:endParaRPr lang="en-CH"/>
          </a:p>
        </p:txBody>
      </p:sp>
      <p:sp>
        <p:nvSpPr>
          <p:cNvPr id="5" name="Footer Placeholder 4">
            <a:extLst>
              <a:ext uri="{FF2B5EF4-FFF2-40B4-BE49-F238E27FC236}">
                <a16:creationId xmlns:a16="http://schemas.microsoft.com/office/drawing/2014/main" id="{CA9B6935-9244-3EE2-BD44-963CEE03FFE5}"/>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356FBECD-0871-1BD4-6CF4-E84D765C1014}"/>
              </a:ext>
            </a:extLst>
          </p:cNvPr>
          <p:cNvSpPr>
            <a:spLocks noGrp="1"/>
          </p:cNvSpPr>
          <p:nvPr>
            <p:ph type="sldNum" sz="quarter" idx="12"/>
          </p:nvPr>
        </p:nvSpPr>
        <p:spPr/>
        <p:txBody>
          <a:bodyPr/>
          <a:lstStyle/>
          <a:p>
            <a:fld id="{C196CF4B-CF3B-425A-B833-10DF3CFD6596}" type="slidenum">
              <a:rPr lang="en-CH" smtClean="0"/>
              <a:t>‹#›</a:t>
            </a:fld>
            <a:endParaRPr lang="en-CH"/>
          </a:p>
        </p:txBody>
      </p:sp>
    </p:spTree>
    <p:extLst>
      <p:ext uri="{BB962C8B-B14F-4D97-AF65-F5344CB8AC3E}">
        <p14:creationId xmlns:p14="http://schemas.microsoft.com/office/powerpoint/2010/main" val="316337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3C15-CF47-2336-45B9-D83BEAEFB896}"/>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6C69E5CC-FD5C-EEDC-B572-1B2E07A2C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6E0087D4-4D50-6AED-12CD-93791994065F}"/>
              </a:ext>
            </a:extLst>
          </p:cNvPr>
          <p:cNvSpPr>
            <a:spLocks noGrp="1"/>
          </p:cNvSpPr>
          <p:nvPr>
            <p:ph type="dt" sz="half" idx="10"/>
          </p:nvPr>
        </p:nvSpPr>
        <p:spPr/>
        <p:txBody>
          <a:bodyPr/>
          <a:lstStyle/>
          <a:p>
            <a:fld id="{99F0633E-E027-4923-B083-F807F726B459}" type="datetimeFigureOut">
              <a:rPr lang="en-CH" smtClean="0"/>
              <a:t>05/04/2025</a:t>
            </a:fld>
            <a:endParaRPr lang="en-CH"/>
          </a:p>
        </p:txBody>
      </p:sp>
      <p:sp>
        <p:nvSpPr>
          <p:cNvPr id="5" name="Footer Placeholder 4">
            <a:extLst>
              <a:ext uri="{FF2B5EF4-FFF2-40B4-BE49-F238E27FC236}">
                <a16:creationId xmlns:a16="http://schemas.microsoft.com/office/drawing/2014/main" id="{36AC0E02-2199-41B4-253E-9C25306B4F00}"/>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D9EE478-5E4B-D0B0-8CDE-6E76BBD42B33}"/>
              </a:ext>
            </a:extLst>
          </p:cNvPr>
          <p:cNvSpPr>
            <a:spLocks noGrp="1"/>
          </p:cNvSpPr>
          <p:nvPr>
            <p:ph type="sldNum" sz="quarter" idx="12"/>
          </p:nvPr>
        </p:nvSpPr>
        <p:spPr/>
        <p:txBody>
          <a:bodyPr/>
          <a:lstStyle/>
          <a:p>
            <a:fld id="{C196CF4B-CF3B-425A-B833-10DF3CFD6596}" type="slidenum">
              <a:rPr lang="en-CH" smtClean="0"/>
              <a:t>‹#›</a:t>
            </a:fld>
            <a:endParaRPr lang="en-CH"/>
          </a:p>
        </p:txBody>
      </p:sp>
    </p:spTree>
    <p:extLst>
      <p:ext uri="{BB962C8B-B14F-4D97-AF65-F5344CB8AC3E}">
        <p14:creationId xmlns:p14="http://schemas.microsoft.com/office/powerpoint/2010/main" val="3755959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4E22-549E-1A1D-35D9-1107A45136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74F4B579-13AD-FAE9-5991-0C97AE41E6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863061-45CC-ABAF-5DCD-70F5B6A1A4E2}"/>
              </a:ext>
            </a:extLst>
          </p:cNvPr>
          <p:cNvSpPr>
            <a:spLocks noGrp="1"/>
          </p:cNvSpPr>
          <p:nvPr>
            <p:ph type="dt" sz="half" idx="10"/>
          </p:nvPr>
        </p:nvSpPr>
        <p:spPr/>
        <p:txBody>
          <a:bodyPr/>
          <a:lstStyle/>
          <a:p>
            <a:fld id="{99F0633E-E027-4923-B083-F807F726B459}" type="datetimeFigureOut">
              <a:rPr lang="en-CH" smtClean="0"/>
              <a:t>05/04/2025</a:t>
            </a:fld>
            <a:endParaRPr lang="en-CH"/>
          </a:p>
        </p:txBody>
      </p:sp>
      <p:sp>
        <p:nvSpPr>
          <p:cNvPr id="5" name="Footer Placeholder 4">
            <a:extLst>
              <a:ext uri="{FF2B5EF4-FFF2-40B4-BE49-F238E27FC236}">
                <a16:creationId xmlns:a16="http://schemas.microsoft.com/office/drawing/2014/main" id="{8330ACCA-B3B6-24D0-0B49-F76F6558602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95F49585-922F-998B-6497-56F27A661A00}"/>
              </a:ext>
            </a:extLst>
          </p:cNvPr>
          <p:cNvSpPr>
            <a:spLocks noGrp="1"/>
          </p:cNvSpPr>
          <p:nvPr>
            <p:ph type="sldNum" sz="quarter" idx="12"/>
          </p:nvPr>
        </p:nvSpPr>
        <p:spPr/>
        <p:txBody>
          <a:bodyPr/>
          <a:lstStyle/>
          <a:p>
            <a:fld id="{C196CF4B-CF3B-425A-B833-10DF3CFD6596}" type="slidenum">
              <a:rPr lang="en-CH" smtClean="0"/>
              <a:t>‹#›</a:t>
            </a:fld>
            <a:endParaRPr lang="en-CH"/>
          </a:p>
        </p:txBody>
      </p:sp>
    </p:spTree>
    <p:extLst>
      <p:ext uri="{BB962C8B-B14F-4D97-AF65-F5344CB8AC3E}">
        <p14:creationId xmlns:p14="http://schemas.microsoft.com/office/powerpoint/2010/main" val="867639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8880-1221-C325-0EF7-108F4562F576}"/>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18F06F4A-E52D-32E2-84CF-CD6AB31B1B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B0EDB2A6-5D5C-D63E-7B6F-68ADEFDF5A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29BEED48-74CB-3F3C-EEFF-0E1485957E76}"/>
              </a:ext>
            </a:extLst>
          </p:cNvPr>
          <p:cNvSpPr>
            <a:spLocks noGrp="1"/>
          </p:cNvSpPr>
          <p:nvPr>
            <p:ph type="dt" sz="half" idx="10"/>
          </p:nvPr>
        </p:nvSpPr>
        <p:spPr/>
        <p:txBody>
          <a:bodyPr/>
          <a:lstStyle/>
          <a:p>
            <a:fld id="{99F0633E-E027-4923-B083-F807F726B459}" type="datetimeFigureOut">
              <a:rPr lang="en-CH" smtClean="0"/>
              <a:t>05/04/2025</a:t>
            </a:fld>
            <a:endParaRPr lang="en-CH"/>
          </a:p>
        </p:txBody>
      </p:sp>
      <p:sp>
        <p:nvSpPr>
          <p:cNvPr id="6" name="Footer Placeholder 5">
            <a:extLst>
              <a:ext uri="{FF2B5EF4-FFF2-40B4-BE49-F238E27FC236}">
                <a16:creationId xmlns:a16="http://schemas.microsoft.com/office/drawing/2014/main" id="{0F2DCA76-FD54-EAFD-81A0-C5B8A04D198D}"/>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5E689DD6-5749-7D33-1886-1936BFB54AA7}"/>
              </a:ext>
            </a:extLst>
          </p:cNvPr>
          <p:cNvSpPr>
            <a:spLocks noGrp="1"/>
          </p:cNvSpPr>
          <p:nvPr>
            <p:ph type="sldNum" sz="quarter" idx="12"/>
          </p:nvPr>
        </p:nvSpPr>
        <p:spPr/>
        <p:txBody>
          <a:bodyPr/>
          <a:lstStyle/>
          <a:p>
            <a:fld id="{C196CF4B-CF3B-425A-B833-10DF3CFD6596}" type="slidenum">
              <a:rPr lang="en-CH" smtClean="0"/>
              <a:t>‹#›</a:t>
            </a:fld>
            <a:endParaRPr lang="en-CH"/>
          </a:p>
        </p:txBody>
      </p:sp>
    </p:spTree>
    <p:extLst>
      <p:ext uri="{BB962C8B-B14F-4D97-AF65-F5344CB8AC3E}">
        <p14:creationId xmlns:p14="http://schemas.microsoft.com/office/powerpoint/2010/main" val="260006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dirty="0"/>
              <a:t>Content</a:t>
            </a:r>
            <a:endParaRPr lang="en-FR" dirty="0"/>
          </a:p>
        </p:txBody>
      </p:sp>
      <p:sp>
        <p:nvSpPr>
          <p:cNvPr id="6" name="Subtitle 2">
            <a:extLst>
              <a:ext uri="{FF2B5EF4-FFF2-40B4-BE49-F238E27FC236}">
                <a16:creationId xmlns:a16="http://schemas.microsoft.com/office/drawing/2014/main"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2630064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BC74-23B3-CE65-C679-4AFCD3DB79C5}"/>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19D50843-CA34-7832-834B-FF8007F00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510C31-F433-D756-1F11-0DCBF5EB79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7BEF364A-FDAC-2FAA-4D2F-63B34D8657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FB9EC6-DB5A-6C2F-8E26-199392B7A2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55E448FA-DEA8-F48C-22CF-A50E797500DD}"/>
              </a:ext>
            </a:extLst>
          </p:cNvPr>
          <p:cNvSpPr>
            <a:spLocks noGrp="1"/>
          </p:cNvSpPr>
          <p:nvPr>
            <p:ph type="dt" sz="half" idx="10"/>
          </p:nvPr>
        </p:nvSpPr>
        <p:spPr/>
        <p:txBody>
          <a:bodyPr/>
          <a:lstStyle/>
          <a:p>
            <a:fld id="{99F0633E-E027-4923-B083-F807F726B459}" type="datetimeFigureOut">
              <a:rPr lang="en-CH" smtClean="0"/>
              <a:t>05/04/2025</a:t>
            </a:fld>
            <a:endParaRPr lang="en-CH"/>
          </a:p>
        </p:txBody>
      </p:sp>
      <p:sp>
        <p:nvSpPr>
          <p:cNvPr id="8" name="Footer Placeholder 7">
            <a:extLst>
              <a:ext uri="{FF2B5EF4-FFF2-40B4-BE49-F238E27FC236}">
                <a16:creationId xmlns:a16="http://schemas.microsoft.com/office/drawing/2014/main" id="{3420A0FD-EF56-EE28-C8ED-A96E71A51464}"/>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320314B6-D7E3-62C2-4715-CB8899470C7B}"/>
              </a:ext>
            </a:extLst>
          </p:cNvPr>
          <p:cNvSpPr>
            <a:spLocks noGrp="1"/>
          </p:cNvSpPr>
          <p:nvPr>
            <p:ph type="sldNum" sz="quarter" idx="12"/>
          </p:nvPr>
        </p:nvSpPr>
        <p:spPr/>
        <p:txBody>
          <a:bodyPr/>
          <a:lstStyle/>
          <a:p>
            <a:fld id="{C196CF4B-CF3B-425A-B833-10DF3CFD6596}" type="slidenum">
              <a:rPr lang="en-CH" smtClean="0"/>
              <a:t>‹#›</a:t>
            </a:fld>
            <a:endParaRPr lang="en-CH"/>
          </a:p>
        </p:txBody>
      </p:sp>
    </p:spTree>
    <p:extLst>
      <p:ext uri="{BB962C8B-B14F-4D97-AF65-F5344CB8AC3E}">
        <p14:creationId xmlns:p14="http://schemas.microsoft.com/office/powerpoint/2010/main" val="3580150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392D-EA5E-2178-C395-685197304C04}"/>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5854A49C-9166-9701-8B73-506DE1E16551}"/>
              </a:ext>
            </a:extLst>
          </p:cNvPr>
          <p:cNvSpPr>
            <a:spLocks noGrp="1"/>
          </p:cNvSpPr>
          <p:nvPr>
            <p:ph type="dt" sz="half" idx="10"/>
          </p:nvPr>
        </p:nvSpPr>
        <p:spPr/>
        <p:txBody>
          <a:bodyPr/>
          <a:lstStyle/>
          <a:p>
            <a:fld id="{99F0633E-E027-4923-B083-F807F726B459}" type="datetimeFigureOut">
              <a:rPr lang="en-CH" smtClean="0"/>
              <a:t>05/04/2025</a:t>
            </a:fld>
            <a:endParaRPr lang="en-CH"/>
          </a:p>
        </p:txBody>
      </p:sp>
      <p:sp>
        <p:nvSpPr>
          <p:cNvPr id="4" name="Footer Placeholder 3">
            <a:extLst>
              <a:ext uri="{FF2B5EF4-FFF2-40B4-BE49-F238E27FC236}">
                <a16:creationId xmlns:a16="http://schemas.microsoft.com/office/drawing/2014/main" id="{CECC5307-92EB-2E61-40C8-9670DF760B90}"/>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7E82E88C-B364-F648-FA97-B1A1B1A45D4B}"/>
              </a:ext>
            </a:extLst>
          </p:cNvPr>
          <p:cNvSpPr>
            <a:spLocks noGrp="1"/>
          </p:cNvSpPr>
          <p:nvPr>
            <p:ph type="sldNum" sz="quarter" idx="12"/>
          </p:nvPr>
        </p:nvSpPr>
        <p:spPr/>
        <p:txBody>
          <a:bodyPr/>
          <a:lstStyle/>
          <a:p>
            <a:fld id="{C196CF4B-CF3B-425A-B833-10DF3CFD6596}" type="slidenum">
              <a:rPr lang="en-CH" smtClean="0"/>
              <a:t>‹#›</a:t>
            </a:fld>
            <a:endParaRPr lang="en-CH"/>
          </a:p>
        </p:txBody>
      </p:sp>
    </p:spTree>
    <p:extLst>
      <p:ext uri="{BB962C8B-B14F-4D97-AF65-F5344CB8AC3E}">
        <p14:creationId xmlns:p14="http://schemas.microsoft.com/office/powerpoint/2010/main" val="76985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A8F0E-8849-3CEE-BB9C-3AD856938C6A}"/>
              </a:ext>
            </a:extLst>
          </p:cNvPr>
          <p:cNvSpPr>
            <a:spLocks noGrp="1"/>
          </p:cNvSpPr>
          <p:nvPr>
            <p:ph type="dt" sz="half" idx="10"/>
          </p:nvPr>
        </p:nvSpPr>
        <p:spPr/>
        <p:txBody>
          <a:bodyPr/>
          <a:lstStyle/>
          <a:p>
            <a:fld id="{99F0633E-E027-4923-B083-F807F726B459}" type="datetimeFigureOut">
              <a:rPr lang="en-CH" smtClean="0"/>
              <a:t>05/04/2025</a:t>
            </a:fld>
            <a:endParaRPr lang="en-CH"/>
          </a:p>
        </p:txBody>
      </p:sp>
      <p:sp>
        <p:nvSpPr>
          <p:cNvPr id="3" name="Footer Placeholder 2">
            <a:extLst>
              <a:ext uri="{FF2B5EF4-FFF2-40B4-BE49-F238E27FC236}">
                <a16:creationId xmlns:a16="http://schemas.microsoft.com/office/drawing/2014/main" id="{EA79D062-5A36-5B22-DDB2-53A634CF9EB2}"/>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06A9416E-8BCB-9868-8660-0AC5DC88E57E}"/>
              </a:ext>
            </a:extLst>
          </p:cNvPr>
          <p:cNvSpPr>
            <a:spLocks noGrp="1"/>
          </p:cNvSpPr>
          <p:nvPr>
            <p:ph type="sldNum" sz="quarter" idx="12"/>
          </p:nvPr>
        </p:nvSpPr>
        <p:spPr/>
        <p:txBody>
          <a:bodyPr/>
          <a:lstStyle/>
          <a:p>
            <a:fld id="{C196CF4B-CF3B-425A-B833-10DF3CFD6596}" type="slidenum">
              <a:rPr lang="en-CH" smtClean="0"/>
              <a:t>‹#›</a:t>
            </a:fld>
            <a:endParaRPr lang="en-CH"/>
          </a:p>
        </p:txBody>
      </p:sp>
    </p:spTree>
    <p:extLst>
      <p:ext uri="{BB962C8B-B14F-4D97-AF65-F5344CB8AC3E}">
        <p14:creationId xmlns:p14="http://schemas.microsoft.com/office/powerpoint/2010/main" val="2239431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78DB-A519-4EE5-447A-18F814FA95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ACE562BE-6E22-A926-107C-64F41C36F2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62C2ED62-05F6-0A83-09D3-1512637C7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E50FF3-350C-228D-FFB9-0E563EA4F12F}"/>
              </a:ext>
            </a:extLst>
          </p:cNvPr>
          <p:cNvSpPr>
            <a:spLocks noGrp="1"/>
          </p:cNvSpPr>
          <p:nvPr>
            <p:ph type="dt" sz="half" idx="10"/>
          </p:nvPr>
        </p:nvSpPr>
        <p:spPr/>
        <p:txBody>
          <a:bodyPr/>
          <a:lstStyle/>
          <a:p>
            <a:fld id="{99F0633E-E027-4923-B083-F807F726B459}" type="datetimeFigureOut">
              <a:rPr lang="en-CH" smtClean="0"/>
              <a:t>05/04/2025</a:t>
            </a:fld>
            <a:endParaRPr lang="en-CH"/>
          </a:p>
        </p:txBody>
      </p:sp>
      <p:sp>
        <p:nvSpPr>
          <p:cNvPr id="6" name="Footer Placeholder 5">
            <a:extLst>
              <a:ext uri="{FF2B5EF4-FFF2-40B4-BE49-F238E27FC236}">
                <a16:creationId xmlns:a16="http://schemas.microsoft.com/office/drawing/2014/main" id="{ED1BB286-C918-ECD7-2444-E5E362437647}"/>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3BD8A7DC-D3C2-7D20-1883-69A16C9B2089}"/>
              </a:ext>
            </a:extLst>
          </p:cNvPr>
          <p:cNvSpPr>
            <a:spLocks noGrp="1"/>
          </p:cNvSpPr>
          <p:nvPr>
            <p:ph type="sldNum" sz="quarter" idx="12"/>
          </p:nvPr>
        </p:nvSpPr>
        <p:spPr/>
        <p:txBody>
          <a:bodyPr/>
          <a:lstStyle/>
          <a:p>
            <a:fld id="{C196CF4B-CF3B-425A-B833-10DF3CFD6596}" type="slidenum">
              <a:rPr lang="en-CH" smtClean="0"/>
              <a:t>‹#›</a:t>
            </a:fld>
            <a:endParaRPr lang="en-CH"/>
          </a:p>
        </p:txBody>
      </p:sp>
    </p:spTree>
    <p:extLst>
      <p:ext uri="{BB962C8B-B14F-4D97-AF65-F5344CB8AC3E}">
        <p14:creationId xmlns:p14="http://schemas.microsoft.com/office/powerpoint/2010/main" val="4180825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B409-87A9-DCCC-E8F0-6416E8D6B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EA8B9BBA-1FDC-1347-6BB6-563114E33A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C3B4D124-3E7B-CE91-937E-E3001F150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7EB2C-4BD5-9FB8-402D-07E8C4760DCC}"/>
              </a:ext>
            </a:extLst>
          </p:cNvPr>
          <p:cNvSpPr>
            <a:spLocks noGrp="1"/>
          </p:cNvSpPr>
          <p:nvPr>
            <p:ph type="dt" sz="half" idx="10"/>
          </p:nvPr>
        </p:nvSpPr>
        <p:spPr/>
        <p:txBody>
          <a:bodyPr/>
          <a:lstStyle/>
          <a:p>
            <a:fld id="{99F0633E-E027-4923-B083-F807F726B459}" type="datetimeFigureOut">
              <a:rPr lang="en-CH" smtClean="0"/>
              <a:t>05/04/2025</a:t>
            </a:fld>
            <a:endParaRPr lang="en-CH"/>
          </a:p>
        </p:txBody>
      </p:sp>
      <p:sp>
        <p:nvSpPr>
          <p:cNvPr id="6" name="Footer Placeholder 5">
            <a:extLst>
              <a:ext uri="{FF2B5EF4-FFF2-40B4-BE49-F238E27FC236}">
                <a16:creationId xmlns:a16="http://schemas.microsoft.com/office/drawing/2014/main" id="{3EABBB17-8AF9-9016-38BA-C933BADE546F}"/>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DBB1DFDB-8786-7FFF-E1EC-9F770320EF59}"/>
              </a:ext>
            </a:extLst>
          </p:cNvPr>
          <p:cNvSpPr>
            <a:spLocks noGrp="1"/>
          </p:cNvSpPr>
          <p:nvPr>
            <p:ph type="sldNum" sz="quarter" idx="12"/>
          </p:nvPr>
        </p:nvSpPr>
        <p:spPr/>
        <p:txBody>
          <a:bodyPr/>
          <a:lstStyle/>
          <a:p>
            <a:fld id="{C196CF4B-CF3B-425A-B833-10DF3CFD6596}" type="slidenum">
              <a:rPr lang="en-CH" smtClean="0"/>
              <a:t>‹#›</a:t>
            </a:fld>
            <a:endParaRPr lang="en-CH"/>
          </a:p>
        </p:txBody>
      </p:sp>
    </p:spTree>
    <p:extLst>
      <p:ext uri="{BB962C8B-B14F-4D97-AF65-F5344CB8AC3E}">
        <p14:creationId xmlns:p14="http://schemas.microsoft.com/office/powerpoint/2010/main" val="433422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81BC-AE00-AC05-C5CC-B4AB87A77348}"/>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873D1A8D-6181-9808-2065-8F52F2BBE1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D4CB6437-7735-F040-05EC-3BF4CCF49BDB}"/>
              </a:ext>
            </a:extLst>
          </p:cNvPr>
          <p:cNvSpPr>
            <a:spLocks noGrp="1"/>
          </p:cNvSpPr>
          <p:nvPr>
            <p:ph type="dt" sz="half" idx="10"/>
          </p:nvPr>
        </p:nvSpPr>
        <p:spPr/>
        <p:txBody>
          <a:bodyPr/>
          <a:lstStyle/>
          <a:p>
            <a:fld id="{99F0633E-E027-4923-B083-F807F726B459}" type="datetimeFigureOut">
              <a:rPr lang="en-CH" smtClean="0"/>
              <a:t>05/04/2025</a:t>
            </a:fld>
            <a:endParaRPr lang="en-CH"/>
          </a:p>
        </p:txBody>
      </p:sp>
      <p:sp>
        <p:nvSpPr>
          <p:cNvPr id="5" name="Footer Placeholder 4">
            <a:extLst>
              <a:ext uri="{FF2B5EF4-FFF2-40B4-BE49-F238E27FC236}">
                <a16:creationId xmlns:a16="http://schemas.microsoft.com/office/drawing/2014/main" id="{B62500FD-158E-34BA-257B-8F7DA2D6AF10}"/>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8F7436E7-92B3-9719-E61E-67E7182362F9}"/>
              </a:ext>
            </a:extLst>
          </p:cNvPr>
          <p:cNvSpPr>
            <a:spLocks noGrp="1"/>
          </p:cNvSpPr>
          <p:nvPr>
            <p:ph type="sldNum" sz="quarter" idx="12"/>
          </p:nvPr>
        </p:nvSpPr>
        <p:spPr/>
        <p:txBody>
          <a:bodyPr/>
          <a:lstStyle/>
          <a:p>
            <a:fld id="{C196CF4B-CF3B-425A-B833-10DF3CFD6596}" type="slidenum">
              <a:rPr lang="en-CH" smtClean="0"/>
              <a:t>‹#›</a:t>
            </a:fld>
            <a:endParaRPr lang="en-CH"/>
          </a:p>
        </p:txBody>
      </p:sp>
    </p:spTree>
    <p:extLst>
      <p:ext uri="{BB962C8B-B14F-4D97-AF65-F5344CB8AC3E}">
        <p14:creationId xmlns:p14="http://schemas.microsoft.com/office/powerpoint/2010/main" val="438341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57FCE6-F9F2-C613-2511-E54B9D6D82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8F6D939E-5686-8348-457E-0ADDA45196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E12C0A76-43AA-C34D-696E-46A37DB3C01B}"/>
              </a:ext>
            </a:extLst>
          </p:cNvPr>
          <p:cNvSpPr>
            <a:spLocks noGrp="1"/>
          </p:cNvSpPr>
          <p:nvPr>
            <p:ph type="dt" sz="half" idx="10"/>
          </p:nvPr>
        </p:nvSpPr>
        <p:spPr/>
        <p:txBody>
          <a:bodyPr/>
          <a:lstStyle/>
          <a:p>
            <a:fld id="{99F0633E-E027-4923-B083-F807F726B459}" type="datetimeFigureOut">
              <a:rPr lang="en-CH" smtClean="0"/>
              <a:t>05/04/2025</a:t>
            </a:fld>
            <a:endParaRPr lang="en-CH"/>
          </a:p>
        </p:txBody>
      </p:sp>
      <p:sp>
        <p:nvSpPr>
          <p:cNvPr id="5" name="Footer Placeholder 4">
            <a:extLst>
              <a:ext uri="{FF2B5EF4-FFF2-40B4-BE49-F238E27FC236}">
                <a16:creationId xmlns:a16="http://schemas.microsoft.com/office/drawing/2014/main" id="{722008C9-6EDF-A2FC-2744-0FD8989A424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94FFB798-E3F3-ED9B-7AAB-3EF4450437A9}"/>
              </a:ext>
            </a:extLst>
          </p:cNvPr>
          <p:cNvSpPr>
            <a:spLocks noGrp="1"/>
          </p:cNvSpPr>
          <p:nvPr>
            <p:ph type="sldNum" sz="quarter" idx="12"/>
          </p:nvPr>
        </p:nvSpPr>
        <p:spPr/>
        <p:txBody>
          <a:bodyPr/>
          <a:lstStyle/>
          <a:p>
            <a:fld id="{C196CF4B-CF3B-425A-B833-10DF3CFD6596}" type="slidenum">
              <a:rPr lang="en-CH" smtClean="0"/>
              <a:t>‹#›</a:t>
            </a:fld>
            <a:endParaRPr lang="en-CH"/>
          </a:p>
        </p:txBody>
      </p:sp>
    </p:spTree>
    <p:extLst>
      <p:ext uri="{BB962C8B-B14F-4D97-AF65-F5344CB8AC3E}">
        <p14:creationId xmlns:p14="http://schemas.microsoft.com/office/powerpoint/2010/main" val="3609581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CDB7-90B3-47A1-AA54-1FC9C5E5565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9917C12-AE70-4174-BA97-549C4C3A93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9C5098-DCBB-481C-B319-8BC0F764FCF7}"/>
              </a:ext>
            </a:extLst>
          </p:cNvPr>
          <p:cNvSpPr>
            <a:spLocks noGrp="1"/>
          </p:cNvSpPr>
          <p:nvPr>
            <p:ph type="sldNum" sz="quarter" idx="12"/>
          </p:nvPr>
        </p:nvSpPr>
        <p:spPr/>
        <p:txBody>
          <a:bodyPr/>
          <a:lstStyle/>
          <a:p>
            <a:fld id="{CF75E164-ADA9-4644-A389-00DE81504F90}" type="slidenum">
              <a:rPr lang="en-US" smtClean="0"/>
              <a:t>‹#›</a:t>
            </a:fld>
            <a:endParaRPr lang="en-US"/>
          </a:p>
        </p:txBody>
      </p:sp>
    </p:spTree>
    <p:extLst>
      <p:ext uri="{BB962C8B-B14F-4D97-AF65-F5344CB8AC3E}">
        <p14:creationId xmlns:p14="http://schemas.microsoft.com/office/powerpoint/2010/main" val="84895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4C69AE-3299-1F59-997F-1709C1DD7A81}"/>
              </a:ext>
            </a:extLst>
          </p:cNvPr>
          <p:cNvSpPr>
            <a:spLocks noGrp="1"/>
          </p:cNvSpPr>
          <p:nvPr>
            <p:ph type="title" hasCustomPrompt="1"/>
          </p:nvPr>
        </p:nvSpPr>
        <p:spPr>
          <a:xfrm>
            <a:off x="838200" y="660902"/>
            <a:ext cx="10515600" cy="1325563"/>
          </a:xfrm>
          <a:prstGeom prst="rect">
            <a:avLst/>
          </a:prstGeom>
        </p:spPr>
        <p:txBody>
          <a:bodyPr/>
          <a:lstStyle>
            <a:lvl1pPr algn="l">
              <a:defRPr/>
            </a:lvl1pPr>
          </a:lstStyle>
          <a:p>
            <a:r>
              <a:rPr lang="en-GB" dirty="0"/>
              <a:t>Lorem Ipsum</a:t>
            </a:r>
            <a:endParaRPr lang="en-FR" dirty="0"/>
          </a:p>
        </p:txBody>
      </p:sp>
      <p:sp>
        <p:nvSpPr>
          <p:cNvPr id="9" name="Text Placeholder 2">
            <a:extLst>
              <a:ext uri="{FF2B5EF4-FFF2-40B4-BE49-F238E27FC236}">
                <a16:creationId xmlns:a16="http://schemas.microsoft.com/office/drawing/2014/main" id="{4EDA0CF7-60D6-4B86-6F50-ECF55C6DBF3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17539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3AAD9ED-75F1-0289-7EF5-74AB2DFDDAFE}"/>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8" name="Text Placeholder 2">
            <a:extLst>
              <a:ext uri="{FF2B5EF4-FFF2-40B4-BE49-F238E27FC236}">
                <a16:creationId xmlns:a16="http://schemas.microsoft.com/office/drawing/2014/main" id="{332C05C5-F63A-53B8-E6BB-6E73E6E74904}"/>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9" name="Content Placeholder 3">
            <a:extLst>
              <a:ext uri="{FF2B5EF4-FFF2-40B4-BE49-F238E27FC236}">
                <a16:creationId xmlns:a16="http://schemas.microsoft.com/office/drawing/2014/main" id="{759AFEE7-E5E4-8C50-6361-BB9205652ADC}"/>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412971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7684-9640-7B9F-691F-3B5A26663162}"/>
              </a:ext>
            </a:extLst>
          </p:cNvPr>
          <p:cNvSpPr>
            <a:spLocks noGrp="1"/>
          </p:cNvSpPr>
          <p:nvPr>
            <p:ph type="title"/>
          </p:nvPr>
        </p:nvSpPr>
        <p:spPr>
          <a:xfrm>
            <a:off x="839788" y="365125"/>
            <a:ext cx="10515600" cy="1325563"/>
          </a:xfrm>
          <a:prstGeom prst="rect">
            <a:avLst/>
          </a:prstGeom>
        </p:spPr>
        <p:txBody>
          <a:bodyPr/>
          <a:lstStyle>
            <a:lvl1pPr>
              <a:defRPr b="1">
                <a:solidFill>
                  <a:srgbClr val="005BAA"/>
                </a:solidFill>
              </a:defRPr>
            </a:lvl1pPr>
          </a:lstStyle>
          <a:p>
            <a:r>
              <a:rPr lang="en-GB" dirty="0"/>
              <a:t>Click to edit Master title style</a:t>
            </a:r>
            <a:endParaRPr lang="en-FR" dirty="0"/>
          </a:p>
        </p:txBody>
      </p:sp>
      <p:sp>
        <p:nvSpPr>
          <p:cNvPr id="3" name="Text Placeholder 2">
            <a:extLst>
              <a:ext uri="{FF2B5EF4-FFF2-40B4-BE49-F238E27FC236}">
                <a16:creationId xmlns:a16="http://schemas.microsoft.com/office/drawing/2014/main" id="{5E45FF9C-C20C-490B-6F06-81BD2D8FB7A6}"/>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4569EF0-726B-80A7-9DCD-6896F352D9AE}"/>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
        <p:nvSpPr>
          <p:cNvPr id="5" name="Text Placeholder 4">
            <a:extLst>
              <a:ext uri="{FF2B5EF4-FFF2-40B4-BE49-F238E27FC236}">
                <a16:creationId xmlns:a16="http://schemas.microsoft.com/office/drawing/2014/main" id="{614901CD-B4D9-4C0A-A8C1-D42233A2E284}"/>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BD05A26A-1F4A-80E3-3CF1-B5AF98EE4D3C}"/>
              </a:ext>
            </a:extLst>
          </p:cNvPr>
          <p:cNvSpPr>
            <a:spLocks noGrp="1"/>
          </p:cNvSpPr>
          <p:nvPr>
            <p:ph sz="quarter" idx="4"/>
          </p:nvPr>
        </p:nvSpPr>
        <p:spPr>
          <a:xfrm>
            <a:off x="6172200" y="2505075"/>
            <a:ext cx="5183188"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Tree>
    <p:extLst>
      <p:ext uri="{BB962C8B-B14F-4D97-AF65-F5344CB8AC3E}">
        <p14:creationId xmlns:p14="http://schemas.microsoft.com/office/powerpoint/2010/main" val="116685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3EAE96-DCE0-88A1-D4B1-3E38DC1986D1}"/>
              </a:ext>
            </a:extLst>
          </p:cNvPr>
          <p:cNvSpPr>
            <a:spLocks noGrp="1"/>
          </p:cNvSpPr>
          <p:nvPr>
            <p:ph type="title" hasCustomPrompt="1"/>
          </p:nvPr>
        </p:nvSpPr>
        <p:spPr>
          <a:xfrm>
            <a:off x="0" y="2103437"/>
            <a:ext cx="12192000" cy="1325563"/>
          </a:xfrm>
          <a:prstGeom prst="rect">
            <a:avLst/>
          </a:prstGeom>
        </p:spPr>
        <p:txBody>
          <a:bodyPr/>
          <a:lstStyle>
            <a:lvl1pPr>
              <a:defRPr>
                <a:solidFill>
                  <a:srgbClr val="005BAA"/>
                </a:solidFill>
              </a:defRPr>
            </a:lvl1pPr>
          </a:lstStyle>
          <a:p>
            <a:r>
              <a:rPr lang="en-GB" dirty="0"/>
              <a:t>Thank you.</a:t>
            </a:r>
            <a:endParaRPr lang="en-FR" dirty="0"/>
          </a:p>
        </p:txBody>
      </p:sp>
      <p:sp>
        <p:nvSpPr>
          <p:cNvPr id="9" name="CuadroTexto 3">
            <a:extLst>
              <a:ext uri="{FF2B5EF4-FFF2-40B4-BE49-F238E27FC236}">
                <a16:creationId xmlns:a16="http://schemas.microsoft.com/office/drawing/2014/main" id="{002E4A1E-1EB0-0593-1C8D-3884AC9BB310}"/>
              </a:ext>
            </a:extLst>
          </p:cNvPr>
          <p:cNvSpPr txBox="1"/>
          <p:nvPr userDrawn="1"/>
        </p:nvSpPr>
        <p:spPr>
          <a:xfrm>
            <a:off x="3824879" y="4572080"/>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37578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38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AD252D8-47A9-4F50-0A77-F7F2B5C75C77}"/>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p>
            <a:r>
              <a:rPr lang="en-GB" dirty="0"/>
              <a:t>Cover – Insert title</a:t>
            </a:r>
            <a:endParaRPr lang="en-FR" dirty="0"/>
          </a:p>
        </p:txBody>
      </p:sp>
      <p:sp>
        <p:nvSpPr>
          <p:cNvPr id="5" name="Text Placeholder 2">
            <a:extLst>
              <a:ext uri="{FF2B5EF4-FFF2-40B4-BE49-F238E27FC236}">
                <a16:creationId xmlns:a16="http://schemas.microsoft.com/office/drawing/2014/main" id="{954E0E61-AEC0-9130-9970-54CD0B1FE7F9}"/>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53593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1E8E-B63B-2812-4914-7B39E38C71FE}"/>
              </a:ext>
            </a:extLst>
          </p:cNvPr>
          <p:cNvSpPr>
            <a:spLocks noGrp="1"/>
          </p:cNvSpPr>
          <p:nvPr>
            <p:ph type="ctrTitle" hasCustomPrompt="1"/>
          </p:nvPr>
        </p:nvSpPr>
        <p:spPr>
          <a:xfrm>
            <a:off x="1524000" y="1122363"/>
            <a:ext cx="9144000" cy="685172"/>
          </a:xfrm>
        </p:spPr>
        <p:txBody>
          <a:bodyPr anchor="b">
            <a:noAutofit/>
          </a:bodyPr>
          <a:lstStyle>
            <a:lvl1pPr algn="l">
              <a:defRPr sz="4400">
                <a:solidFill>
                  <a:srgbClr val="005BAA"/>
                </a:solidFill>
              </a:defRPr>
            </a:lvl1pPr>
          </a:lstStyle>
          <a:p>
            <a:r>
              <a:rPr lang="en-GB" dirty="0"/>
              <a:t>Content</a:t>
            </a:r>
            <a:endParaRPr lang="en-FR" dirty="0"/>
          </a:p>
        </p:txBody>
      </p:sp>
      <p:sp>
        <p:nvSpPr>
          <p:cNvPr id="3" name="Subtitle 2">
            <a:extLst>
              <a:ext uri="{FF2B5EF4-FFF2-40B4-BE49-F238E27FC236}">
                <a16:creationId xmlns:a16="http://schemas.microsoft.com/office/drawing/2014/main" id="{0AC65A07-4D49-E8EF-40E0-498B3F03B76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299307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C007C7-A317-B3BD-4F67-1F0F9741F8A9}"/>
              </a:ext>
            </a:extLst>
          </p:cNvPr>
          <p:cNvPicPr>
            <a:picLocks noChangeAspect="1"/>
          </p:cNvPicPr>
          <p:nvPr userDrawn="1"/>
        </p:nvPicPr>
        <p:blipFill>
          <a:blip r:embed="rId9"/>
          <a:srcRect/>
          <a:stretch/>
        </p:blipFill>
        <p:spPr>
          <a:xfrm>
            <a:off x="0" y="3477952"/>
            <a:ext cx="12192000" cy="3380048"/>
          </a:xfrm>
          <a:prstGeom prst="rect">
            <a:avLst/>
          </a:prstGeom>
        </p:spPr>
      </p:pic>
      <p:sp>
        <p:nvSpPr>
          <p:cNvPr id="7" name="Title Placeholder 1">
            <a:extLst>
              <a:ext uri="{FF2B5EF4-FFF2-40B4-BE49-F238E27FC236}">
                <a16:creationId xmlns:a16="http://schemas.microsoft.com/office/drawing/2014/main"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dirty="0"/>
              <a:t>WMO PPT Style #2</a:t>
            </a:r>
            <a:endParaRPr lang="en-FR" dirty="0"/>
          </a:p>
        </p:txBody>
      </p:sp>
    </p:spTree>
    <p:extLst>
      <p:ext uri="{BB962C8B-B14F-4D97-AF65-F5344CB8AC3E}">
        <p14:creationId xmlns:p14="http://schemas.microsoft.com/office/powerpoint/2010/main" val="19331801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9" r:id="rId3"/>
    <p:sldLayoutId id="2147483670" r:id="rId4"/>
    <p:sldLayoutId id="2147483665" r:id="rId5"/>
    <p:sldLayoutId id="2147483671" r:id="rId6"/>
    <p:sldLayoutId id="2147483681" r:id="rId7"/>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8A25AD-8EE8-C80F-37B6-E5BC4C2CBA50}"/>
              </a:ext>
            </a:extLst>
          </p:cNvPr>
          <p:cNvPicPr>
            <a:picLocks noChangeAspect="1"/>
          </p:cNvPicPr>
          <p:nvPr userDrawn="1"/>
        </p:nvPicPr>
        <p:blipFill>
          <a:blip r:embed="rId9"/>
          <a:srcRect/>
          <a:stretch/>
        </p:blipFill>
        <p:spPr>
          <a:xfrm>
            <a:off x="0" y="5776713"/>
            <a:ext cx="12195019" cy="1081287"/>
          </a:xfrm>
          <a:prstGeom prst="rect">
            <a:avLst/>
          </a:prstGeom>
        </p:spPr>
      </p:pic>
      <p:sp>
        <p:nvSpPr>
          <p:cNvPr id="2" name="Title Placeholder 1">
            <a:extLst>
              <a:ext uri="{FF2B5EF4-FFF2-40B4-BE49-F238E27FC236}">
                <a16:creationId xmlns:a16="http://schemas.microsoft.com/office/drawing/2014/main" id="{DADCF8C2-75E9-6016-486F-1EAB50245820}"/>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dirty="0"/>
              <a:t>WMO PPT Style #3</a:t>
            </a:r>
            <a:endParaRPr lang="en-FR" dirty="0"/>
          </a:p>
        </p:txBody>
      </p:sp>
    </p:spTree>
    <p:extLst>
      <p:ext uri="{BB962C8B-B14F-4D97-AF65-F5344CB8AC3E}">
        <p14:creationId xmlns:p14="http://schemas.microsoft.com/office/powerpoint/2010/main" val="4030817190"/>
      </p:ext>
    </p:extLst>
  </p:cSld>
  <p:clrMap bg1="lt1" tx1="dk1" bg2="lt2" tx2="dk2" accent1="accent1" accent2="accent2" accent3="accent3" accent4="accent4" accent5="accent5" accent6="accent6" hlink="hlink" folHlink="folHlink"/>
  <p:sldLayoutIdLst>
    <p:sldLayoutId id="2147483680" r:id="rId1"/>
    <p:sldLayoutId id="2147483673" r:id="rId2"/>
    <p:sldLayoutId id="2147483675" r:id="rId3"/>
    <p:sldLayoutId id="2147483676" r:id="rId4"/>
    <p:sldLayoutId id="2147483679" r:id="rId5"/>
    <p:sldLayoutId id="2147483677" r:id="rId6"/>
    <p:sldLayoutId id="2147483678" r:id="rId7"/>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91F7C8-B977-11A8-F895-8D99CAC034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Photography Slides</a:t>
            </a:r>
            <a:endParaRPr lang="en-FR" dirty="0"/>
          </a:p>
        </p:txBody>
      </p:sp>
      <p:pic>
        <p:nvPicPr>
          <p:cNvPr id="11" name="Picture 10">
            <a:extLst>
              <a:ext uri="{FF2B5EF4-FFF2-40B4-BE49-F238E27FC236}">
                <a16:creationId xmlns:a16="http://schemas.microsoft.com/office/drawing/2014/main" id="{D4FDA4F3-78CD-1AB6-C649-9A0EF319DCC9}"/>
              </a:ext>
            </a:extLst>
          </p:cNvPr>
          <p:cNvPicPr>
            <a:picLocks noChangeAspect="1"/>
          </p:cNvPicPr>
          <p:nvPr userDrawn="1"/>
        </p:nvPicPr>
        <p:blipFill>
          <a:blip r:embed="rId3"/>
          <a:srcRect/>
          <a:stretch/>
        </p:blipFill>
        <p:spPr>
          <a:xfrm>
            <a:off x="331" y="0"/>
            <a:ext cx="12191338" cy="6858000"/>
          </a:xfrm>
          <a:prstGeom prst="rect">
            <a:avLst/>
          </a:prstGeom>
        </p:spPr>
      </p:pic>
    </p:spTree>
    <p:extLst>
      <p:ext uri="{BB962C8B-B14F-4D97-AF65-F5344CB8AC3E}">
        <p14:creationId xmlns:p14="http://schemas.microsoft.com/office/powerpoint/2010/main" val="414264503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5F1485-CBE0-0B2B-A4B3-2A363B7BE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BFF182C9-AA49-8324-B257-F4070F765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5554BA59-7AAD-4713-1FFE-F87F7771F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F0633E-E027-4923-B083-F807F726B459}" type="datetimeFigureOut">
              <a:rPr lang="en-CH" smtClean="0"/>
              <a:t>05/04/2025</a:t>
            </a:fld>
            <a:endParaRPr lang="en-CH"/>
          </a:p>
        </p:txBody>
      </p:sp>
      <p:sp>
        <p:nvSpPr>
          <p:cNvPr id="5" name="Footer Placeholder 4">
            <a:extLst>
              <a:ext uri="{FF2B5EF4-FFF2-40B4-BE49-F238E27FC236}">
                <a16:creationId xmlns:a16="http://schemas.microsoft.com/office/drawing/2014/main" id="{5D1A64E4-53EC-0F1C-3ACC-2E6D70DA66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H"/>
          </a:p>
        </p:txBody>
      </p:sp>
      <p:sp>
        <p:nvSpPr>
          <p:cNvPr id="6" name="Slide Number Placeholder 5">
            <a:extLst>
              <a:ext uri="{FF2B5EF4-FFF2-40B4-BE49-F238E27FC236}">
                <a16:creationId xmlns:a16="http://schemas.microsoft.com/office/drawing/2014/main" id="{63B112F2-8F69-5576-C20A-4FE39E7BB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96CF4B-CF3B-425A-B833-10DF3CFD6596}" type="slidenum">
              <a:rPr lang="en-CH" smtClean="0"/>
              <a:t>‹#›</a:t>
            </a:fld>
            <a:endParaRPr lang="en-CH"/>
          </a:p>
        </p:txBody>
      </p:sp>
    </p:spTree>
    <p:extLst>
      <p:ext uri="{BB962C8B-B14F-4D97-AF65-F5344CB8AC3E}">
        <p14:creationId xmlns:p14="http://schemas.microsoft.com/office/powerpoint/2010/main" val="26048857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AD7E993-AE18-50EF-4AE8-D77035D1E796}"/>
              </a:ext>
            </a:extLst>
          </p:cNvPr>
          <p:cNvSpPr txBox="1">
            <a:spLocks/>
          </p:cNvSpPr>
          <p:nvPr/>
        </p:nvSpPr>
        <p:spPr>
          <a:xfrm>
            <a:off x="579120" y="770516"/>
            <a:ext cx="11033760" cy="265848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a:lstStyle>
          <a:p>
            <a:pPr algn="ctr"/>
            <a:br>
              <a:rPr lang="en-US" sz="4000" dirty="0">
                <a:latin typeface="Aptos" panose="020B0004020202020204" pitchFamily="34" charset="0"/>
              </a:rPr>
            </a:br>
            <a:r>
              <a:rPr lang="en-US" sz="4000" dirty="0">
                <a:solidFill>
                  <a:srgbClr val="00B050"/>
                </a:solidFill>
                <a:latin typeface="Aptos" panose="020B0004020202020204" pitchFamily="34" charset="0"/>
              </a:rPr>
              <a:t>GBON compliance in the region: Regional design of the upper-air component of the Global Basic Observing Network (GBON) for the Caribbean subregion</a:t>
            </a:r>
            <a:endParaRPr lang="LID4096" sz="4000" dirty="0">
              <a:solidFill>
                <a:srgbClr val="00B050"/>
              </a:solidFill>
              <a:latin typeface="Aptos" panose="020B0004020202020204" pitchFamily="34" charset="0"/>
            </a:endParaRPr>
          </a:p>
        </p:txBody>
      </p:sp>
      <p:sp>
        <p:nvSpPr>
          <p:cNvPr id="3" name="Title 2">
            <a:extLst>
              <a:ext uri="{FF2B5EF4-FFF2-40B4-BE49-F238E27FC236}">
                <a16:creationId xmlns:a16="http://schemas.microsoft.com/office/drawing/2014/main" id="{5EA30E8D-F737-13D1-34BA-E822DE91B3AB}"/>
              </a:ext>
            </a:extLst>
          </p:cNvPr>
          <p:cNvSpPr>
            <a:spLocks noGrp="1"/>
          </p:cNvSpPr>
          <p:nvPr>
            <p:ph type="ctrTitle"/>
          </p:nvPr>
        </p:nvSpPr>
        <p:spPr>
          <a:xfrm>
            <a:off x="3048000" y="5791200"/>
            <a:ext cx="9144000" cy="896111"/>
          </a:xfrm>
        </p:spPr>
        <p:txBody>
          <a:bodyPr/>
          <a:lstStyle/>
          <a:p>
            <a:r>
              <a:rPr lang="en-US" sz="1600" dirty="0">
                <a:solidFill>
                  <a:srgbClr val="00B050"/>
                </a:solidFill>
              </a:rPr>
              <a:t>Session 1: Setting the Scene of Regional Context and SOFF in the Caribbean</a:t>
            </a:r>
            <a:br>
              <a:rPr lang="en-US" sz="1600" dirty="0">
                <a:solidFill>
                  <a:srgbClr val="00B050"/>
                </a:solidFill>
              </a:rPr>
            </a:br>
            <a:r>
              <a:rPr lang="en-US" sz="1600" dirty="0">
                <a:solidFill>
                  <a:srgbClr val="00B050"/>
                </a:solidFill>
              </a:rPr>
              <a:t>SOFF-IDB-CREWS Regional Workshop in the Caribbean  - May 5 – 7 Kingston, Jamaica</a:t>
            </a:r>
            <a:br>
              <a:rPr lang="en-US" sz="1600" dirty="0">
                <a:solidFill>
                  <a:srgbClr val="00B050"/>
                </a:solidFill>
              </a:rPr>
            </a:br>
            <a:endParaRPr lang="en-US" sz="1600" dirty="0">
              <a:solidFill>
                <a:srgbClr val="00B050"/>
              </a:solidFill>
            </a:endParaRPr>
          </a:p>
        </p:txBody>
      </p:sp>
      <p:sp>
        <p:nvSpPr>
          <p:cNvPr id="5" name="Title 2">
            <a:extLst>
              <a:ext uri="{FF2B5EF4-FFF2-40B4-BE49-F238E27FC236}">
                <a16:creationId xmlns:a16="http://schemas.microsoft.com/office/drawing/2014/main" id="{FA617197-B9ED-B27A-E20D-3712D953209F}"/>
              </a:ext>
            </a:extLst>
          </p:cNvPr>
          <p:cNvSpPr txBox="1">
            <a:spLocks/>
          </p:cNvSpPr>
          <p:nvPr/>
        </p:nvSpPr>
        <p:spPr>
          <a:xfrm>
            <a:off x="1822704" y="3582610"/>
            <a:ext cx="9144000" cy="142036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a:lstStyle>
          <a:p>
            <a:pPr algn="ctr"/>
            <a:r>
              <a:rPr lang="en-US" sz="2000" dirty="0"/>
              <a:t>Daniel Alejandro Vila Espigo (presenter)</a:t>
            </a:r>
          </a:p>
          <a:p>
            <a:pPr algn="ctr"/>
            <a:r>
              <a:rPr lang="en-US" sz="2000" dirty="0"/>
              <a:t>Technical Coordinator of Infrastructure – Regional Office for the Americas, WMO</a:t>
            </a:r>
            <a:endParaRPr lang="en-US" sz="2400" dirty="0"/>
          </a:p>
        </p:txBody>
      </p:sp>
    </p:spTree>
    <p:extLst>
      <p:ext uri="{BB962C8B-B14F-4D97-AF65-F5344CB8AC3E}">
        <p14:creationId xmlns:p14="http://schemas.microsoft.com/office/powerpoint/2010/main" val="382367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89;p36">
            <a:extLst>
              <a:ext uri="{FF2B5EF4-FFF2-40B4-BE49-F238E27FC236}">
                <a16:creationId xmlns:a16="http://schemas.microsoft.com/office/drawing/2014/main" id="{856891B4-412F-47E2-E1AB-6D78DF460B6B}"/>
              </a:ext>
            </a:extLst>
          </p:cNvPr>
          <p:cNvPicPr preferRelativeResize="0"/>
          <p:nvPr/>
        </p:nvPicPr>
        <p:blipFill rotWithShape="1">
          <a:blip r:embed="rId2">
            <a:alphaModFix/>
          </a:blip>
          <a:srcRect/>
          <a:stretch/>
        </p:blipFill>
        <p:spPr>
          <a:xfrm>
            <a:off x="362997" y="863734"/>
            <a:ext cx="7135084" cy="4986095"/>
          </a:xfrm>
          <a:prstGeom prst="rect">
            <a:avLst/>
          </a:prstGeom>
          <a:noFill/>
          <a:ln w="19050" cap="flat" cmpd="sng">
            <a:solidFill>
              <a:srgbClr val="000000"/>
            </a:solidFill>
            <a:prstDash val="solid"/>
            <a:round/>
            <a:headEnd type="none" w="sm" len="sm"/>
            <a:tailEnd type="none" w="sm" len="sm"/>
          </a:ln>
        </p:spPr>
      </p:pic>
      <p:sp>
        <p:nvSpPr>
          <p:cNvPr id="5" name="Google Shape;190;p36">
            <a:extLst>
              <a:ext uri="{FF2B5EF4-FFF2-40B4-BE49-F238E27FC236}">
                <a16:creationId xmlns:a16="http://schemas.microsoft.com/office/drawing/2014/main" id="{4B6397EE-6770-9529-4E6F-370146CD4FB9}"/>
              </a:ext>
            </a:extLst>
          </p:cNvPr>
          <p:cNvSpPr txBox="1">
            <a:spLocks/>
          </p:cNvSpPr>
          <p:nvPr/>
        </p:nvSpPr>
        <p:spPr>
          <a:xfrm>
            <a:off x="362995" y="57706"/>
            <a:ext cx="7135085" cy="7590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a:lstStyle>
          <a:p>
            <a:pPr algn="ctr"/>
            <a:r>
              <a:rPr lang="en-US" sz="3200" dirty="0">
                <a:latin typeface="Aptos" panose="020B0004020202020204" pitchFamily="34" charset="0"/>
              </a:rPr>
              <a:t>Map of CHUAS network </a:t>
            </a:r>
          </a:p>
        </p:txBody>
      </p:sp>
      <p:sp>
        <p:nvSpPr>
          <p:cNvPr id="6" name="Google Shape;191;p36">
            <a:extLst>
              <a:ext uri="{FF2B5EF4-FFF2-40B4-BE49-F238E27FC236}">
                <a16:creationId xmlns:a16="http://schemas.microsoft.com/office/drawing/2014/main" id="{FAAADC94-0CE2-6BCC-74A9-E39208F108A5}"/>
              </a:ext>
            </a:extLst>
          </p:cNvPr>
          <p:cNvSpPr txBox="1"/>
          <p:nvPr/>
        </p:nvSpPr>
        <p:spPr>
          <a:xfrm>
            <a:off x="3311833" y="1008171"/>
            <a:ext cx="4048240" cy="738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rPr>
              <a:t>Note: No other active upper air stations in the Caribbean or from central America participate in the National Weather Service CHUAS network.</a:t>
            </a:r>
            <a:endParaRPr sz="1200" b="1">
              <a:solidFill>
                <a:schemeClr val="dk1"/>
              </a:solidFill>
            </a:endParaRPr>
          </a:p>
        </p:txBody>
      </p:sp>
      <p:graphicFrame>
        <p:nvGraphicFramePr>
          <p:cNvPr id="7" name="Google Shape;183;p35">
            <a:extLst>
              <a:ext uri="{FF2B5EF4-FFF2-40B4-BE49-F238E27FC236}">
                <a16:creationId xmlns:a16="http://schemas.microsoft.com/office/drawing/2014/main" id="{2596B056-18B4-380F-D570-C88194C4124D}"/>
              </a:ext>
            </a:extLst>
          </p:cNvPr>
          <p:cNvGraphicFramePr/>
          <p:nvPr>
            <p:extLst>
              <p:ext uri="{D42A27DB-BD31-4B8C-83A1-F6EECF244321}">
                <p14:modId xmlns:p14="http://schemas.microsoft.com/office/powerpoint/2010/main" val="3902158913"/>
              </p:ext>
            </p:extLst>
          </p:nvPr>
        </p:nvGraphicFramePr>
        <p:xfrm>
          <a:off x="7807452" y="629797"/>
          <a:ext cx="4177284" cy="5220032"/>
        </p:xfrm>
        <a:graphic>
          <a:graphicData uri="http://schemas.openxmlformats.org/drawingml/2006/table">
            <a:tbl>
              <a:tblPr>
                <a:noFill/>
              </a:tblPr>
              <a:tblGrid>
                <a:gridCol w="385572">
                  <a:extLst>
                    <a:ext uri="{9D8B030D-6E8A-4147-A177-3AD203B41FA5}">
                      <a16:colId xmlns:a16="http://schemas.microsoft.com/office/drawing/2014/main" val="20000"/>
                    </a:ext>
                  </a:extLst>
                </a:gridCol>
                <a:gridCol w="1042662">
                  <a:extLst>
                    <a:ext uri="{9D8B030D-6E8A-4147-A177-3AD203B41FA5}">
                      <a16:colId xmlns:a16="http://schemas.microsoft.com/office/drawing/2014/main" val="20001"/>
                    </a:ext>
                  </a:extLst>
                </a:gridCol>
                <a:gridCol w="572030">
                  <a:extLst>
                    <a:ext uri="{9D8B030D-6E8A-4147-A177-3AD203B41FA5}">
                      <a16:colId xmlns:a16="http://schemas.microsoft.com/office/drawing/2014/main" val="20002"/>
                    </a:ext>
                  </a:extLst>
                </a:gridCol>
                <a:gridCol w="2177020">
                  <a:extLst>
                    <a:ext uri="{9D8B030D-6E8A-4147-A177-3AD203B41FA5}">
                      <a16:colId xmlns:a16="http://schemas.microsoft.com/office/drawing/2014/main" val="20003"/>
                    </a:ext>
                  </a:extLst>
                </a:gridCol>
              </a:tblGrid>
              <a:tr h="400950">
                <a:tc>
                  <a:txBody>
                    <a:bodyPr/>
                    <a:lstStyle/>
                    <a:p>
                      <a:pPr marL="0" lvl="0" indent="0" algn="l" rtl="0">
                        <a:spcBef>
                          <a:spcPts val="0"/>
                        </a:spcBef>
                        <a:spcAft>
                          <a:spcPts val="0"/>
                        </a:spcAft>
                        <a:buNone/>
                      </a:pPr>
                      <a:r>
                        <a:rPr lang="en" sz="1000" b="1">
                          <a:solidFill>
                            <a:schemeClr val="dk1"/>
                          </a:solidFill>
                        </a:rPr>
                        <a:t>1</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dirty="0">
                          <a:solidFill>
                            <a:schemeClr val="dk1"/>
                          </a:solidFill>
                        </a:rPr>
                        <a:t>Bahamas</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dirty="0">
                          <a:solidFill>
                            <a:schemeClr val="dk1"/>
                          </a:solidFill>
                        </a:rPr>
                        <a:t>78073 </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solidFill>
                            <a:schemeClr val="dk1"/>
                          </a:solidFill>
                        </a:rPr>
                        <a:t>Lynden Pindling International Airport</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55666">
                <a:tc>
                  <a:txBody>
                    <a:bodyPr/>
                    <a:lstStyle/>
                    <a:p>
                      <a:pPr marL="0" lvl="0" indent="0" algn="l" rtl="0">
                        <a:spcBef>
                          <a:spcPts val="0"/>
                        </a:spcBef>
                        <a:spcAft>
                          <a:spcPts val="0"/>
                        </a:spcAft>
                        <a:buNone/>
                      </a:pPr>
                      <a:r>
                        <a:rPr lang="en" sz="1000" b="1">
                          <a:solidFill>
                            <a:schemeClr val="dk1"/>
                          </a:solidFill>
                        </a:rPr>
                        <a:t>2</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360"/>
                        </a:spcBef>
                        <a:spcAft>
                          <a:spcPts val="0"/>
                        </a:spcAft>
                        <a:buNone/>
                      </a:pPr>
                      <a:r>
                        <a:rPr lang="en" sz="1000" b="1" dirty="0">
                          <a:solidFill>
                            <a:schemeClr val="dk1"/>
                          </a:solidFill>
                        </a:rPr>
                        <a:t>Barbados</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dirty="0">
                          <a:solidFill>
                            <a:schemeClr val="dk1"/>
                          </a:solidFill>
                        </a:rPr>
                        <a:t>78954 </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solidFill>
                            <a:schemeClr val="dk1"/>
                          </a:solidFill>
                        </a:rPr>
                        <a:t>Grantley Adams International Airport</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55666">
                <a:tc>
                  <a:txBody>
                    <a:bodyPr/>
                    <a:lstStyle/>
                    <a:p>
                      <a:pPr marL="0" lvl="0" indent="0" algn="l" rtl="0">
                        <a:spcBef>
                          <a:spcPts val="0"/>
                        </a:spcBef>
                        <a:spcAft>
                          <a:spcPts val="0"/>
                        </a:spcAft>
                        <a:buNone/>
                      </a:pPr>
                      <a:r>
                        <a:rPr lang="en" sz="1000" b="1">
                          <a:solidFill>
                            <a:schemeClr val="dk1"/>
                          </a:solidFill>
                        </a:rPr>
                        <a:t>3</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solidFill>
                            <a:schemeClr val="dk1"/>
                          </a:solidFill>
                        </a:rPr>
                        <a:t>Belize</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dirty="0">
                          <a:solidFill>
                            <a:schemeClr val="dk1"/>
                          </a:solidFill>
                        </a:rPr>
                        <a:t>78583 </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solidFill>
                            <a:schemeClr val="dk1"/>
                          </a:solidFill>
                        </a:rPr>
                        <a:t>Phillip Goldston International Airport</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83216">
                <a:tc>
                  <a:txBody>
                    <a:bodyPr/>
                    <a:lstStyle/>
                    <a:p>
                      <a:pPr marL="0" lvl="0" indent="0" algn="l" rtl="0">
                        <a:spcBef>
                          <a:spcPts val="0"/>
                        </a:spcBef>
                        <a:spcAft>
                          <a:spcPts val="0"/>
                        </a:spcAft>
                        <a:buNone/>
                      </a:pPr>
                      <a:r>
                        <a:rPr lang="en" sz="1000" b="1">
                          <a:solidFill>
                            <a:schemeClr val="dk1"/>
                          </a:solidFill>
                        </a:rPr>
                        <a:t>4</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dirty="0">
                          <a:solidFill>
                            <a:schemeClr val="dk1"/>
                          </a:solidFill>
                        </a:rPr>
                        <a:t>Colombia</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dirty="0">
                          <a:solidFill>
                            <a:schemeClr val="dk1"/>
                          </a:solidFill>
                        </a:rPr>
                        <a:t>80001 </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solidFill>
                            <a:schemeClr val="dk1"/>
                          </a:solidFill>
                        </a:rPr>
                        <a:t>Gustavo Rojas Pinilla International Airport, San Andres</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5666">
                <a:tc>
                  <a:txBody>
                    <a:bodyPr/>
                    <a:lstStyle/>
                    <a:p>
                      <a:pPr marL="0" lvl="0" indent="0" algn="l" rtl="0">
                        <a:spcBef>
                          <a:spcPts val="0"/>
                        </a:spcBef>
                        <a:spcAft>
                          <a:spcPts val="0"/>
                        </a:spcAft>
                        <a:buNone/>
                      </a:pPr>
                      <a:r>
                        <a:rPr lang="en" sz="1000" b="1">
                          <a:solidFill>
                            <a:schemeClr val="dk1"/>
                          </a:solidFill>
                        </a:rPr>
                        <a:t>5</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360"/>
                        </a:spcBef>
                        <a:spcAft>
                          <a:spcPts val="0"/>
                        </a:spcAft>
                        <a:buNone/>
                      </a:pPr>
                      <a:r>
                        <a:rPr lang="en" sz="1000" b="1">
                          <a:solidFill>
                            <a:schemeClr val="dk1"/>
                          </a:solidFill>
                        </a:rPr>
                        <a:t>Dominican Republic</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dirty="0">
                          <a:solidFill>
                            <a:schemeClr val="dk1"/>
                          </a:solidFill>
                        </a:rPr>
                        <a:t>78486</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solidFill>
                            <a:schemeClr val="dk1"/>
                          </a:solidFill>
                        </a:rPr>
                        <a:t>Los Mameyes, Santo Domingo</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83216">
                <a:tc>
                  <a:txBody>
                    <a:bodyPr/>
                    <a:lstStyle/>
                    <a:p>
                      <a:pPr marL="0" lvl="0" indent="0" algn="l" rtl="0">
                        <a:spcBef>
                          <a:spcPts val="0"/>
                        </a:spcBef>
                        <a:spcAft>
                          <a:spcPts val="0"/>
                        </a:spcAft>
                        <a:buNone/>
                      </a:pPr>
                      <a:r>
                        <a:rPr lang="en" sz="1000" b="1">
                          <a:solidFill>
                            <a:schemeClr val="dk1"/>
                          </a:solidFill>
                        </a:rPr>
                        <a:t>6</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solidFill>
                            <a:schemeClr val="dk1"/>
                          </a:solidFill>
                        </a:rPr>
                        <a:t>Grand Cayman Island</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dirty="0">
                          <a:solidFill>
                            <a:schemeClr val="dk1"/>
                          </a:solidFill>
                        </a:rPr>
                        <a:t>78384</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solidFill>
                            <a:schemeClr val="dk1"/>
                          </a:solidFill>
                        </a:rPr>
                        <a:t>Owen Roberts International Airport</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55666">
                <a:tc>
                  <a:txBody>
                    <a:bodyPr/>
                    <a:lstStyle/>
                    <a:p>
                      <a:pPr marL="0" lvl="0" indent="0" algn="l" rtl="0">
                        <a:spcBef>
                          <a:spcPts val="0"/>
                        </a:spcBef>
                        <a:spcAft>
                          <a:spcPts val="0"/>
                        </a:spcAft>
                        <a:buNone/>
                      </a:pPr>
                      <a:r>
                        <a:rPr lang="en" sz="1000" b="1">
                          <a:solidFill>
                            <a:schemeClr val="dk1"/>
                          </a:solidFill>
                        </a:rPr>
                        <a:t>7</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360"/>
                        </a:spcBef>
                        <a:spcAft>
                          <a:spcPts val="0"/>
                        </a:spcAft>
                        <a:buNone/>
                      </a:pPr>
                      <a:r>
                        <a:rPr lang="en" sz="1000" b="1">
                          <a:solidFill>
                            <a:schemeClr val="dk1"/>
                          </a:solidFill>
                        </a:rPr>
                        <a:t>Jamaica</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360"/>
                        </a:spcBef>
                        <a:spcAft>
                          <a:spcPts val="0"/>
                        </a:spcAft>
                        <a:buNone/>
                      </a:pPr>
                      <a:r>
                        <a:rPr lang="en" sz="1000" b="1" dirty="0">
                          <a:solidFill>
                            <a:schemeClr val="dk1"/>
                          </a:solidFill>
                        </a:rPr>
                        <a:t>78397 </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360"/>
                        </a:spcBef>
                        <a:spcAft>
                          <a:spcPts val="0"/>
                        </a:spcAft>
                        <a:buNone/>
                      </a:pPr>
                      <a:r>
                        <a:rPr lang="en" sz="1000" b="1">
                          <a:solidFill>
                            <a:schemeClr val="dk1"/>
                          </a:solidFill>
                        </a:rPr>
                        <a:t>Norman Manley International Airport</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583216">
                <a:tc>
                  <a:txBody>
                    <a:bodyPr/>
                    <a:lstStyle/>
                    <a:p>
                      <a:pPr marL="0" lvl="0" indent="0" algn="l" rtl="0">
                        <a:spcBef>
                          <a:spcPts val="0"/>
                        </a:spcBef>
                        <a:spcAft>
                          <a:spcPts val="0"/>
                        </a:spcAft>
                        <a:buNone/>
                      </a:pPr>
                      <a:r>
                        <a:rPr lang="en" sz="1000" b="1">
                          <a:solidFill>
                            <a:schemeClr val="dk1"/>
                          </a:solidFill>
                        </a:rPr>
                        <a:t>8</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dirty="0">
                          <a:solidFill>
                            <a:schemeClr val="dk1"/>
                          </a:solidFill>
                        </a:rPr>
                        <a:t>Curacao, Netherlands Antilles</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dirty="0">
                          <a:solidFill>
                            <a:schemeClr val="dk1"/>
                          </a:solidFill>
                        </a:rPr>
                        <a:t>78988</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solidFill>
                            <a:schemeClr val="dk1"/>
                          </a:solidFill>
                        </a:rPr>
                        <a:t>Hato International Airport</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55666">
                <a:tc>
                  <a:txBody>
                    <a:bodyPr/>
                    <a:lstStyle/>
                    <a:p>
                      <a:pPr marL="0" lvl="0" indent="0" algn="l" rtl="0">
                        <a:spcBef>
                          <a:spcPts val="0"/>
                        </a:spcBef>
                        <a:spcAft>
                          <a:spcPts val="0"/>
                        </a:spcAft>
                        <a:buNone/>
                      </a:pPr>
                      <a:r>
                        <a:rPr lang="en" sz="1000" b="1">
                          <a:solidFill>
                            <a:schemeClr val="dk1"/>
                          </a:solidFill>
                        </a:rPr>
                        <a:t>9</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360"/>
                        </a:spcBef>
                        <a:spcAft>
                          <a:spcPts val="0"/>
                        </a:spcAft>
                        <a:buNone/>
                      </a:pPr>
                      <a:r>
                        <a:rPr lang="en" sz="1000" b="1">
                          <a:solidFill>
                            <a:schemeClr val="dk1"/>
                          </a:solidFill>
                        </a:rPr>
                        <a:t>Trinidad and Tobago</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dirty="0">
                          <a:solidFill>
                            <a:schemeClr val="dk1"/>
                          </a:solidFill>
                        </a:rPr>
                        <a:t>78970 </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solidFill>
                            <a:schemeClr val="dk1"/>
                          </a:solidFill>
                        </a:rPr>
                        <a:t>Piarco International Airport</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455666">
                <a:tc>
                  <a:txBody>
                    <a:bodyPr/>
                    <a:lstStyle/>
                    <a:p>
                      <a:pPr marL="0" lvl="0" indent="0" algn="l" rtl="0">
                        <a:spcBef>
                          <a:spcPts val="0"/>
                        </a:spcBef>
                        <a:spcAft>
                          <a:spcPts val="0"/>
                        </a:spcAft>
                        <a:buNone/>
                      </a:pPr>
                      <a:r>
                        <a:rPr lang="en" sz="1000" b="1">
                          <a:solidFill>
                            <a:schemeClr val="dk1"/>
                          </a:solidFill>
                        </a:rPr>
                        <a:t>10</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solidFill>
                            <a:schemeClr val="dk1"/>
                          </a:solidFill>
                        </a:rPr>
                        <a:t>Saint Maarten</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dirty="0">
                          <a:solidFill>
                            <a:schemeClr val="dk1"/>
                          </a:solidFill>
                        </a:rPr>
                        <a:t>78866 </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dirty="0">
                          <a:solidFill>
                            <a:schemeClr val="dk1"/>
                          </a:solidFill>
                        </a:rPr>
                        <a:t>Princess Juliana International Airport</a:t>
                      </a:r>
                      <a:endParaRPr sz="10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9" name="TextBox 8">
            <a:extLst>
              <a:ext uri="{FF2B5EF4-FFF2-40B4-BE49-F238E27FC236}">
                <a16:creationId xmlns:a16="http://schemas.microsoft.com/office/drawing/2014/main" id="{C97703C4-1204-D7A9-26C4-00C907A9158D}"/>
              </a:ext>
            </a:extLst>
          </p:cNvPr>
          <p:cNvSpPr txBox="1"/>
          <p:nvPr/>
        </p:nvSpPr>
        <p:spPr>
          <a:xfrm>
            <a:off x="7709917" y="5973679"/>
            <a:ext cx="4177284" cy="276999"/>
          </a:xfrm>
          <a:prstGeom prst="rect">
            <a:avLst/>
          </a:prstGeom>
          <a:noFill/>
        </p:spPr>
        <p:txBody>
          <a:bodyPr wrap="square">
            <a:spAutoFit/>
          </a:bodyPr>
          <a:lstStyle/>
          <a:p>
            <a:r>
              <a:rPr lang="en-US" sz="1200" b="1" i="1" dirty="0"/>
              <a:t>Radiosonde Ground Equipment (GRAW </a:t>
            </a:r>
            <a:r>
              <a:rPr lang="en-US" sz="1200" b="1" i="1"/>
              <a:t>GS-E) - DFM-17</a:t>
            </a:r>
            <a:endParaRPr lang="en-US" sz="1200" b="1" i="1" dirty="0"/>
          </a:p>
        </p:txBody>
      </p:sp>
    </p:spTree>
    <p:extLst>
      <p:ext uri="{BB962C8B-B14F-4D97-AF65-F5344CB8AC3E}">
        <p14:creationId xmlns:p14="http://schemas.microsoft.com/office/powerpoint/2010/main" val="142451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0A1F3-AC27-D1D7-E49C-B0B7EF0325D4}"/>
              </a:ext>
            </a:extLst>
          </p:cNvPr>
          <p:cNvSpPr>
            <a:spLocks noGrp="1"/>
          </p:cNvSpPr>
          <p:nvPr>
            <p:ph type="title"/>
          </p:nvPr>
        </p:nvSpPr>
        <p:spPr>
          <a:xfrm>
            <a:off x="556901" y="-167727"/>
            <a:ext cx="11078198" cy="707157"/>
          </a:xfrm>
        </p:spPr>
        <p:txBody>
          <a:bodyPr>
            <a:normAutofit/>
          </a:bodyPr>
          <a:lstStyle/>
          <a:p>
            <a:pPr algn="ctr"/>
            <a:r>
              <a:rPr lang="en-US" sz="2000"/>
              <a:t>CARIBBEAN SUBREGION GBON COMPLIANCE STATUS FOR  June 2023 and  2024 </a:t>
            </a:r>
          </a:p>
        </p:txBody>
      </p:sp>
      <p:graphicFrame>
        <p:nvGraphicFramePr>
          <p:cNvPr id="4" name="Content Placeholder 3">
            <a:extLst>
              <a:ext uri="{FF2B5EF4-FFF2-40B4-BE49-F238E27FC236}">
                <a16:creationId xmlns:a16="http://schemas.microsoft.com/office/drawing/2014/main" id="{60DAC134-E8F9-0923-37AE-92E23878D4BB}"/>
              </a:ext>
            </a:extLst>
          </p:cNvPr>
          <p:cNvGraphicFramePr>
            <a:graphicFrameLocks noGrp="1"/>
          </p:cNvGraphicFramePr>
          <p:nvPr>
            <p:ph idx="1"/>
            <p:extLst>
              <p:ext uri="{D42A27DB-BD31-4B8C-83A1-F6EECF244321}">
                <p14:modId xmlns:p14="http://schemas.microsoft.com/office/powerpoint/2010/main" val="2560908648"/>
              </p:ext>
            </p:extLst>
          </p:nvPr>
        </p:nvGraphicFramePr>
        <p:xfrm>
          <a:off x="0" y="298618"/>
          <a:ext cx="12192000" cy="8005506"/>
        </p:xfrm>
        <a:graphic>
          <a:graphicData uri="http://schemas.openxmlformats.org/drawingml/2006/table">
            <a:tbl>
              <a:tblPr firstRow="1" bandRow="1">
                <a:tableStyleId>{5C22544A-7EE6-4342-B048-85BDC9FD1C3A}</a:tableStyleId>
              </a:tblPr>
              <a:tblGrid>
                <a:gridCol w="2910840">
                  <a:extLst>
                    <a:ext uri="{9D8B030D-6E8A-4147-A177-3AD203B41FA5}">
                      <a16:colId xmlns:a16="http://schemas.microsoft.com/office/drawing/2014/main" val="434542768"/>
                    </a:ext>
                  </a:extLst>
                </a:gridCol>
                <a:gridCol w="1714500">
                  <a:extLst>
                    <a:ext uri="{9D8B030D-6E8A-4147-A177-3AD203B41FA5}">
                      <a16:colId xmlns:a16="http://schemas.microsoft.com/office/drawing/2014/main" val="3179472995"/>
                    </a:ext>
                  </a:extLst>
                </a:gridCol>
                <a:gridCol w="1866900">
                  <a:extLst>
                    <a:ext uri="{9D8B030D-6E8A-4147-A177-3AD203B41FA5}">
                      <a16:colId xmlns:a16="http://schemas.microsoft.com/office/drawing/2014/main" val="1898509861"/>
                    </a:ext>
                  </a:extLst>
                </a:gridCol>
                <a:gridCol w="2796540">
                  <a:extLst>
                    <a:ext uri="{9D8B030D-6E8A-4147-A177-3AD203B41FA5}">
                      <a16:colId xmlns:a16="http://schemas.microsoft.com/office/drawing/2014/main" val="618584127"/>
                    </a:ext>
                  </a:extLst>
                </a:gridCol>
                <a:gridCol w="2903220">
                  <a:extLst>
                    <a:ext uri="{9D8B030D-6E8A-4147-A177-3AD203B41FA5}">
                      <a16:colId xmlns:a16="http://schemas.microsoft.com/office/drawing/2014/main" val="841718443"/>
                    </a:ext>
                  </a:extLst>
                </a:gridCol>
              </a:tblGrid>
              <a:tr h="358891">
                <a:tc rowSpan="2">
                  <a:txBody>
                    <a:bodyPr/>
                    <a:lstStyle/>
                    <a:p>
                      <a:pPr algn="ctr"/>
                      <a:r>
                        <a:rPr lang="en-US" sz="1200"/>
                        <a:t>COUNTRIES </a:t>
                      </a:r>
                      <a:endParaRPr lang="en-CH" sz="1200"/>
                    </a:p>
                  </a:txBody>
                  <a:tcPr/>
                </a:tc>
                <a:tc gridSpan="2">
                  <a:txBody>
                    <a:bodyPr/>
                    <a:lstStyle/>
                    <a:p>
                      <a:pPr algn="ctr"/>
                      <a:r>
                        <a:rPr lang="en-US" sz="1200"/>
                        <a:t>June 2023 compliance </a:t>
                      </a:r>
                      <a:endParaRPr lang="en-CH" sz="1200"/>
                    </a:p>
                  </a:txBody>
                  <a:tcPr/>
                </a:tc>
                <a:tc hMerge="1">
                  <a:txBody>
                    <a:bodyPr/>
                    <a:lstStyle/>
                    <a:p>
                      <a:pPr algn="ctr"/>
                      <a:endParaRPr lang="en-CH" sz="1200"/>
                    </a:p>
                  </a:txBody>
                  <a:tcPr/>
                </a:tc>
                <a:tc gridSpan="2">
                  <a:txBody>
                    <a:bodyPr/>
                    <a:lstStyle/>
                    <a:p>
                      <a:pPr algn="ctr"/>
                      <a:r>
                        <a:rPr lang="en-US" sz="1200"/>
                        <a:t>2024 compliance </a:t>
                      </a:r>
                      <a:endParaRPr lang="en-CH" sz="1200"/>
                    </a:p>
                  </a:txBody>
                  <a:tcPr/>
                </a:tc>
                <a:tc hMerge="1">
                  <a:txBody>
                    <a:bodyPr/>
                    <a:lstStyle/>
                    <a:p>
                      <a:endParaRPr lang="en-CH" sz="1200"/>
                    </a:p>
                  </a:txBody>
                  <a:tcPr/>
                </a:tc>
                <a:extLst>
                  <a:ext uri="{0D108BD9-81ED-4DB2-BD59-A6C34878D82A}">
                    <a16:rowId xmlns:a16="http://schemas.microsoft.com/office/drawing/2014/main" val="367251435"/>
                  </a:ext>
                </a:extLst>
              </a:tr>
              <a:tr h="263634">
                <a:tc vMerge="1">
                  <a:txBody>
                    <a:bodyPr/>
                    <a:lstStyle/>
                    <a:p>
                      <a:pPr algn="ctr"/>
                      <a:endParaRPr lang="en-CH"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SURFACE </a:t>
                      </a:r>
                      <a:endParaRPr lang="en-CH"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UPPER-AIR </a:t>
                      </a:r>
                      <a:endParaRPr lang="en-CH"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SURFACE </a:t>
                      </a:r>
                      <a:endParaRPr lang="en-CH"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UPPER-AIR </a:t>
                      </a:r>
                      <a:endParaRPr lang="en-CH" sz="1200" b="1" dirty="0"/>
                    </a:p>
                  </a:txBody>
                  <a:tcPr/>
                </a:tc>
                <a:extLst>
                  <a:ext uri="{0D108BD9-81ED-4DB2-BD59-A6C34878D82A}">
                    <a16:rowId xmlns:a16="http://schemas.microsoft.com/office/drawing/2014/main" val="1027015016"/>
                  </a:ext>
                </a:extLst>
              </a:tr>
              <a:tr h="358891">
                <a:tc>
                  <a:txBody>
                    <a:bodyPr/>
                    <a:lstStyle/>
                    <a:p>
                      <a:r>
                        <a:rPr lang="en-US" sz="1200"/>
                        <a:t>Antigua &amp; Barbuda</a:t>
                      </a:r>
                      <a:endParaRPr lang="en-CH" sz="1200"/>
                    </a:p>
                  </a:txBody>
                  <a:tcPr/>
                </a:tc>
                <a:tc>
                  <a:txBody>
                    <a:bodyPr/>
                    <a:lstStyle/>
                    <a:p>
                      <a:r>
                        <a:rPr lang="en-US" sz="1200"/>
                        <a:t>Target 1 - to improve</a:t>
                      </a:r>
                      <a:endParaRPr lang="en-CH" sz="1200"/>
                    </a:p>
                  </a:txBody>
                  <a:tcPr/>
                </a:tc>
                <a:tc>
                  <a:txBody>
                    <a:bodyPr/>
                    <a:lstStyle/>
                    <a:p>
                      <a:r>
                        <a:rPr lang="en-US" sz="1200"/>
                        <a:t>Target 1-new </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3"/>
                          </a:solidFill>
                        </a:rPr>
                        <a:t>Compliant </a:t>
                      </a:r>
                      <a:r>
                        <a:rPr lang="en-US" sz="1200">
                          <a:solidFill>
                            <a:schemeClr val="tx1"/>
                          </a:solidFill>
                        </a:rPr>
                        <a:t>(station replacement)</a:t>
                      </a:r>
                    </a:p>
                  </a:txBody>
                  <a:tcPr/>
                </a:tc>
                <a:tc>
                  <a:txBody>
                    <a:bodyPr/>
                    <a:lstStyle/>
                    <a:p>
                      <a:r>
                        <a:rPr lang="en-US" sz="1200" b="1" dirty="0">
                          <a:solidFill>
                            <a:srgbClr val="C00000"/>
                          </a:solidFill>
                        </a:rPr>
                        <a:t>Regional  coverage – RA IV decision </a:t>
                      </a:r>
                    </a:p>
                  </a:txBody>
                  <a:tcPr/>
                </a:tc>
                <a:extLst>
                  <a:ext uri="{0D108BD9-81ED-4DB2-BD59-A6C34878D82A}">
                    <a16:rowId xmlns:a16="http://schemas.microsoft.com/office/drawing/2014/main" val="3159191369"/>
                  </a:ext>
                </a:extLst>
              </a:tr>
              <a:tr h="358891">
                <a:tc>
                  <a:txBody>
                    <a:bodyPr/>
                    <a:lstStyle/>
                    <a:p>
                      <a:r>
                        <a:rPr lang="en-US" sz="1200"/>
                        <a:t>Barbados </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3"/>
                          </a:solidFill>
                        </a:rPr>
                        <a:t>Compliant </a:t>
                      </a:r>
                      <a:endParaRPr lang="en-CH" sz="1200">
                        <a:solidFill>
                          <a:schemeClr val="accent3"/>
                        </a:solidFill>
                      </a:endParaRPr>
                    </a:p>
                  </a:txBody>
                  <a:tcPr/>
                </a:tc>
                <a:tc>
                  <a:txBody>
                    <a:bodyPr/>
                    <a:lstStyle/>
                    <a:p>
                      <a:pPr algn="l"/>
                      <a:r>
                        <a:rPr lang="en-US" sz="1200">
                          <a:solidFill>
                            <a:schemeClr val="accent3"/>
                          </a:solidFill>
                        </a:rPr>
                        <a:t>Compliant (</a:t>
                      </a:r>
                      <a:r>
                        <a:rPr lang="en-US" sz="1200" kern="1200">
                          <a:solidFill>
                            <a:schemeClr val="accent3"/>
                          </a:solidFill>
                          <a:effectLst/>
                          <a:latin typeface="+mn-lt"/>
                          <a:ea typeface="+mn-ea"/>
                          <a:cs typeface="+mn-cs"/>
                        </a:rPr>
                        <a:t>CHUAS)</a:t>
                      </a:r>
                      <a:endParaRPr lang="en-CH" sz="120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3"/>
                          </a:solidFill>
                        </a:rPr>
                        <a:t>Compliant </a:t>
                      </a:r>
                      <a:endParaRPr lang="en-CH" sz="120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Compliant (</a:t>
                      </a:r>
                      <a:r>
                        <a:rPr lang="en-US" sz="1200" b="1" kern="1200" dirty="0">
                          <a:solidFill>
                            <a:schemeClr val="accent3"/>
                          </a:solidFill>
                          <a:effectLst/>
                          <a:latin typeface="+mn-lt"/>
                          <a:ea typeface="+mn-ea"/>
                          <a:cs typeface="+mn-cs"/>
                        </a:rPr>
                        <a:t>CHUAS)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(UAS automation requested)</a:t>
                      </a:r>
                      <a:endParaRPr lang="en-CH" sz="1200" b="1" dirty="0">
                        <a:solidFill>
                          <a:schemeClr val="tx1"/>
                        </a:solidFill>
                      </a:endParaRPr>
                    </a:p>
                  </a:txBody>
                  <a:tcPr/>
                </a:tc>
                <a:extLst>
                  <a:ext uri="{0D108BD9-81ED-4DB2-BD59-A6C34878D82A}">
                    <a16:rowId xmlns:a16="http://schemas.microsoft.com/office/drawing/2014/main" val="1461365444"/>
                  </a:ext>
                </a:extLst>
              </a:tr>
              <a:tr h="358891">
                <a:tc>
                  <a:txBody>
                    <a:bodyPr/>
                    <a:lstStyle/>
                    <a:p>
                      <a:r>
                        <a:rPr lang="en-US" sz="1200"/>
                        <a:t>Trinidad &amp; Tobago</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Target 1, 2 – reporting </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1 UAS  improvement </a:t>
                      </a:r>
                      <a:endParaRPr lang="en-CH" sz="12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3"/>
                          </a:solidFill>
                        </a:rPr>
                        <a:t>Compliant </a:t>
                      </a:r>
                      <a:r>
                        <a:rPr lang="en-US" sz="1200">
                          <a:solidFill>
                            <a:schemeClr val="tx1"/>
                          </a:solidFill>
                        </a:rPr>
                        <a:t>(</a:t>
                      </a:r>
                      <a:r>
                        <a:rPr lang="en-US" sz="1200"/>
                        <a:t>upgrade to AWS</a:t>
                      </a:r>
                      <a:r>
                        <a:rPr lang="en-US" sz="1200">
                          <a:solidFill>
                            <a:schemeClr val="tx1"/>
                          </a:solidFill>
                        </a:rPr>
                        <a:t>)</a:t>
                      </a:r>
                      <a:endParaRPr lang="en-CH" sz="12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Compliant (</a:t>
                      </a:r>
                      <a:r>
                        <a:rPr lang="en-US" sz="1200" b="1" kern="1200" dirty="0">
                          <a:solidFill>
                            <a:schemeClr val="accent3"/>
                          </a:solidFill>
                          <a:effectLst/>
                          <a:latin typeface="+mn-lt"/>
                          <a:ea typeface="+mn-ea"/>
                          <a:cs typeface="+mn-cs"/>
                        </a:rPr>
                        <a:t>CHUAS)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(UAS renewed recently)</a:t>
                      </a:r>
                      <a:endParaRPr lang="en-CH" sz="1200" b="1" dirty="0">
                        <a:solidFill>
                          <a:schemeClr val="tx1"/>
                        </a:solidFill>
                      </a:endParaRPr>
                    </a:p>
                  </a:txBody>
                  <a:tcPr/>
                </a:tc>
                <a:extLst>
                  <a:ext uri="{0D108BD9-81ED-4DB2-BD59-A6C34878D82A}">
                    <a16:rowId xmlns:a16="http://schemas.microsoft.com/office/drawing/2014/main" val="1274403783"/>
                  </a:ext>
                </a:extLst>
              </a:tr>
              <a:tr h="358891">
                <a:tc>
                  <a:txBody>
                    <a:bodyPr/>
                    <a:lstStyle/>
                    <a:p>
                      <a:r>
                        <a:rPr lang="en-US" sz="1200"/>
                        <a:t>Bahamas</a:t>
                      </a:r>
                      <a:endParaRPr lang="en-CH" sz="1200"/>
                    </a:p>
                  </a:txBody>
                  <a:tcPr/>
                </a:tc>
                <a:tc>
                  <a:txBody>
                    <a:bodyPr/>
                    <a:lstStyle/>
                    <a:p>
                      <a:r>
                        <a:rPr lang="en-US" sz="1200"/>
                        <a:t>Target 3 – 3 improve </a:t>
                      </a:r>
                      <a:endParaRPr lang="en-CH" sz="1200"/>
                    </a:p>
                  </a:txBody>
                  <a:tcPr/>
                </a:tc>
                <a:tc>
                  <a:txBody>
                    <a:bodyPr/>
                    <a:lstStyle/>
                    <a:p>
                      <a:r>
                        <a:rPr lang="en-US" sz="1200"/>
                        <a:t>Target 1- to improve </a:t>
                      </a:r>
                      <a:endParaRPr lang="en-CH" sz="1200"/>
                    </a:p>
                  </a:txBody>
                  <a:tcPr/>
                </a:tc>
                <a:tc>
                  <a:txBody>
                    <a:bodyPr/>
                    <a:lstStyle/>
                    <a:p>
                      <a:r>
                        <a:rPr lang="en-US" sz="1200"/>
                        <a:t>2- reporting and 1- to improve </a:t>
                      </a:r>
                      <a:endParaRPr lang="en-CH" sz="1200"/>
                    </a:p>
                  </a:txBody>
                  <a:tcPr/>
                </a:tc>
                <a:tc>
                  <a:txBody>
                    <a:bodyPr/>
                    <a:lstStyle/>
                    <a:p>
                      <a:r>
                        <a:rPr lang="en-US" sz="1200" b="1" kern="1200" dirty="0">
                          <a:solidFill>
                            <a:schemeClr val="dk1"/>
                          </a:solidFill>
                          <a:effectLst/>
                          <a:latin typeface="+mn-lt"/>
                          <a:ea typeface="+mn-ea"/>
                          <a:cs typeface="+mn-cs"/>
                        </a:rPr>
                        <a:t>H</a:t>
                      </a:r>
                      <a:r>
                        <a:rPr lang="en-CH" sz="1200" b="1" kern="1200" dirty="0">
                          <a:solidFill>
                            <a:schemeClr val="dk1"/>
                          </a:solidFill>
                          <a:effectLst/>
                          <a:latin typeface="+mn-lt"/>
                          <a:ea typeface="+mn-ea"/>
                          <a:cs typeface="+mn-cs"/>
                        </a:rPr>
                        <a:t>ydrogen generator </a:t>
                      </a:r>
                      <a:r>
                        <a:rPr lang="en-US" sz="1200" b="1" kern="1200" dirty="0">
                          <a:solidFill>
                            <a:schemeClr val="dk1"/>
                          </a:solidFill>
                          <a:effectLst/>
                          <a:latin typeface="+mn-lt"/>
                          <a:ea typeface="+mn-ea"/>
                          <a:cs typeface="+mn-cs"/>
                        </a:rPr>
                        <a:t>&amp;</a:t>
                      </a:r>
                      <a:r>
                        <a:rPr lang="en-CH" sz="1200" b="1" kern="1200" dirty="0">
                          <a:solidFill>
                            <a:schemeClr val="dk1"/>
                          </a:solidFill>
                          <a:effectLst/>
                          <a:latin typeface="+mn-lt"/>
                          <a:ea typeface="+mn-ea"/>
                          <a:cs typeface="+mn-cs"/>
                        </a:rPr>
                        <a:t> line-conditioner</a:t>
                      </a:r>
                      <a:r>
                        <a:rPr lang="en-US" sz="1200" b="1" kern="1200" dirty="0">
                          <a:solidFill>
                            <a:schemeClr val="dk1"/>
                          </a:solidFill>
                          <a:effectLst/>
                          <a:latin typeface="+mn-lt"/>
                          <a:ea typeface="+mn-ea"/>
                          <a:cs typeface="+mn-cs"/>
                        </a:rPr>
                        <a:t>  requested from SOFF, </a:t>
                      </a:r>
                      <a:r>
                        <a:rPr lang="en-US" sz="1200" b="1" kern="1200" dirty="0">
                          <a:solidFill>
                            <a:schemeClr val="accent6">
                              <a:lumMod val="75000"/>
                            </a:schemeClr>
                          </a:solidFill>
                          <a:effectLst/>
                          <a:latin typeface="+mn-lt"/>
                          <a:ea typeface="+mn-ea"/>
                          <a:cs typeface="+mn-cs"/>
                        </a:rPr>
                        <a:t>CHUAS supported</a:t>
                      </a:r>
                      <a:endParaRPr lang="en-CH" sz="1200" b="1" dirty="0">
                        <a:solidFill>
                          <a:schemeClr val="accent6">
                            <a:lumMod val="75000"/>
                          </a:schemeClr>
                        </a:solidFill>
                      </a:endParaRPr>
                    </a:p>
                  </a:txBody>
                  <a:tcPr/>
                </a:tc>
                <a:extLst>
                  <a:ext uri="{0D108BD9-81ED-4DB2-BD59-A6C34878D82A}">
                    <a16:rowId xmlns:a16="http://schemas.microsoft.com/office/drawing/2014/main" val="3592973580"/>
                  </a:ext>
                </a:extLst>
              </a:tr>
              <a:tr h="358891">
                <a:tc>
                  <a:txBody>
                    <a:bodyPr/>
                    <a:lstStyle/>
                    <a:p>
                      <a:r>
                        <a:rPr lang="en-US" sz="1200"/>
                        <a:t>Belize</a:t>
                      </a:r>
                      <a:endParaRPr lang="en-CH" sz="1200"/>
                    </a:p>
                  </a:txBody>
                  <a:tcPr/>
                </a:tc>
                <a:tc>
                  <a:txBody>
                    <a:bodyPr/>
                    <a:lstStyle/>
                    <a:p>
                      <a:r>
                        <a:rPr lang="en-US" sz="1200"/>
                        <a:t>Target 1- to improve </a:t>
                      </a:r>
                      <a:endParaRPr lang="en-CH" sz="1200"/>
                    </a:p>
                  </a:txBody>
                  <a:tcPr/>
                </a:tc>
                <a:tc>
                  <a:txBody>
                    <a:bodyPr/>
                    <a:lstStyle/>
                    <a:p>
                      <a:r>
                        <a:rPr lang="en-US" sz="1200">
                          <a:solidFill>
                            <a:schemeClr val="accent3"/>
                          </a:solidFill>
                        </a:rPr>
                        <a:t>Compliant (</a:t>
                      </a:r>
                      <a:r>
                        <a:rPr lang="en-US" sz="1200" kern="1200">
                          <a:solidFill>
                            <a:schemeClr val="accent3"/>
                          </a:solidFill>
                          <a:effectLst/>
                          <a:latin typeface="+mn-lt"/>
                          <a:ea typeface="+mn-ea"/>
                          <a:cs typeface="+mn-cs"/>
                        </a:rPr>
                        <a:t>CHUAS)</a:t>
                      </a:r>
                      <a:endParaRPr lang="en-CH" sz="1200">
                        <a:solidFill>
                          <a:schemeClr val="accent3"/>
                        </a:solidFill>
                      </a:endParaRPr>
                    </a:p>
                  </a:txBody>
                  <a:tcPr/>
                </a:tc>
                <a:tc>
                  <a:txBody>
                    <a:bodyPr/>
                    <a:lstStyle/>
                    <a:p>
                      <a:r>
                        <a:rPr lang="en-US" sz="1200"/>
                        <a:t>2 –to improve </a:t>
                      </a:r>
                      <a:endParaRPr lang="en-CH" sz="1200"/>
                    </a:p>
                  </a:txBody>
                  <a:tcPr/>
                </a:tc>
                <a:tc>
                  <a:txBody>
                    <a:bodyPr/>
                    <a:lstStyle/>
                    <a:p>
                      <a:r>
                        <a:rPr lang="en-US" sz="1200" b="1" dirty="0">
                          <a:solidFill>
                            <a:schemeClr val="accent6">
                              <a:lumMod val="75000"/>
                            </a:schemeClr>
                          </a:solidFill>
                        </a:rPr>
                        <a:t>CHUAS supported </a:t>
                      </a:r>
                      <a:endParaRPr lang="en-CH" sz="1200" b="1" dirty="0">
                        <a:solidFill>
                          <a:schemeClr val="accent6">
                            <a:lumMod val="75000"/>
                          </a:schemeClr>
                        </a:solidFill>
                      </a:endParaRPr>
                    </a:p>
                  </a:txBody>
                  <a:tcPr/>
                </a:tc>
                <a:extLst>
                  <a:ext uri="{0D108BD9-81ED-4DB2-BD59-A6C34878D82A}">
                    <a16:rowId xmlns:a16="http://schemas.microsoft.com/office/drawing/2014/main" val="2076519376"/>
                  </a:ext>
                </a:extLst>
              </a:tr>
              <a:tr h="358891">
                <a:tc>
                  <a:txBody>
                    <a:bodyPr/>
                    <a:lstStyle/>
                    <a:p>
                      <a:r>
                        <a:rPr lang="en-US" sz="1200"/>
                        <a:t>Cuba</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Target 2- to improve </a:t>
                      </a:r>
                      <a:endParaRPr lang="en-CH" sz="1200"/>
                    </a:p>
                  </a:txBody>
                  <a:tcPr/>
                </a:tc>
                <a:tc>
                  <a:txBody>
                    <a:bodyPr/>
                    <a:lstStyle/>
                    <a:p>
                      <a:r>
                        <a:rPr lang="en-US" sz="1200"/>
                        <a:t>Target 1 – to improve </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3"/>
                          </a:solidFill>
                        </a:rPr>
                        <a:t>Compliant (Q4)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(8 improve,1 new)- long and thin country shape </a:t>
                      </a:r>
                    </a:p>
                  </a:txBody>
                  <a:tcPr/>
                </a:tc>
                <a:tc>
                  <a:txBody>
                    <a:bodyPr/>
                    <a:lstStyle/>
                    <a:p>
                      <a:r>
                        <a:rPr lang="en-US" sz="1200" b="1" dirty="0"/>
                        <a:t>2 new to install </a:t>
                      </a:r>
                      <a:endParaRPr lang="en-CH" sz="1200" b="1" dirty="0"/>
                    </a:p>
                  </a:txBody>
                  <a:tcPr/>
                </a:tc>
                <a:extLst>
                  <a:ext uri="{0D108BD9-81ED-4DB2-BD59-A6C34878D82A}">
                    <a16:rowId xmlns:a16="http://schemas.microsoft.com/office/drawing/2014/main" val="3105669375"/>
                  </a:ext>
                </a:extLst>
              </a:tr>
              <a:tr h="358891">
                <a:tc>
                  <a:txBody>
                    <a:bodyPr/>
                    <a:lstStyle/>
                    <a:p>
                      <a:r>
                        <a:rPr lang="en-US" sz="1200"/>
                        <a:t>Dominica</a:t>
                      </a:r>
                      <a:endParaRPr lang="en-CH" sz="1200"/>
                    </a:p>
                  </a:txBody>
                  <a:tcPr/>
                </a:tc>
                <a:tc>
                  <a:txBody>
                    <a:bodyPr/>
                    <a:lstStyle/>
                    <a:p>
                      <a:r>
                        <a:rPr lang="en-US" sz="1200"/>
                        <a:t>Target 1 – to improve </a:t>
                      </a:r>
                      <a:endParaRPr lang="en-CH" sz="1200"/>
                    </a:p>
                  </a:txBody>
                  <a:tcPr/>
                </a:tc>
                <a:tc>
                  <a:txBody>
                    <a:bodyPr/>
                    <a:lstStyle/>
                    <a:p>
                      <a:r>
                        <a:rPr lang="en-US" sz="1200"/>
                        <a:t>Target 1-new </a:t>
                      </a:r>
                      <a:endParaRPr lang="en-CH" sz="1200"/>
                    </a:p>
                  </a:txBody>
                  <a:tcPr/>
                </a:tc>
                <a:tc>
                  <a:txBody>
                    <a:bodyPr/>
                    <a:lstStyle/>
                    <a:p>
                      <a:r>
                        <a:rPr lang="en-US" sz="1200"/>
                        <a:t>1 – to improve </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Regional  coverage – RA IV decision </a:t>
                      </a:r>
                    </a:p>
                  </a:txBody>
                  <a:tcPr/>
                </a:tc>
                <a:extLst>
                  <a:ext uri="{0D108BD9-81ED-4DB2-BD59-A6C34878D82A}">
                    <a16:rowId xmlns:a16="http://schemas.microsoft.com/office/drawing/2014/main" val="1002394164"/>
                  </a:ext>
                </a:extLst>
              </a:tr>
              <a:tr h="358891">
                <a:tc>
                  <a:txBody>
                    <a:bodyPr/>
                    <a:lstStyle/>
                    <a:p>
                      <a:r>
                        <a:rPr lang="en-US" sz="1200"/>
                        <a:t>Dominican Republic </a:t>
                      </a:r>
                      <a:endParaRPr lang="en-CH" sz="1200"/>
                    </a:p>
                  </a:txBody>
                  <a:tcPr/>
                </a:tc>
                <a:tc>
                  <a:txBody>
                    <a:bodyPr/>
                    <a:lstStyle/>
                    <a:p>
                      <a:r>
                        <a:rPr lang="en-US" sz="1200"/>
                        <a:t>Target 2 – to improve </a:t>
                      </a:r>
                      <a:endParaRPr lang="en-CH" sz="1200"/>
                    </a:p>
                  </a:txBody>
                  <a:tcPr/>
                </a:tc>
                <a:tc>
                  <a:txBody>
                    <a:bodyPr/>
                    <a:lstStyle/>
                    <a:p>
                      <a:r>
                        <a:rPr lang="en-US" sz="1200">
                          <a:solidFill>
                            <a:schemeClr val="accent3"/>
                          </a:solidFill>
                        </a:rPr>
                        <a:t>Compliant (</a:t>
                      </a:r>
                      <a:r>
                        <a:rPr lang="en-US" sz="1200" kern="1200">
                          <a:solidFill>
                            <a:schemeClr val="accent3"/>
                          </a:solidFill>
                          <a:effectLst/>
                          <a:latin typeface="+mn-lt"/>
                          <a:ea typeface="+mn-ea"/>
                          <a:cs typeface="+mn-cs"/>
                        </a:rPr>
                        <a:t>CHUAS)</a:t>
                      </a:r>
                      <a:endParaRPr lang="en-CH" sz="1200">
                        <a:solidFill>
                          <a:schemeClr val="accent3"/>
                        </a:solidFill>
                      </a:endParaRPr>
                    </a:p>
                  </a:txBody>
                  <a:tcPr/>
                </a:tc>
                <a:tc>
                  <a:txBody>
                    <a:bodyPr/>
                    <a:lstStyle/>
                    <a:p>
                      <a:r>
                        <a:rPr lang="en-US" sz="1200"/>
                        <a:t>4- to improve </a:t>
                      </a:r>
                      <a:endParaRPr lang="en-CH" sz="1200"/>
                    </a:p>
                  </a:txBody>
                  <a:tcPr/>
                </a:tc>
                <a:tc>
                  <a:txBody>
                    <a:bodyPr/>
                    <a:lstStyle/>
                    <a:p>
                      <a:r>
                        <a:rPr lang="en-US" sz="1200" b="1" dirty="0"/>
                        <a:t>Consolidate current agreement with NOAA, WIS 2.O data transmission ensure</a:t>
                      </a:r>
                      <a:endParaRPr lang="en-CH" sz="1200" b="1" dirty="0"/>
                    </a:p>
                  </a:txBody>
                  <a:tcPr/>
                </a:tc>
                <a:extLst>
                  <a:ext uri="{0D108BD9-81ED-4DB2-BD59-A6C34878D82A}">
                    <a16:rowId xmlns:a16="http://schemas.microsoft.com/office/drawing/2014/main" val="4186581477"/>
                  </a:ext>
                </a:extLst>
              </a:tr>
              <a:tr h="358891">
                <a:tc>
                  <a:txBody>
                    <a:bodyPr/>
                    <a:lstStyle/>
                    <a:p>
                      <a:r>
                        <a:rPr lang="en-US" sz="1200"/>
                        <a:t>Guyana</a:t>
                      </a:r>
                      <a:endParaRPr lang="en-CH" sz="1200"/>
                    </a:p>
                  </a:txBody>
                  <a:tcPr/>
                </a:tc>
                <a:tc>
                  <a:txBody>
                    <a:bodyPr/>
                    <a:lstStyle/>
                    <a:p>
                      <a:r>
                        <a:rPr lang="en-US" sz="1200"/>
                        <a:t>Target 2 – 1reporting, 1 improve </a:t>
                      </a:r>
                      <a:endParaRPr lang="en-CH" sz="1200"/>
                    </a:p>
                  </a:txBody>
                  <a:tcPr/>
                </a:tc>
                <a:tc>
                  <a:txBody>
                    <a:bodyPr/>
                    <a:lstStyle/>
                    <a:p>
                      <a:r>
                        <a:rPr lang="en-US" sz="1200"/>
                        <a:t>Target – 1 new </a:t>
                      </a:r>
                      <a:endParaRPr lang="en-CH" sz="1200"/>
                    </a:p>
                  </a:txBody>
                  <a:tcPr/>
                </a:tc>
                <a:tc>
                  <a:txBody>
                    <a:bodyPr/>
                    <a:lstStyle/>
                    <a:p>
                      <a:r>
                        <a:rPr lang="en-US" sz="1200"/>
                        <a:t>6 – to improve (high resolution criteria)</a:t>
                      </a:r>
                      <a:endParaRPr lang="en-CH" sz="1200"/>
                    </a:p>
                  </a:txBody>
                  <a:tcPr/>
                </a:tc>
                <a:tc>
                  <a:txBody>
                    <a:bodyPr/>
                    <a:lstStyle/>
                    <a:p>
                      <a:r>
                        <a:rPr lang="en-US" sz="1200" b="1" dirty="0"/>
                        <a:t>1 new to install </a:t>
                      </a:r>
                      <a:endParaRPr lang="en-CH" sz="1200" b="1" dirty="0"/>
                    </a:p>
                  </a:txBody>
                  <a:tcPr/>
                </a:tc>
                <a:extLst>
                  <a:ext uri="{0D108BD9-81ED-4DB2-BD59-A6C34878D82A}">
                    <a16:rowId xmlns:a16="http://schemas.microsoft.com/office/drawing/2014/main" val="2535943791"/>
                  </a:ext>
                </a:extLst>
              </a:tr>
              <a:tr h="358891">
                <a:tc>
                  <a:txBody>
                    <a:bodyPr/>
                    <a:lstStyle/>
                    <a:p>
                      <a:r>
                        <a:rPr lang="en-US" sz="1200"/>
                        <a:t>Haiti</a:t>
                      </a:r>
                      <a:endParaRPr lang="en-CH" sz="1200"/>
                    </a:p>
                  </a:txBody>
                  <a:tcPr/>
                </a:tc>
                <a:tc>
                  <a:txBody>
                    <a:bodyPr/>
                    <a:lstStyle/>
                    <a:p>
                      <a:r>
                        <a:rPr lang="en-US" sz="1200"/>
                        <a:t>Target 1 – to improve </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Target – 1 new</a:t>
                      </a:r>
                      <a:endParaRPr lang="en-CH" sz="1200"/>
                    </a:p>
                  </a:txBody>
                  <a:tcPr/>
                </a:tc>
                <a:tc>
                  <a:txBody>
                    <a:bodyPr/>
                    <a:lstStyle/>
                    <a:p>
                      <a:r>
                        <a:rPr lang="en-US" sz="1200"/>
                        <a:t>3 – to improve (new methodology)</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1 new to install </a:t>
                      </a:r>
                      <a:endParaRPr lang="en-CH" sz="1200" b="1" dirty="0"/>
                    </a:p>
                  </a:txBody>
                  <a:tcPr/>
                </a:tc>
                <a:extLst>
                  <a:ext uri="{0D108BD9-81ED-4DB2-BD59-A6C34878D82A}">
                    <a16:rowId xmlns:a16="http://schemas.microsoft.com/office/drawing/2014/main" val="2448066820"/>
                  </a:ext>
                </a:extLst>
              </a:tr>
              <a:tr h="358891">
                <a:tc>
                  <a:txBody>
                    <a:bodyPr/>
                    <a:lstStyle/>
                    <a:p>
                      <a:r>
                        <a:rPr lang="en-US" sz="1200"/>
                        <a:t>Jamaica</a:t>
                      </a:r>
                      <a:endParaRPr lang="en-CH" sz="1200"/>
                    </a:p>
                  </a:txBody>
                  <a:tcPr/>
                </a:tc>
                <a:tc>
                  <a:txBody>
                    <a:bodyPr/>
                    <a:lstStyle/>
                    <a:p>
                      <a:r>
                        <a:rPr lang="en-US" sz="1200"/>
                        <a:t>Target 2- to improve </a:t>
                      </a:r>
                      <a:endParaRPr lang="en-CH" sz="1200"/>
                    </a:p>
                  </a:txBody>
                  <a:tcPr/>
                </a:tc>
                <a:tc>
                  <a:txBody>
                    <a:bodyPr/>
                    <a:lstStyle/>
                    <a:p>
                      <a:r>
                        <a:rPr lang="en-US" sz="1200">
                          <a:solidFill>
                            <a:schemeClr val="accent3"/>
                          </a:solidFill>
                        </a:rPr>
                        <a:t>Compliant (</a:t>
                      </a:r>
                      <a:r>
                        <a:rPr lang="en-US" sz="1200" kern="1200">
                          <a:solidFill>
                            <a:schemeClr val="accent3"/>
                          </a:solidFill>
                          <a:effectLst/>
                          <a:latin typeface="+mn-lt"/>
                          <a:ea typeface="+mn-ea"/>
                          <a:cs typeface="+mn-cs"/>
                        </a:rPr>
                        <a:t>CHUAS)</a:t>
                      </a:r>
                      <a:endParaRPr lang="en-CH" sz="1200">
                        <a:solidFill>
                          <a:schemeClr val="accent3"/>
                        </a:solidFill>
                      </a:endParaRPr>
                    </a:p>
                  </a:txBody>
                  <a:tcPr/>
                </a:tc>
                <a:tc>
                  <a:txBody>
                    <a:bodyPr/>
                    <a:lstStyle/>
                    <a:p>
                      <a:r>
                        <a:rPr lang="en-US" sz="1200"/>
                        <a:t>2 –to improve </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Compliant (</a:t>
                      </a:r>
                      <a:r>
                        <a:rPr lang="en-US" sz="1200" b="1" kern="1200" dirty="0">
                          <a:solidFill>
                            <a:schemeClr val="accent3"/>
                          </a:solidFill>
                          <a:effectLst/>
                          <a:latin typeface="+mn-lt"/>
                          <a:ea typeface="+mn-ea"/>
                          <a:cs typeface="+mn-cs"/>
                        </a:rPr>
                        <a:t>CHUAS)</a:t>
                      </a:r>
                      <a:endParaRPr lang="en-CH" sz="1200" b="1" dirty="0">
                        <a:solidFill>
                          <a:schemeClr val="accent3"/>
                        </a:solidFill>
                      </a:endParaRPr>
                    </a:p>
                  </a:txBody>
                  <a:tcPr/>
                </a:tc>
                <a:extLst>
                  <a:ext uri="{0D108BD9-81ED-4DB2-BD59-A6C34878D82A}">
                    <a16:rowId xmlns:a16="http://schemas.microsoft.com/office/drawing/2014/main" val="72424050"/>
                  </a:ext>
                </a:extLst>
              </a:tr>
              <a:tr h="358891">
                <a:tc>
                  <a:txBody>
                    <a:bodyPr/>
                    <a:lstStyle/>
                    <a:p>
                      <a:r>
                        <a:rPr lang="en-US" sz="1200"/>
                        <a:t>Saint Lucia</a:t>
                      </a:r>
                      <a:endParaRPr lang="en-CH" sz="1200"/>
                    </a:p>
                  </a:txBody>
                  <a:tcPr/>
                </a:tc>
                <a:tc>
                  <a:txBody>
                    <a:bodyPr/>
                    <a:lstStyle/>
                    <a:p>
                      <a:r>
                        <a:rPr lang="en-US" sz="1200"/>
                        <a:t>Target 1 – to improve </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Target – 1 new</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1 – to improve </a:t>
                      </a:r>
                      <a:endParaRPr lang="en-CH" sz="1200"/>
                    </a:p>
                    <a:p>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Regional  coverage – RA IV decision </a:t>
                      </a:r>
                    </a:p>
                  </a:txBody>
                  <a:tcPr/>
                </a:tc>
                <a:extLst>
                  <a:ext uri="{0D108BD9-81ED-4DB2-BD59-A6C34878D82A}">
                    <a16:rowId xmlns:a16="http://schemas.microsoft.com/office/drawing/2014/main" val="3046905590"/>
                  </a:ext>
                </a:extLst>
              </a:tr>
              <a:tr h="358891">
                <a:tc>
                  <a:txBody>
                    <a:bodyPr/>
                    <a:lstStyle/>
                    <a:p>
                      <a:r>
                        <a:rPr lang="en-US" sz="1200"/>
                        <a:t>Suriname </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Target 2- to improve </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Target 1-new</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4- to improve  and 1 new </a:t>
                      </a:r>
                      <a:endParaRPr lang="en-CH" sz="1200"/>
                    </a:p>
                    <a:p>
                      <a:endParaRPr lang="en-CH" sz="1200"/>
                    </a:p>
                  </a:txBody>
                  <a:tcPr/>
                </a:tc>
                <a:tc>
                  <a:txBody>
                    <a:bodyPr/>
                    <a:lstStyle/>
                    <a:p>
                      <a:r>
                        <a:rPr lang="en-US" sz="1200" b="1"/>
                        <a:t>1 new to </a:t>
                      </a:r>
                      <a:r>
                        <a:rPr lang="en-US" sz="1200" b="1" dirty="0"/>
                        <a:t>improve </a:t>
                      </a:r>
                      <a:endParaRPr lang="en-CH" sz="1200" b="1" dirty="0"/>
                    </a:p>
                  </a:txBody>
                  <a:tcPr/>
                </a:tc>
                <a:extLst>
                  <a:ext uri="{0D108BD9-81ED-4DB2-BD59-A6C34878D82A}">
                    <a16:rowId xmlns:a16="http://schemas.microsoft.com/office/drawing/2014/main" val="4100511372"/>
                  </a:ext>
                </a:extLst>
              </a:tr>
              <a:tr h="358891">
                <a:tc>
                  <a:txBody>
                    <a:bodyPr/>
                    <a:lstStyle/>
                    <a:p>
                      <a:r>
                        <a:rPr lang="en-US" sz="1200"/>
                        <a:t>Grenada </a:t>
                      </a:r>
                      <a:r>
                        <a:rPr lang="en-US" sz="900"/>
                        <a:t>(non WMO member)</a:t>
                      </a:r>
                      <a:endParaRPr lang="en-CH"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3"/>
                          </a:solidFill>
                        </a:rPr>
                        <a:t>Compliant </a:t>
                      </a:r>
                      <a:endParaRPr lang="en-CH" sz="1200">
                        <a:solidFill>
                          <a:schemeClr val="accent3"/>
                        </a:solidFill>
                      </a:endParaRPr>
                    </a:p>
                    <a:p>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Target 1-new</a:t>
                      </a:r>
                      <a:endParaRPr lang="en-CH" sz="1200"/>
                    </a:p>
                    <a:p>
                      <a:endParaRPr lang="en-CH" sz="1200"/>
                    </a:p>
                  </a:txBody>
                  <a:tcPr/>
                </a:tc>
                <a:tc>
                  <a:txBody>
                    <a:bodyPr/>
                    <a:lstStyle/>
                    <a:p>
                      <a:r>
                        <a:rPr lang="en-US" sz="1200"/>
                        <a:t>1- to improve requested </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Regional  coverage – RA IV decision </a:t>
                      </a:r>
                    </a:p>
                  </a:txBody>
                  <a:tcPr/>
                </a:tc>
                <a:extLst>
                  <a:ext uri="{0D108BD9-81ED-4DB2-BD59-A6C34878D82A}">
                    <a16:rowId xmlns:a16="http://schemas.microsoft.com/office/drawing/2014/main" val="3456287735"/>
                  </a:ext>
                </a:extLst>
              </a:tr>
              <a:tr h="398221">
                <a:tc>
                  <a:txBody>
                    <a:bodyPr/>
                    <a:lstStyle/>
                    <a:p>
                      <a:r>
                        <a:rPr lang="en-US" sz="1200"/>
                        <a:t>St. Kitts &amp; Nevis </a:t>
                      </a:r>
                      <a:r>
                        <a:rPr lang="en-US" sz="900"/>
                        <a:t>(non WMO member)</a:t>
                      </a:r>
                      <a:endParaRPr lang="en-CH"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Target 1 – to improve </a:t>
                      </a:r>
                      <a:endParaRPr lang="en-CH" sz="1200"/>
                    </a:p>
                    <a:p>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Target – 1 new</a:t>
                      </a:r>
                      <a:endParaRPr lang="en-CH" sz="1200"/>
                    </a:p>
                    <a:p>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1 – to improve ( upgrade to AWS)</a:t>
                      </a:r>
                      <a:endParaRPr lang="en-CH" sz="1200"/>
                    </a:p>
                    <a:p>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Regional  coverage – RA IV decision </a:t>
                      </a:r>
                    </a:p>
                  </a:txBody>
                  <a:tcPr/>
                </a:tc>
                <a:extLst>
                  <a:ext uri="{0D108BD9-81ED-4DB2-BD59-A6C34878D82A}">
                    <a16:rowId xmlns:a16="http://schemas.microsoft.com/office/drawing/2014/main" val="3931902869"/>
                  </a:ext>
                </a:extLst>
              </a:tr>
              <a:tr h="398221">
                <a:tc>
                  <a:txBody>
                    <a:bodyPr/>
                    <a:lstStyle/>
                    <a:p>
                      <a:r>
                        <a:rPr lang="en-US" sz="1200"/>
                        <a:t>St. Vincent &amp; Grenadines </a:t>
                      </a:r>
                      <a:r>
                        <a:rPr lang="en-US" sz="900"/>
                        <a:t>(non WMO member)</a:t>
                      </a:r>
                      <a:endParaRPr lang="en-CH"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Target 1 – to improve </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Target – 1 new</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1 – to improve ( upgrade to AWS)</a:t>
                      </a:r>
                      <a:endParaRPr lang="en-CH" sz="1200"/>
                    </a:p>
                    <a:p>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Regional  coverage – RA IV decision </a:t>
                      </a:r>
                    </a:p>
                    <a:p>
                      <a:endParaRPr lang="en-CH" sz="1200" b="1" dirty="0"/>
                    </a:p>
                  </a:txBody>
                  <a:tcPr/>
                </a:tc>
                <a:extLst>
                  <a:ext uri="{0D108BD9-81ED-4DB2-BD59-A6C34878D82A}">
                    <a16:rowId xmlns:a16="http://schemas.microsoft.com/office/drawing/2014/main" val="1681842909"/>
                  </a:ext>
                </a:extLst>
              </a:tr>
            </a:tbl>
          </a:graphicData>
        </a:graphic>
      </p:graphicFrame>
    </p:spTree>
    <p:extLst>
      <p:ext uri="{BB962C8B-B14F-4D97-AF65-F5344CB8AC3E}">
        <p14:creationId xmlns:p14="http://schemas.microsoft.com/office/powerpoint/2010/main" val="159796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EE775-FFB6-8847-EDE0-DD0A4C46B0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C78C4A-2173-C9FA-940D-D16A4F9D954B}"/>
              </a:ext>
            </a:extLst>
          </p:cNvPr>
          <p:cNvSpPr>
            <a:spLocks noGrp="1"/>
          </p:cNvSpPr>
          <p:nvPr>
            <p:ph type="ctrTitle"/>
          </p:nvPr>
        </p:nvSpPr>
        <p:spPr>
          <a:xfrm>
            <a:off x="450657" y="378197"/>
            <a:ext cx="9144000" cy="685800"/>
          </a:xfrm>
        </p:spPr>
        <p:txBody>
          <a:bodyPr anchor="ctr">
            <a:noAutofit/>
          </a:bodyPr>
          <a:lstStyle/>
          <a:p>
            <a:r>
              <a:rPr lang="en-US" dirty="0">
                <a:latin typeface="Aptos" panose="020B0004020202020204" pitchFamily="34" charset="0"/>
              </a:rPr>
              <a:t>Background</a:t>
            </a:r>
            <a:endParaRPr lang="LID4096" b="1" dirty="0">
              <a:latin typeface="Aptos" panose="020B0004020202020204" pitchFamily="34" charset="0"/>
            </a:endParaRPr>
          </a:p>
        </p:txBody>
      </p:sp>
      <p:sp>
        <p:nvSpPr>
          <p:cNvPr id="9" name="TextBox 8">
            <a:extLst>
              <a:ext uri="{FF2B5EF4-FFF2-40B4-BE49-F238E27FC236}">
                <a16:creationId xmlns:a16="http://schemas.microsoft.com/office/drawing/2014/main" id="{35AC26F3-7284-0504-BAF0-F185A4D3C8F4}"/>
              </a:ext>
            </a:extLst>
          </p:cNvPr>
          <p:cNvSpPr txBox="1"/>
          <p:nvPr/>
        </p:nvSpPr>
        <p:spPr>
          <a:xfrm>
            <a:off x="537952" y="1520255"/>
            <a:ext cx="11408704" cy="4616648"/>
          </a:xfrm>
          <a:prstGeom prst="rect">
            <a:avLst/>
          </a:prstGeom>
          <a:noFill/>
        </p:spPr>
        <p:txBody>
          <a:bodyPr wrap="square" rtlCol="0">
            <a:spAutoFit/>
          </a:bodyPr>
          <a:lstStyle/>
          <a:p>
            <a:pPr marL="353060" indent="-353060" fontAlgn="base">
              <a:spcBef>
                <a:spcPts val="600"/>
              </a:spcBef>
              <a:spcAft>
                <a:spcPts val="600"/>
              </a:spcAft>
              <a:buFont typeface="Arial" panose="020B0604020202020204" pitchFamily="34" charset="0"/>
              <a:buChar char="•"/>
            </a:pPr>
            <a:r>
              <a:rPr lang="en-US" sz="2400" dirty="0">
                <a:solidFill>
                  <a:srgbClr val="00B050"/>
                </a:solidFill>
                <a:effectLst/>
                <a:ea typeface="Times New Roman" panose="02020603050405020304" pitchFamily="18" charset="0"/>
              </a:rPr>
              <a:t>The Global Basic Observing Network (GBON) placed for the first time a mandatory requirement on Members to take and exchange basic surface land, </a:t>
            </a:r>
            <a:r>
              <a:rPr lang="en-US" sz="2400" b="1" i="1" dirty="0">
                <a:solidFill>
                  <a:srgbClr val="00B050"/>
                </a:solidFill>
                <a:effectLst/>
                <a:ea typeface="Times New Roman" panose="02020603050405020304" pitchFamily="18" charset="0"/>
              </a:rPr>
              <a:t>upper air</a:t>
            </a:r>
            <a:r>
              <a:rPr lang="en-US" sz="2400" dirty="0">
                <a:solidFill>
                  <a:srgbClr val="00B050"/>
                </a:solidFill>
                <a:effectLst/>
                <a:ea typeface="Times New Roman" panose="02020603050405020304" pitchFamily="18" charset="0"/>
              </a:rPr>
              <a:t>, and surface marine observations at a minimum horizontal resolution.</a:t>
            </a:r>
          </a:p>
          <a:p>
            <a:pPr marL="353060" indent="-353060" fontAlgn="base">
              <a:spcBef>
                <a:spcPts val="600"/>
              </a:spcBef>
              <a:spcAft>
                <a:spcPts val="600"/>
              </a:spcAft>
              <a:buFont typeface="Arial" panose="020B0604020202020204" pitchFamily="34" charset="0"/>
              <a:buChar char="•"/>
            </a:pPr>
            <a:r>
              <a:rPr lang="en-US" sz="2400" dirty="0">
                <a:solidFill>
                  <a:srgbClr val="00B050"/>
                </a:solidFill>
                <a:effectLst/>
                <a:ea typeface="Times New Roman" panose="02020603050405020304" pitchFamily="18" charset="0"/>
              </a:rPr>
              <a:t>The parallel creation of the Systematic Observations Financing Facility (SOFF) was designed to help Members meet their obligation.</a:t>
            </a:r>
            <a:endParaRPr lang="en-US" sz="2400" dirty="0">
              <a:solidFill>
                <a:srgbClr val="00B050"/>
              </a:solidFill>
              <a:ea typeface="Times New Roman" panose="02020603050405020304" pitchFamily="18" charset="0"/>
            </a:endParaRPr>
          </a:p>
          <a:p>
            <a:pPr marL="353060" indent="-353060" fontAlgn="base">
              <a:spcBef>
                <a:spcPts val="600"/>
              </a:spcBef>
              <a:spcAft>
                <a:spcPts val="600"/>
              </a:spcAft>
              <a:buFont typeface="Arial" panose="020B0604020202020204" pitchFamily="34" charset="0"/>
              <a:buChar char="•"/>
            </a:pPr>
            <a:r>
              <a:rPr lang="en-US" sz="2400" dirty="0">
                <a:solidFill>
                  <a:srgbClr val="00B050"/>
                </a:solidFill>
                <a:effectLst/>
                <a:ea typeface="Times New Roman" panose="02020603050405020304" pitchFamily="18" charset="0"/>
              </a:rPr>
              <a:t>The WMO Global Gap Analysis that was conducted in January 2022, has computed the GBON target number of surface land – and upper air stations operated from land for WMO Members </a:t>
            </a:r>
            <a:r>
              <a:rPr lang="en-US" sz="2400" b="1" i="1" dirty="0">
                <a:solidFill>
                  <a:srgbClr val="00B050"/>
                </a:solidFill>
                <a:effectLst/>
                <a:ea typeface="Times New Roman" panose="02020603050405020304" pitchFamily="18" charset="0"/>
              </a:rPr>
              <a:t>individually. </a:t>
            </a:r>
            <a:r>
              <a:rPr lang="en-US" sz="2400" dirty="0">
                <a:solidFill>
                  <a:srgbClr val="00B050"/>
                </a:solidFill>
                <a:ea typeface="Times New Roman" panose="02020603050405020304" pitchFamily="18" charset="0"/>
              </a:rPr>
              <a:t>However, while GBON compliance is evaluated </a:t>
            </a:r>
            <a:r>
              <a:rPr lang="en-US" sz="2400" b="1" i="1" dirty="0">
                <a:solidFill>
                  <a:srgbClr val="00B050"/>
                </a:solidFill>
                <a:ea typeface="Times New Roman" panose="02020603050405020304" pitchFamily="18" charset="0"/>
              </a:rPr>
              <a:t>per member</a:t>
            </a:r>
            <a:r>
              <a:rPr lang="en-US" sz="2400" dirty="0">
                <a:solidFill>
                  <a:srgbClr val="00B050"/>
                </a:solidFill>
                <a:ea typeface="Times New Roman" panose="02020603050405020304" pitchFamily="18" charset="0"/>
              </a:rPr>
              <a:t>, there are special geographic and other circumstances that need to be considered individually.</a:t>
            </a:r>
            <a:endParaRPr lang="en-US" sz="2400" b="1" i="1" dirty="0">
              <a:solidFill>
                <a:srgbClr val="00B050"/>
              </a:solidFill>
              <a:effectLst/>
              <a:ea typeface="Times New Roman" panose="02020603050405020304" pitchFamily="18" charset="0"/>
            </a:endParaRPr>
          </a:p>
          <a:p>
            <a:pPr marL="353060" indent="-353060" fontAlgn="base">
              <a:spcBef>
                <a:spcPts val="600"/>
              </a:spcBef>
              <a:spcAft>
                <a:spcPts val="600"/>
              </a:spcAft>
              <a:buFont typeface="Arial" panose="020B0604020202020204" pitchFamily="34" charset="0"/>
              <a:buChar char="•"/>
            </a:pPr>
            <a:endParaRPr lang="en-US" sz="2400" dirty="0">
              <a:solidFill>
                <a:srgbClr val="00B050"/>
              </a:solidFill>
              <a:effectLst/>
              <a:ea typeface="Times New Roman" panose="02020603050405020304" pitchFamily="18" charset="0"/>
            </a:endParaRPr>
          </a:p>
        </p:txBody>
      </p:sp>
    </p:spTree>
    <p:extLst>
      <p:ext uri="{BB962C8B-B14F-4D97-AF65-F5344CB8AC3E}">
        <p14:creationId xmlns:p14="http://schemas.microsoft.com/office/powerpoint/2010/main" val="245582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6C1B4-6C77-B52B-2061-AE30AAD4EC4C}"/>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E40F2D5E-79B6-599D-FF74-39D2D7F5DC41}"/>
              </a:ext>
            </a:extLst>
          </p:cNvPr>
          <p:cNvSpPr txBox="1">
            <a:spLocks/>
          </p:cNvSpPr>
          <p:nvPr/>
        </p:nvSpPr>
        <p:spPr>
          <a:xfrm>
            <a:off x="379456" y="453598"/>
            <a:ext cx="1160528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a:lstStyle>
          <a:p>
            <a:r>
              <a:rPr lang="en-US" dirty="0">
                <a:latin typeface="Aptos" panose="020B0004020202020204" pitchFamily="34" charset="0"/>
              </a:rPr>
              <a:t>The need for a subregional design of GBON upper air stations</a:t>
            </a:r>
            <a:endParaRPr lang="LID4096" dirty="0">
              <a:latin typeface="Aptos" panose="020B0004020202020204" pitchFamily="34" charset="0"/>
            </a:endParaRPr>
          </a:p>
        </p:txBody>
      </p:sp>
      <p:sp>
        <p:nvSpPr>
          <p:cNvPr id="5" name="TextBox 4">
            <a:extLst>
              <a:ext uri="{FF2B5EF4-FFF2-40B4-BE49-F238E27FC236}">
                <a16:creationId xmlns:a16="http://schemas.microsoft.com/office/drawing/2014/main" id="{490EDE24-4FBE-AAA6-A946-5214C5947CA1}"/>
              </a:ext>
            </a:extLst>
          </p:cNvPr>
          <p:cNvSpPr txBox="1"/>
          <p:nvPr/>
        </p:nvSpPr>
        <p:spPr>
          <a:xfrm>
            <a:off x="477744" y="1666559"/>
            <a:ext cx="11408704" cy="4247317"/>
          </a:xfrm>
          <a:prstGeom prst="rect">
            <a:avLst/>
          </a:prstGeom>
          <a:noFill/>
        </p:spPr>
        <p:txBody>
          <a:bodyPr wrap="square" rtlCol="0">
            <a:spAutoFit/>
          </a:bodyPr>
          <a:lstStyle/>
          <a:p>
            <a:pPr marL="353060" indent="-353060" fontAlgn="base">
              <a:spcBef>
                <a:spcPts val="600"/>
              </a:spcBef>
              <a:spcAft>
                <a:spcPts val="600"/>
              </a:spcAft>
              <a:buFont typeface="Arial" panose="020B0604020202020204" pitchFamily="34" charset="0"/>
              <a:buChar char="•"/>
            </a:pPr>
            <a:r>
              <a:rPr lang="en-US" sz="2400" dirty="0">
                <a:solidFill>
                  <a:srgbClr val="00B050"/>
                </a:solidFill>
                <a:effectLst/>
                <a:ea typeface="Times New Roman" panose="02020603050405020304" pitchFamily="18" charset="0"/>
              </a:rPr>
              <a:t>In the context of the Caribbean, where numerous countries are in close proximity to each other, evaluating GBON compliance per member, </a:t>
            </a:r>
            <a:r>
              <a:rPr lang="en-US" sz="2400" b="1" i="1" dirty="0">
                <a:solidFill>
                  <a:srgbClr val="00B050"/>
                </a:solidFill>
                <a:effectLst/>
                <a:ea typeface="Times New Roman" panose="02020603050405020304" pitchFamily="18" charset="0"/>
              </a:rPr>
              <a:t>is not always practical</a:t>
            </a:r>
            <a:r>
              <a:rPr lang="en-US" sz="2400" dirty="0">
                <a:solidFill>
                  <a:srgbClr val="00B050"/>
                </a:solidFill>
                <a:effectLst/>
                <a:ea typeface="Times New Roman" panose="02020603050405020304" pitchFamily="18" charset="0"/>
              </a:rPr>
              <a:t>.</a:t>
            </a:r>
          </a:p>
          <a:p>
            <a:pPr marL="353060" indent="-353060" fontAlgn="base">
              <a:spcBef>
                <a:spcPts val="600"/>
              </a:spcBef>
              <a:spcAft>
                <a:spcPts val="600"/>
              </a:spcAft>
              <a:buFont typeface="Arial" panose="020B0604020202020204" pitchFamily="34" charset="0"/>
              <a:buChar char="•"/>
            </a:pPr>
            <a:r>
              <a:rPr lang="en-US" sz="2400" dirty="0">
                <a:solidFill>
                  <a:srgbClr val="00B050"/>
                </a:solidFill>
                <a:effectLst/>
                <a:ea typeface="Times New Roman" panose="02020603050405020304" pitchFamily="18" charset="0"/>
              </a:rPr>
              <a:t>The spatial requirements for members whose surface area of the Exclusive Economic Zone (EEZ) </a:t>
            </a:r>
            <a:r>
              <a:rPr lang="en-US" sz="2400" b="1" i="1" dirty="0">
                <a:solidFill>
                  <a:srgbClr val="00B050"/>
                </a:solidFill>
                <a:effectLst/>
                <a:ea typeface="Times New Roman" panose="02020603050405020304" pitchFamily="18" charset="0"/>
              </a:rPr>
              <a:t>is significantly larger than the land surface area</a:t>
            </a:r>
            <a:r>
              <a:rPr lang="en-US" sz="2400" dirty="0">
                <a:solidFill>
                  <a:srgbClr val="00B050"/>
                </a:solidFill>
                <a:effectLst/>
                <a:ea typeface="Times New Roman" panose="02020603050405020304" pitchFamily="18" charset="0"/>
              </a:rPr>
              <a:t>, are the same as for surface marine observations (500 km / 1 000 km horizontal resolution for surface/upper air stations respectively).</a:t>
            </a:r>
          </a:p>
          <a:p>
            <a:pPr marL="353060" indent="-353060" fontAlgn="base">
              <a:spcBef>
                <a:spcPts val="600"/>
              </a:spcBef>
              <a:spcAft>
                <a:spcPts val="600"/>
              </a:spcAft>
              <a:buFont typeface="Arial" panose="020B0604020202020204" pitchFamily="34" charset="0"/>
              <a:buChar char="•"/>
            </a:pPr>
            <a:r>
              <a:rPr lang="en-US" sz="2400" dirty="0">
                <a:solidFill>
                  <a:srgbClr val="00B050"/>
                </a:solidFill>
                <a:effectLst/>
                <a:ea typeface="Times New Roman" panose="02020603050405020304" pitchFamily="18" charset="0"/>
              </a:rPr>
              <a:t>In this context, the coverage of upper air stations of specific members </a:t>
            </a:r>
            <a:r>
              <a:rPr lang="en-US" sz="2400" b="1" i="1" dirty="0">
                <a:solidFill>
                  <a:srgbClr val="00B050"/>
                </a:solidFill>
                <a:effectLst/>
                <a:ea typeface="Times New Roman" panose="02020603050405020304" pitchFamily="18" charset="0"/>
              </a:rPr>
              <a:t>will be enough to cover more than their own surface and EEZ area </a:t>
            </a:r>
            <a:r>
              <a:rPr lang="en-US" sz="2400" dirty="0">
                <a:solidFill>
                  <a:srgbClr val="00B050"/>
                </a:solidFill>
                <a:effectLst/>
                <a:ea typeface="Times New Roman" panose="02020603050405020304" pitchFamily="18" charset="0"/>
              </a:rPr>
              <a:t>and fulfil the horizontal resolution requirements of GBON for a few island states at a time.</a:t>
            </a:r>
          </a:p>
          <a:p>
            <a:pPr marL="353060" indent="-353060" fontAlgn="base">
              <a:spcBef>
                <a:spcPts val="600"/>
              </a:spcBef>
              <a:spcAft>
                <a:spcPts val="600"/>
              </a:spcAft>
              <a:buFont typeface="Arial" panose="020B0604020202020204" pitchFamily="34" charset="0"/>
              <a:buChar char="•"/>
            </a:pPr>
            <a:endParaRPr lang="en-US" sz="2400" dirty="0">
              <a:solidFill>
                <a:srgbClr val="00B050"/>
              </a:solidFill>
              <a:effectLst/>
              <a:ea typeface="Times New Roman" panose="02020603050405020304" pitchFamily="18" charset="0"/>
            </a:endParaRPr>
          </a:p>
        </p:txBody>
      </p:sp>
    </p:spTree>
    <p:extLst>
      <p:ext uri="{BB962C8B-B14F-4D97-AF65-F5344CB8AC3E}">
        <p14:creationId xmlns:p14="http://schemas.microsoft.com/office/powerpoint/2010/main" val="242151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23D19-52F9-85B4-7C26-BFEADEC50F61}"/>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B3D17FB0-B56E-35F6-36C2-0C690FB1345C}"/>
              </a:ext>
            </a:extLst>
          </p:cNvPr>
          <p:cNvSpPr txBox="1">
            <a:spLocks/>
          </p:cNvSpPr>
          <p:nvPr/>
        </p:nvSpPr>
        <p:spPr>
          <a:xfrm>
            <a:off x="281168" y="147846"/>
            <a:ext cx="1160528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a:lstStyle>
          <a:p>
            <a:r>
              <a:rPr lang="en-US" dirty="0">
                <a:latin typeface="Aptos" panose="020B0004020202020204" pitchFamily="34" charset="0"/>
              </a:rPr>
              <a:t>Process of consultation</a:t>
            </a:r>
            <a:endParaRPr lang="LID4096" dirty="0">
              <a:latin typeface="Aptos" panose="020B0004020202020204" pitchFamily="34" charset="0"/>
            </a:endParaRPr>
          </a:p>
        </p:txBody>
      </p:sp>
      <p:sp>
        <p:nvSpPr>
          <p:cNvPr id="5" name="TextBox 4">
            <a:extLst>
              <a:ext uri="{FF2B5EF4-FFF2-40B4-BE49-F238E27FC236}">
                <a16:creationId xmlns:a16="http://schemas.microsoft.com/office/drawing/2014/main" id="{DDFBFC0B-5D66-6D27-9D2F-083ECADD9A9C}"/>
              </a:ext>
            </a:extLst>
          </p:cNvPr>
          <p:cNvSpPr txBox="1"/>
          <p:nvPr/>
        </p:nvSpPr>
        <p:spPr>
          <a:xfrm>
            <a:off x="195824" y="851371"/>
            <a:ext cx="11408704" cy="4801314"/>
          </a:xfrm>
          <a:prstGeom prst="rect">
            <a:avLst/>
          </a:prstGeom>
          <a:noFill/>
        </p:spPr>
        <p:txBody>
          <a:bodyPr wrap="square" rtlCol="0">
            <a:spAutoFit/>
          </a:bodyPr>
          <a:lstStyle/>
          <a:p>
            <a:pPr marL="353060" indent="-353060" fontAlgn="base">
              <a:spcBef>
                <a:spcPts val="600"/>
              </a:spcBef>
              <a:spcAft>
                <a:spcPts val="600"/>
              </a:spcAft>
              <a:buFont typeface="Arial" panose="020B0604020202020204" pitchFamily="34" charset="0"/>
              <a:buChar char="•"/>
            </a:pPr>
            <a:r>
              <a:rPr lang="en-US" sz="2300" dirty="0">
                <a:solidFill>
                  <a:srgbClr val="00B050"/>
                </a:solidFill>
                <a:effectLst/>
                <a:ea typeface="Times New Roman" panose="02020603050405020304" pitchFamily="18" charset="0"/>
              </a:rPr>
              <a:t>On November 2024, the WMO Secretariat organized a virtual meeting to discuss plans for the operation and GBON compliance of upper air stations in the Caribbean. </a:t>
            </a:r>
          </a:p>
          <a:p>
            <a:pPr marL="353060" indent="-353060" fontAlgn="base">
              <a:spcBef>
                <a:spcPts val="600"/>
              </a:spcBef>
              <a:spcAft>
                <a:spcPts val="600"/>
              </a:spcAft>
              <a:buFont typeface="Arial" panose="020B0604020202020204" pitchFamily="34" charset="0"/>
              <a:buChar char="•"/>
            </a:pPr>
            <a:r>
              <a:rPr lang="en-US" sz="2300" dirty="0">
                <a:solidFill>
                  <a:srgbClr val="00B050"/>
                </a:solidFill>
                <a:effectLst/>
                <a:ea typeface="Times New Roman" panose="02020603050405020304" pitchFamily="18" charset="0"/>
              </a:rPr>
              <a:t>The meeting brought together 21 experts from Caribbean countries, including representatives from Sint Maarten, the UK Met Office (serving as SOFF peer reviewers), Martinique (</a:t>
            </a:r>
            <a:r>
              <a:rPr lang="en-US" sz="2300" dirty="0" err="1">
                <a:solidFill>
                  <a:srgbClr val="00B050"/>
                </a:solidFill>
                <a:effectLst/>
                <a:ea typeface="Times New Roman" panose="02020603050405020304" pitchFamily="18" charset="0"/>
              </a:rPr>
              <a:t>Météo</a:t>
            </a:r>
            <a:r>
              <a:rPr lang="en-US" sz="2300" dirty="0">
                <a:solidFill>
                  <a:srgbClr val="00B050"/>
                </a:solidFill>
                <a:effectLst/>
                <a:ea typeface="Times New Roman" panose="02020603050405020304" pitchFamily="18" charset="0"/>
              </a:rPr>
              <a:t>-France), and the United States (as part of the Cooperative Hurricane Upper Air Stations–CHUAS). Additionally, the Chair of the Infrastructure Committee and representatives from the WMO and SOFF Secretariat participated.</a:t>
            </a:r>
          </a:p>
          <a:p>
            <a:pPr marL="353060" indent="-353060" fontAlgn="base">
              <a:spcBef>
                <a:spcPts val="600"/>
              </a:spcBef>
              <a:spcAft>
                <a:spcPts val="600"/>
              </a:spcAft>
              <a:buFont typeface="Arial" panose="020B0604020202020204" pitchFamily="34" charset="0"/>
              <a:buChar char="•"/>
            </a:pPr>
            <a:r>
              <a:rPr lang="en-US" sz="2300" dirty="0">
                <a:solidFill>
                  <a:srgbClr val="00B050"/>
                </a:solidFill>
                <a:effectLst/>
                <a:ea typeface="Times New Roman" panose="02020603050405020304" pitchFamily="18" charset="0"/>
              </a:rPr>
              <a:t>During the discussions, and further amendments during the RA IV session, participants explored various configurations to ensure compliance with GBON requirements </a:t>
            </a:r>
            <a:r>
              <a:rPr lang="en-US" sz="2300" b="1" i="1" dirty="0">
                <a:solidFill>
                  <a:srgbClr val="00B050"/>
                </a:solidFill>
                <a:effectLst/>
                <a:ea typeface="Times New Roman" panose="02020603050405020304" pitchFamily="18" charset="0"/>
              </a:rPr>
              <a:t>in the most efficient and resource-effective manner</a:t>
            </a:r>
            <a:r>
              <a:rPr lang="en-US" sz="2300" dirty="0">
                <a:solidFill>
                  <a:srgbClr val="00B050"/>
                </a:solidFill>
                <a:effectLst/>
                <a:ea typeface="Times New Roman" panose="02020603050405020304" pitchFamily="18" charset="0"/>
              </a:rPr>
              <a:t>. </a:t>
            </a:r>
          </a:p>
          <a:p>
            <a:pPr marL="353060" indent="-353060" fontAlgn="base">
              <a:spcBef>
                <a:spcPts val="600"/>
              </a:spcBef>
              <a:spcAft>
                <a:spcPts val="600"/>
              </a:spcAft>
              <a:buFont typeface="Arial" panose="020B0604020202020204" pitchFamily="34" charset="0"/>
              <a:buChar char="•"/>
            </a:pPr>
            <a:r>
              <a:rPr lang="en-US" sz="2300" dirty="0">
                <a:solidFill>
                  <a:srgbClr val="00B050"/>
                </a:solidFill>
                <a:ea typeface="Times New Roman" panose="02020603050405020304" pitchFamily="18" charset="0"/>
              </a:rPr>
              <a:t>On the phase one of the Nineteenth Session of the Regional Association IV, held on </a:t>
            </a:r>
            <a:r>
              <a:rPr lang="es-ES" sz="2300" dirty="0">
                <a:solidFill>
                  <a:srgbClr val="00B050"/>
                </a:solidFill>
                <a:ea typeface="Times New Roman" panose="02020603050405020304" pitchFamily="18" charset="0"/>
              </a:rPr>
              <a:t>27-29 March 2025, San Salvador, El Salvador, </a:t>
            </a:r>
            <a:r>
              <a:rPr lang="es-ES" sz="2300" dirty="0" err="1">
                <a:solidFill>
                  <a:srgbClr val="00B050"/>
                </a:solidFill>
                <a:ea typeface="Times New Roman" panose="02020603050405020304" pitchFamily="18" charset="0"/>
              </a:rPr>
              <a:t>it</a:t>
            </a:r>
            <a:r>
              <a:rPr lang="es-ES" sz="2300" dirty="0">
                <a:solidFill>
                  <a:srgbClr val="00B050"/>
                </a:solidFill>
                <a:ea typeface="Times New Roman" panose="02020603050405020304" pitchFamily="18" charset="0"/>
              </a:rPr>
              <a:t> </a:t>
            </a:r>
            <a:r>
              <a:rPr lang="es-ES" sz="2300" dirty="0" err="1">
                <a:solidFill>
                  <a:srgbClr val="00B050"/>
                </a:solidFill>
                <a:ea typeface="Times New Roman" panose="02020603050405020304" pitchFamily="18" charset="0"/>
              </a:rPr>
              <a:t>was</a:t>
            </a:r>
            <a:r>
              <a:rPr lang="es-ES" sz="2300" dirty="0">
                <a:solidFill>
                  <a:srgbClr val="00B050"/>
                </a:solidFill>
                <a:ea typeface="Times New Roman" panose="02020603050405020304" pitchFamily="18" charset="0"/>
              </a:rPr>
              <a:t> </a:t>
            </a:r>
            <a:r>
              <a:rPr lang="es-ES" sz="2300" dirty="0" err="1">
                <a:solidFill>
                  <a:srgbClr val="00B050"/>
                </a:solidFill>
                <a:ea typeface="Times New Roman" panose="02020603050405020304" pitchFamily="18" charset="0"/>
              </a:rPr>
              <a:t>approved</a:t>
            </a:r>
            <a:r>
              <a:rPr lang="es-ES" sz="2300" dirty="0">
                <a:solidFill>
                  <a:srgbClr val="00B050"/>
                </a:solidFill>
                <a:ea typeface="Times New Roman" panose="02020603050405020304" pitchFamily="18" charset="0"/>
              </a:rPr>
              <a:t> </a:t>
            </a:r>
            <a:r>
              <a:rPr lang="es-ES" sz="2300" dirty="0" err="1">
                <a:solidFill>
                  <a:srgbClr val="00B050"/>
                </a:solidFill>
                <a:ea typeface="Times New Roman" panose="02020603050405020304" pitchFamily="18" charset="0"/>
              </a:rPr>
              <a:t>the</a:t>
            </a:r>
            <a:r>
              <a:rPr lang="es-ES" sz="2300" dirty="0">
                <a:solidFill>
                  <a:srgbClr val="00B050"/>
                </a:solidFill>
                <a:ea typeface="Times New Roman" panose="02020603050405020304" pitchFamily="18" charset="0"/>
              </a:rPr>
              <a:t> </a:t>
            </a:r>
            <a:r>
              <a:rPr lang="es-ES" sz="2300" dirty="0" err="1">
                <a:solidFill>
                  <a:srgbClr val="00B050"/>
                </a:solidFill>
                <a:ea typeface="Times New Roman" panose="02020603050405020304" pitchFamily="18" charset="0"/>
              </a:rPr>
              <a:t>following</a:t>
            </a:r>
            <a:r>
              <a:rPr lang="es-ES" sz="2300" dirty="0">
                <a:solidFill>
                  <a:srgbClr val="00B050"/>
                </a:solidFill>
                <a:ea typeface="Times New Roman" panose="02020603050405020304" pitchFamily="18" charset="0"/>
              </a:rPr>
              <a:t> </a:t>
            </a:r>
            <a:r>
              <a:rPr lang="es-ES" sz="2300" dirty="0" err="1">
                <a:solidFill>
                  <a:srgbClr val="00B050"/>
                </a:solidFill>
                <a:ea typeface="Times New Roman" panose="02020603050405020304" pitchFamily="18" charset="0"/>
              </a:rPr>
              <a:t>resolution</a:t>
            </a:r>
            <a:endParaRPr lang="en-US" sz="2300" dirty="0">
              <a:solidFill>
                <a:srgbClr val="00B050"/>
              </a:solidFill>
              <a:effectLst/>
              <a:ea typeface="Times New Roman" panose="02020603050405020304" pitchFamily="18" charset="0"/>
            </a:endParaRPr>
          </a:p>
        </p:txBody>
      </p:sp>
    </p:spTree>
    <p:extLst>
      <p:ext uri="{BB962C8B-B14F-4D97-AF65-F5344CB8AC3E}">
        <p14:creationId xmlns:p14="http://schemas.microsoft.com/office/powerpoint/2010/main" val="248126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65B40-1F8C-4D06-A3B8-5FFF22816E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2D63E9-F10B-921B-1A16-4BB2A4B1F9AD}"/>
              </a:ext>
            </a:extLst>
          </p:cNvPr>
          <p:cNvSpPr>
            <a:spLocks noGrp="1"/>
          </p:cNvSpPr>
          <p:nvPr>
            <p:ph type="ctrTitle"/>
          </p:nvPr>
        </p:nvSpPr>
        <p:spPr>
          <a:xfrm>
            <a:off x="353121" y="40397"/>
            <a:ext cx="9144000" cy="685800"/>
          </a:xfrm>
        </p:spPr>
        <p:txBody>
          <a:bodyPr anchor="ctr">
            <a:normAutofit/>
          </a:bodyPr>
          <a:lstStyle/>
          <a:p>
            <a:r>
              <a:rPr lang="it-IT" sz="3200" b="1" dirty="0">
                <a:latin typeface="Aptos" panose="020B0004020202020204" pitchFamily="34" charset="0"/>
              </a:rPr>
              <a:t>Decision 3.1/1 (RA IV-19(I))</a:t>
            </a:r>
            <a:endParaRPr lang="LID4096" sz="3200" b="1" dirty="0">
              <a:latin typeface="Aptos" panose="020B0004020202020204" pitchFamily="34" charset="0"/>
            </a:endParaRPr>
          </a:p>
        </p:txBody>
      </p:sp>
      <p:sp>
        <p:nvSpPr>
          <p:cNvPr id="9" name="TextBox 8">
            <a:extLst>
              <a:ext uri="{FF2B5EF4-FFF2-40B4-BE49-F238E27FC236}">
                <a16:creationId xmlns:a16="http://schemas.microsoft.com/office/drawing/2014/main" id="{0F35840D-B2E8-1C3A-9D78-2CF4F1836C0F}"/>
              </a:ext>
            </a:extLst>
          </p:cNvPr>
          <p:cNvSpPr txBox="1"/>
          <p:nvPr/>
        </p:nvSpPr>
        <p:spPr>
          <a:xfrm>
            <a:off x="391648" y="898463"/>
            <a:ext cx="11408704" cy="4555093"/>
          </a:xfrm>
          <a:prstGeom prst="rect">
            <a:avLst/>
          </a:prstGeom>
          <a:noFill/>
        </p:spPr>
        <p:txBody>
          <a:bodyPr wrap="square" rtlCol="0">
            <a:spAutoFit/>
          </a:bodyPr>
          <a:lstStyle/>
          <a:p>
            <a:pPr fontAlgn="base">
              <a:spcBef>
                <a:spcPts val="600"/>
              </a:spcBef>
              <a:spcAft>
                <a:spcPts val="600"/>
              </a:spcAft>
            </a:pPr>
            <a:r>
              <a:rPr lang="en-US" sz="2000" b="1" strike="noStrike" dirty="0">
                <a:solidFill>
                  <a:srgbClr val="00B050"/>
                </a:solidFill>
                <a:effectLst/>
                <a:ea typeface="Times New Roman" panose="02020603050405020304" pitchFamily="18" charset="0"/>
                <a:cs typeface="Segoe UI" panose="020B0502040204020203" pitchFamily="34" charset="0"/>
              </a:rPr>
              <a:t>Noting:</a:t>
            </a:r>
          </a:p>
          <a:p>
            <a:pPr marL="353060" indent="-353060" fontAlgn="base">
              <a:spcBef>
                <a:spcPts val="600"/>
              </a:spcBef>
              <a:spcAft>
                <a:spcPts val="600"/>
              </a:spcAft>
              <a:buFont typeface="+mj-lt"/>
              <a:buAutoNum type="arabicPeriod"/>
            </a:pPr>
            <a:r>
              <a:rPr lang="en-US" sz="2000" u="sng" strike="noStrike" dirty="0">
                <a:solidFill>
                  <a:srgbClr val="00B050"/>
                </a:solidFill>
                <a:effectLst/>
                <a:ea typeface="Times New Roman" panose="02020603050405020304" pitchFamily="18" charset="0"/>
                <a:cs typeface="Segoe UI" panose="020B0502040204020203" pitchFamily="34" charset="0"/>
              </a:rPr>
              <a:t>Resolution 2 (Cg-Ext(2021)) </a:t>
            </a:r>
            <a:r>
              <a:rPr lang="en-US" sz="2000" u="none" strike="noStrike" dirty="0">
                <a:solidFill>
                  <a:srgbClr val="00B050"/>
                </a:solidFill>
                <a:effectLst/>
                <a:ea typeface="Times New Roman" panose="02020603050405020304" pitchFamily="18" charset="0"/>
                <a:cs typeface="Segoe UI" panose="020B0502040204020203" pitchFamily="34" charset="0"/>
              </a:rPr>
              <a:t>– Amendments to the Technical Regulations related to establishment of the Global Basic Observing Network (GBON) </a:t>
            </a:r>
          </a:p>
          <a:p>
            <a:pPr marL="353060" indent="-353060" fontAlgn="base">
              <a:spcBef>
                <a:spcPts val="600"/>
              </a:spcBef>
              <a:spcAft>
                <a:spcPts val="600"/>
              </a:spcAft>
              <a:buFont typeface="+mj-lt"/>
              <a:buAutoNum type="arabicPeriod"/>
            </a:pPr>
            <a:r>
              <a:rPr lang="en-US" sz="2000" u="sng" strike="noStrike" dirty="0">
                <a:solidFill>
                  <a:srgbClr val="00B050"/>
                </a:solidFill>
                <a:effectLst/>
                <a:ea typeface="Times New Roman" panose="02020603050405020304" pitchFamily="18" charset="0"/>
              </a:rPr>
              <a:t>Provision 3.2.2.12 </a:t>
            </a:r>
            <a:r>
              <a:rPr lang="en-US" sz="2000" u="none" strike="noStrike" dirty="0">
                <a:solidFill>
                  <a:srgbClr val="00B050"/>
                </a:solidFill>
                <a:effectLst/>
                <a:ea typeface="Times New Roman" panose="02020603050405020304" pitchFamily="18" charset="0"/>
              </a:rPr>
              <a:t>of the Manual on the WMO Integrated Global Observing System (WMO-No. 1160) </a:t>
            </a:r>
            <a:r>
              <a:rPr lang="en-US" sz="2000" u="none" strike="noStrike"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minimum horizontal resolution of upper-air stations/platforms over land at 500 km or higher</a:t>
            </a:r>
            <a:endParaRPr lang="en-US" sz="2000" dirty="0">
              <a:solidFill>
                <a:srgbClr val="00B050"/>
              </a:solidFill>
              <a:effectLst/>
              <a:ea typeface="Times New Roman" panose="02020603050405020304" pitchFamily="18" charset="0"/>
            </a:endParaRPr>
          </a:p>
          <a:p>
            <a:pPr marL="353060" indent="-353060">
              <a:spcBef>
                <a:spcPts val="600"/>
              </a:spcBef>
              <a:spcAft>
                <a:spcPts val="600"/>
              </a:spcAft>
              <a:buFont typeface="+mj-lt"/>
              <a:buAutoNum type="arabicPeriod"/>
            </a:pPr>
            <a:r>
              <a:rPr lang="en-US" sz="2000" u="sng" strike="noStrike" dirty="0">
                <a:solidFill>
                  <a:srgbClr val="00B050"/>
                </a:solidFill>
                <a:effectLst/>
                <a:ea typeface="Times New Roman" panose="02020603050405020304" pitchFamily="18" charset="0"/>
                <a:cs typeface="Segoe UI" panose="020B0502040204020203" pitchFamily="34" charset="0"/>
              </a:rPr>
              <a:t>Provision 3.2.2.15 </a:t>
            </a:r>
            <a:r>
              <a:rPr lang="en-US" sz="2000" u="none" strike="noStrike" dirty="0">
                <a:solidFill>
                  <a:srgbClr val="00B050"/>
                </a:solidFill>
                <a:effectLst/>
                <a:ea typeface="Times New Roman" panose="02020603050405020304" pitchFamily="18" charset="0"/>
                <a:cs typeface="Segoe UI" panose="020B0502040204020203" pitchFamily="34" charset="0"/>
              </a:rPr>
              <a:t>of the Manual on the WMO Integrated Global Observing System (WMO-No. 1160)</a:t>
            </a:r>
            <a:r>
              <a:rPr lang="en-US" sz="2000" u="none" strike="noStrike"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 minimum horizontal resolution of upper-air stations/platforms over marine areas of Members’ jurisdiction at 1000 km or higher</a:t>
            </a:r>
            <a:endParaRPr lang="en-US" sz="2000" dirty="0">
              <a:solidFill>
                <a:srgbClr val="00B050"/>
              </a:solidFill>
              <a:effectLst/>
              <a:ea typeface="Times New Roman" panose="02020603050405020304" pitchFamily="18" charset="0"/>
            </a:endParaRPr>
          </a:p>
          <a:p>
            <a:pPr marL="353060" indent="-353060">
              <a:spcBef>
                <a:spcPts val="600"/>
              </a:spcBef>
              <a:spcAft>
                <a:spcPts val="600"/>
              </a:spcAft>
              <a:buFont typeface="+mj-lt"/>
              <a:buAutoNum type="arabicPeriod"/>
            </a:pPr>
            <a:r>
              <a:rPr lang="en-US" sz="2000" u="sng" strike="noStrike" dirty="0">
                <a:solidFill>
                  <a:srgbClr val="00B050"/>
                </a:solidFill>
                <a:effectLst/>
                <a:ea typeface="Times New Roman" panose="02020603050405020304" pitchFamily="18" charset="0"/>
                <a:cs typeface="Segoe UI" panose="020B0502040204020203" pitchFamily="34" charset="0"/>
              </a:rPr>
              <a:t>Chapter 10 </a:t>
            </a:r>
            <a:r>
              <a:rPr lang="en-US" sz="2000" u="none" strike="noStrike" dirty="0">
                <a:solidFill>
                  <a:srgbClr val="00B050"/>
                </a:solidFill>
                <a:effectLst/>
                <a:ea typeface="Times New Roman" panose="02020603050405020304" pitchFamily="18" charset="0"/>
                <a:cs typeface="Segoe UI" panose="020B0502040204020203" pitchFamily="34" charset="0"/>
              </a:rPr>
              <a:t>of the Guide to the WMO Integrated Global Observing System (WMO No. 1165) </a:t>
            </a:r>
            <a:r>
              <a:rPr lang="en-US" sz="2000" u="none" strike="noStrike"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defines Member-level compliance with GBON provisions</a:t>
            </a:r>
          </a:p>
          <a:p>
            <a:pPr>
              <a:spcBef>
                <a:spcPts val="600"/>
              </a:spcBef>
              <a:spcAft>
                <a:spcPts val="600"/>
              </a:spcAft>
            </a:pPr>
            <a:r>
              <a:rPr lang="en-US" sz="2000" b="1" dirty="0">
                <a:solidFill>
                  <a:srgbClr val="00B050"/>
                </a:solidFill>
                <a:effectLst/>
                <a:ea typeface="Times New Roman" panose="02020603050405020304" pitchFamily="18" charset="0"/>
              </a:rPr>
              <a:t>Noting with appreciation </a:t>
            </a:r>
            <a:r>
              <a:rPr lang="en-US" sz="2000" dirty="0">
                <a:solidFill>
                  <a:srgbClr val="00B050"/>
                </a:solidFill>
                <a:effectLst/>
                <a:ea typeface="Times New Roman" panose="02020603050405020304" pitchFamily="18" charset="0"/>
              </a:rPr>
              <a:t>the existence of different </a:t>
            </a:r>
            <a:r>
              <a:rPr lang="en-US" sz="2000" dirty="0" err="1">
                <a:solidFill>
                  <a:srgbClr val="00B050"/>
                </a:solidFill>
                <a:effectLst/>
                <a:ea typeface="Times New Roman" panose="02020603050405020304" pitchFamily="18" charset="0"/>
              </a:rPr>
              <a:t>programmes</a:t>
            </a:r>
            <a:r>
              <a:rPr lang="en-US" sz="2000" dirty="0">
                <a:solidFill>
                  <a:srgbClr val="00B050"/>
                </a:solidFill>
                <a:effectLst/>
                <a:ea typeface="Times New Roman" panose="02020603050405020304" pitchFamily="18" charset="0"/>
              </a:rPr>
              <a:t> to support measurements made from regional upper-air stations in the Caribbean, [USA, Bahamas, Dominican Republic]</a:t>
            </a:r>
          </a:p>
        </p:txBody>
      </p:sp>
    </p:spTree>
    <p:extLst>
      <p:ext uri="{BB962C8B-B14F-4D97-AF65-F5344CB8AC3E}">
        <p14:creationId xmlns:p14="http://schemas.microsoft.com/office/powerpoint/2010/main" val="416362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065F4-9F28-9642-CC3E-57AD02CD99C5}"/>
              </a:ext>
            </a:extLst>
          </p:cNvPr>
          <p:cNvSpPr>
            <a:spLocks noGrp="1"/>
          </p:cNvSpPr>
          <p:nvPr>
            <p:ph type="ctrTitle"/>
          </p:nvPr>
        </p:nvSpPr>
        <p:spPr>
          <a:xfrm>
            <a:off x="342900" y="12891"/>
            <a:ext cx="9144000" cy="685800"/>
          </a:xfrm>
        </p:spPr>
        <p:txBody>
          <a:bodyPr anchor="ctr">
            <a:normAutofit/>
          </a:bodyPr>
          <a:lstStyle/>
          <a:p>
            <a:r>
              <a:rPr lang="en-US" sz="3200" b="1" dirty="0">
                <a:latin typeface="Aptos" panose="020B0004020202020204" pitchFamily="34" charset="0"/>
              </a:rPr>
              <a:t>Decides</a:t>
            </a:r>
            <a:endParaRPr lang="LID4096" sz="3200" b="1" dirty="0">
              <a:latin typeface="Aptos" panose="020B0004020202020204" pitchFamily="34" charset="0"/>
            </a:endParaRPr>
          </a:p>
        </p:txBody>
      </p:sp>
      <p:sp>
        <p:nvSpPr>
          <p:cNvPr id="7" name="TextBox 6">
            <a:extLst>
              <a:ext uri="{FF2B5EF4-FFF2-40B4-BE49-F238E27FC236}">
                <a16:creationId xmlns:a16="http://schemas.microsoft.com/office/drawing/2014/main" id="{1E3C022F-D3E1-F196-944E-A8BF33D61B5E}"/>
              </a:ext>
            </a:extLst>
          </p:cNvPr>
          <p:cNvSpPr txBox="1"/>
          <p:nvPr/>
        </p:nvSpPr>
        <p:spPr>
          <a:xfrm>
            <a:off x="342900" y="796227"/>
            <a:ext cx="11054208" cy="5447645"/>
          </a:xfrm>
          <a:prstGeom prst="rect">
            <a:avLst/>
          </a:prstGeom>
          <a:noFill/>
        </p:spPr>
        <p:txBody>
          <a:bodyPr wrap="square" rtlCol="0">
            <a:spAutoFit/>
          </a:bodyPr>
          <a:lstStyle/>
          <a:p>
            <a:pPr>
              <a:spcAft>
                <a:spcPts val="600"/>
              </a:spcAft>
            </a:pPr>
            <a:r>
              <a:rPr lang="en-US" sz="2400" dirty="0">
                <a:solidFill>
                  <a:srgbClr val="00B050"/>
                </a:solidFill>
                <a:effectLst/>
                <a:ea typeface="Times New Roman" panose="02020603050405020304" pitchFamily="18" charset="0"/>
              </a:rPr>
              <a:t>A </a:t>
            </a:r>
            <a:r>
              <a:rPr lang="en-US" sz="2400" b="1" dirty="0">
                <a:solidFill>
                  <a:srgbClr val="00B050"/>
                </a:solidFill>
                <a:effectLst/>
                <a:ea typeface="Times New Roman" panose="02020603050405020304" pitchFamily="18" charset="0"/>
              </a:rPr>
              <a:t>subregional design of the upper-air stations/platforms for the Caribbean:</a:t>
            </a:r>
            <a:r>
              <a:rPr lang="en-US" sz="2400" dirty="0">
                <a:solidFill>
                  <a:srgbClr val="00B050"/>
                </a:solidFill>
                <a:effectLst/>
                <a:ea typeface="Times New Roman" panose="02020603050405020304" pitchFamily="18" charset="0"/>
              </a:rPr>
              <a:t> </a:t>
            </a:r>
          </a:p>
          <a:p>
            <a:pPr>
              <a:spcAft>
                <a:spcPts val="600"/>
              </a:spcAft>
            </a:pPr>
            <a:endParaRPr lang="en-US" sz="2400" dirty="0">
              <a:solidFill>
                <a:srgbClr val="00B050"/>
              </a:solidFill>
              <a:effectLst/>
              <a:ea typeface="Times New Roman" panose="02020603050405020304" pitchFamily="18" charset="0"/>
            </a:endParaRPr>
          </a:p>
          <a:p>
            <a:pPr lvl="1">
              <a:spcAft>
                <a:spcPts val="600"/>
              </a:spcAft>
            </a:pPr>
            <a:r>
              <a:rPr lang="en-US" sz="2400" dirty="0">
                <a:solidFill>
                  <a:srgbClr val="00B050"/>
                </a:solidFill>
                <a:effectLst/>
                <a:ea typeface="Times New Roman" panose="02020603050405020304" pitchFamily="18" charset="0"/>
              </a:rPr>
              <a:t>(1) Covering the following Members of Regional Association IV: Antigua and Barbuda, Bahamas, Barbados, British Caribbean Territories (Anguilla, British Virgin Islands, Cayman Islands, Montserrat and Turks and Caicos Islands), Cuba, Curaçao and Sint Maarten, Dominica, the Dominican Republic, France (Saint-Barthélémy, Guadeloupe, and Martinique only), Guyana (Regional Association III), Grenada*, Haiti, Jamaica, Netherlands (Saba, Bonaire and Aruba only), Saint Kitts and Nevis*, Saint Lucia, Saint Vincent and the Grenadines*, Trinidad and Tobago, and the United States of America (Puerto Rico and US Virgin Islands only); </a:t>
            </a:r>
          </a:p>
          <a:p>
            <a:pPr lvl="1">
              <a:spcAft>
                <a:spcPts val="600"/>
              </a:spcAft>
            </a:pPr>
            <a:r>
              <a:rPr lang="en-US" sz="2000" i="1" dirty="0">
                <a:solidFill>
                  <a:srgbClr val="00B050"/>
                </a:solidFill>
                <a:effectLst/>
                <a:ea typeface="Times New Roman" panose="02020603050405020304" pitchFamily="18" charset="0"/>
              </a:rPr>
              <a:t>* It is not a WMO Member but has been included in regional operational coordination at the request of the British Caribbean Territories.</a:t>
            </a:r>
          </a:p>
          <a:p>
            <a:pPr marL="353060" indent="-353060">
              <a:spcAft>
                <a:spcPts val="600"/>
              </a:spcAft>
              <a:buFont typeface="+mj-lt"/>
              <a:buAutoNum type="arabicPeriod"/>
            </a:pPr>
            <a:endParaRPr lang="en-US" sz="2400" dirty="0">
              <a:solidFill>
                <a:srgbClr val="00B050"/>
              </a:solidFill>
              <a:effectLst/>
              <a:ea typeface="Times New Roman" panose="02020603050405020304" pitchFamily="18" charset="0"/>
            </a:endParaRPr>
          </a:p>
        </p:txBody>
      </p:sp>
    </p:spTree>
    <p:extLst>
      <p:ext uri="{BB962C8B-B14F-4D97-AF65-F5344CB8AC3E}">
        <p14:creationId xmlns:p14="http://schemas.microsoft.com/office/powerpoint/2010/main" val="100449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2316D-D928-9C72-F7BA-158ABF4E1B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A05963-53F1-C8AB-B645-4F264EB99EFB}"/>
              </a:ext>
            </a:extLst>
          </p:cNvPr>
          <p:cNvSpPr>
            <a:spLocks noGrp="1"/>
          </p:cNvSpPr>
          <p:nvPr>
            <p:ph type="ctrTitle"/>
          </p:nvPr>
        </p:nvSpPr>
        <p:spPr>
          <a:xfrm>
            <a:off x="342900" y="12891"/>
            <a:ext cx="9144000" cy="685800"/>
          </a:xfrm>
        </p:spPr>
        <p:txBody>
          <a:bodyPr anchor="ctr">
            <a:normAutofit/>
          </a:bodyPr>
          <a:lstStyle/>
          <a:p>
            <a:r>
              <a:rPr lang="en-US" sz="2400" b="0" dirty="0">
                <a:solidFill>
                  <a:srgbClr val="00B050"/>
                </a:solidFill>
                <a:latin typeface="Aptos" panose="020B0004020202020204" pitchFamily="34" charset="0"/>
              </a:rPr>
              <a:t>(2) Shall consist of the following stations:</a:t>
            </a:r>
            <a:endParaRPr lang="LID4096" sz="2400" b="0" dirty="0">
              <a:solidFill>
                <a:srgbClr val="00B050"/>
              </a:solidFill>
              <a:latin typeface="Aptos" panose="020B0004020202020204" pitchFamily="34" charset="0"/>
            </a:endParaRPr>
          </a:p>
        </p:txBody>
      </p:sp>
      <p:pic>
        <p:nvPicPr>
          <p:cNvPr id="5" name="Picture 4">
            <a:extLst>
              <a:ext uri="{FF2B5EF4-FFF2-40B4-BE49-F238E27FC236}">
                <a16:creationId xmlns:a16="http://schemas.microsoft.com/office/drawing/2014/main" id="{A158CBEC-F7B5-2229-A56A-FEFD94562614}"/>
              </a:ext>
            </a:extLst>
          </p:cNvPr>
          <p:cNvPicPr>
            <a:picLocks noChangeAspect="1"/>
          </p:cNvPicPr>
          <p:nvPr/>
        </p:nvPicPr>
        <p:blipFill>
          <a:blip r:embed="rId3"/>
          <a:stretch>
            <a:fillRect/>
          </a:stretch>
        </p:blipFill>
        <p:spPr>
          <a:xfrm>
            <a:off x="468244" y="698691"/>
            <a:ext cx="9602348" cy="5126538"/>
          </a:xfrm>
          <a:prstGeom prst="rect">
            <a:avLst/>
          </a:prstGeom>
        </p:spPr>
      </p:pic>
      <p:sp>
        <p:nvSpPr>
          <p:cNvPr id="7" name="TextBox 6">
            <a:extLst>
              <a:ext uri="{FF2B5EF4-FFF2-40B4-BE49-F238E27FC236}">
                <a16:creationId xmlns:a16="http://schemas.microsoft.com/office/drawing/2014/main" id="{75BC7F8F-A5F8-7BDD-4793-267D84631512}"/>
              </a:ext>
            </a:extLst>
          </p:cNvPr>
          <p:cNvSpPr txBox="1"/>
          <p:nvPr/>
        </p:nvSpPr>
        <p:spPr>
          <a:xfrm>
            <a:off x="3195828" y="5983725"/>
            <a:ext cx="7850124" cy="707886"/>
          </a:xfrm>
          <a:prstGeom prst="rect">
            <a:avLst/>
          </a:prstGeom>
          <a:noFill/>
        </p:spPr>
        <p:txBody>
          <a:bodyPr wrap="square">
            <a:spAutoFit/>
          </a:bodyPr>
          <a:lstStyle/>
          <a:p>
            <a:r>
              <a:rPr lang="en-US" sz="2000" i="1" dirty="0">
                <a:solidFill>
                  <a:srgbClr val="00B050"/>
                </a:solidFill>
              </a:rPr>
              <a:t>* Taking into account relevant exemption from meeting GBON requirements as per Article 9 of WMO convention [France]</a:t>
            </a:r>
          </a:p>
        </p:txBody>
      </p:sp>
    </p:spTree>
    <p:extLst>
      <p:ext uri="{BB962C8B-B14F-4D97-AF65-F5344CB8AC3E}">
        <p14:creationId xmlns:p14="http://schemas.microsoft.com/office/powerpoint/2010/main" val="126346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921B9-EA07-968A-C6F3-6D2684369D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9AF771-D5A8-2FCF-F308-FF57FD612BE7}"/>
              </a:ext>
            </a:extLst>
          </p:cNvPr>
          <p:cNvSpPr>
            <a:spLocks noGrp="1"/>
          </p:cNvSpPr>
          <p:nvPr>
            <p:ph type="ctrTitle"/>
          </p:nvPr>
        </p:nvSpPr>
        <p:spPr>
          <a:xfrm>
            <a:off x="342900" y="12891"/>
            <a:ext cx="9144000" cy="685800"/>
          </a:xfrm>
        </p:spPr>
        <p:txBody>
          <a:bodyPr anchor="ctr">
            <a:normAutofit/>
          </a:bodyPr>
          <a:lstStyle/>
          <a:p>
            <a:r>
              <a:rPr lang="en-US" sz="3200" b="1" dirty="0">
                <a:latin typeface="Aptos" panose="020B0004020202020204" pitchFamily="34" charset="0"/>
              </a:rPr>
              <a:t>Proposed design</a:t>
            </a:r>
            <a:endParaRPr lang="LID4096" sz="3200" b="1" dirty="0">
              <a:solidFill>
                <a:srgbClr val="00B050"/>
              </a:solidFill>
              <a:latin typeface="Aptos" panose="020B0004020202020204" pitchFamily="34" charset="0"/>
            </a:endParaRPr>
          </a:p>
        </p:txBody>
      </p:sp>
      <p:sp>
        <p:nvSpPr>
          <p:cNvPr id="6" name="TextBox 5">
            <a:extLst>
              <a:ext uri="{FF2B5EF4-FFF2-40B4-BE49-F238E27FC236}">
                <a16:creationId xmlns:a16="http://schemas.microsoft.com/office/drawing/2014/main" id="{6F0ED3C0-6FCE-2AFD-866D-015B14DF9791}"/>
              </a:ext>
            </a:extLst>
          </p:cNvPr>
          <p:cNvSpPr txBox="1"/>
          <p:nvPr/>
        </p:nvSpPr>
        <p:spPr>
          <a:xfrm>
            <a:off x="9083040" y="698691"/>
            <a:ext cx="2987040" cy="2554545"/>
          </a:xfrm>
          <a:prstGeom prst="rect">
            <a:avLst/>
          </a:prstGeom>
          <a:noFill/>
        </p:spPr>
        <p:txBody>
          <a:bodyPr wrap="square">
            <a:spAutoFit/>
          </a:bodyPr>
          <a:lstStyle/>
          <a:p>
            <a:r>
              <a:rPr lang="en-US" sz="1600" i="1" dirty="0">
                <a:solidFill>
                  <a:srgbClr val="00B050"/>
                </a:solidFill>
              </a:rPr>
              <a:t>Proposed upper air station network for the Caribbean. The red circles around the individual stations indicate the coverage and horizontal resolution of 1000 km for the Small Island States, while blue circles represents 500 km radius for the standard GBON horizontal resolution.</a:t>
            </a:r>
          </a:p>
        </p:txBody>
      </p:sp>
      <p:pic>
        <p:nvPicPr>
          <p:cNvPr id="5" name="Picture 4" descr="A map with red and blue circles&#10;&#10;AI-generated content may be incorrect.">
            <a:extLst>
              <a:ext uri="{FF2B5EF4-FFF2-40B4-BE49-F238E27FC236}">
                <a16:creationId xmlns:a16="http://schemas.microsoft.com/office/drawing/2014/main" id="{93B3ADA7-085E-467D-C699-E2D5C0EED58B}"/>
              </a:ext>
            </a:extLst>
          </p:cNvPr>
          <p:cNvPicPr>
            <a:picLocks noChangeAspect="1"/>
          </p:cNvPicPr>
          <p:nvPr/>
        </p:nvPicPr>
        <p:blipFill>
          <a:blip r:embed="rId3"/>
          <a:stretch>
            <a:fillRect/>
          </a:stretch>
        </p:blipFill>
        <p:spPr>
          <a:xfrm>
            <a:off x="342900" y="665862"/>
            <a:ext cx="8555767" cy="6049766"/>
          </a:xfrm>
          <a:prstGeom prst="rect">
            <a:avLst/>
          </a:prstGeom>
        </p:spPr>
      </p:pic>
    </p:spTree>
    <p:extLst>
      <p:ext uri="{BB962C8B-B14F-4D97-AF65-F5344CB8AC3E}">
        <p14:creationId xmlns:p14="http://schemas.microsoft.com/office/powerpoint/2010/main" val="2647256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5FDC3-1514-233A-3738-A9785AC07B7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50118B0-2ABC-24F4-4CAF-669E5715D1D3}"/>
              </a:ext>
            </a:extLst>
          </p:cNvPr>
          <p:cNvSpPr txBox="1"/>
          <p:nvPr/>
        </p:nvSpPr>
        <p:spPr>
          <a:xfrm>
            <a:off x="609600" y="386307"/>
            <a:ext cx="11066400" cy="5278368"/>
          </a:xfrm>
          <a:prstGeom prst="rect">
            <a:avLst/>
          </a:prstGeom>
          <a:noFill/>
        </p:spPr>
        <p:txBody>
          <a:bodyPr wrap="square" rtlCol="0">
            <a:spAutoFit/>
          </a:bodyPr>
          <a:lstStyle/>
          <a:p>
            <a:pPr>
              <a:spcAft>
                <a:spcPts val="600"/>
              </a:spcAft>
            </a:pPr>
            <a:r>
              <a:rPr lang="en-US" sz="2400" b="1" dirty="0">
                <a:solidFill>
                  <a:srgbClr val="00B050"/>
                </a:solidFill>
                <a:effectLst/>
                <a:ea typeface="Times New Roman" panose="02020603050405020304" pitchFamily="18" charset="0"/>
              </a:rPr>
              <a:t>Further decides </a:t>
            </a:r>
            <a:r>
              <a:rPr lang="en-US" sz="2400" dirty="0">
                <a:solidFill>
                  <a:srgbClr val="00B050"/>
                </a:solidFill>
                <a:effectLst/>
                <a:ea typeface="Times New Roman" panose="02020603050405020304" pitchFamily="18" charset="0"/>
              </a:rPr>
              <a:t>that this regional design will be regularly reviewed every four years [Antigua and Barbuda] or earlier [BCT] as required, at subsequent sessions of Regional Association IV;</a:t>
            </a:r>
          </a:p>
          <a:p>
            <a:pPr>
              <a:spcAft>
                <a:spcPts val="600"/>
              </a:spcAft>
            </a:pPr>
            <a:r>
              <a:rPr lang="en-US" sz="2400" b="1" dirty="0">
                <a:solidFill>
                  <a:srgbClr val="00B050"/>
                </a:solidFill>
                <a:effectLst/>
                <a:ea typeface="Times New Roman" panose="02020603050405020304" pitchFamily="18" charset="0"/>
              </a:rPr>
              <a:t>Requests </a:t>
            </a:r>
            <a:r>
              <a:rPr lang="en-US" sz="2400" dirty="0">
                <a:solidFill>
                  <a:srgbClr val="00B050"/>
                </a:solidFill>
                <a:effectLst/>
                <a:ea typeface="Times New Roman" panose="02020603050405020304" pitchFamily="18" charset="0"/>
              </a:rPr>
              <a:t>the RA IV Infrastructure Committee to consider additional GBON subregional designs as appropriate;</a:t>
            </a:r>
          </a:p>
          <a:p>
            <a:pPr>
              <a:spcAft>
                <a:spcPts val="600"/>
              </a:spcAft>
            </a:pPr>
            <a:endParaRPr lang="en-US" sz="2400" dirty="0">
              <a:solidFill>
                <a:srgbClr val="00B050"/>
              </a:solidFill>
              <a:effectLst/>
              <a:ea typeface="Times New Roman" panose="02020603050405020304" pitchFamily="18" charset="0"/>
            </a:endParaRPr>
          </a:p>
          <a:p>
            <a:pPr>
              <a:spcAft>
                <a:spcPts val="600"/>
              </a:spcAft>
            </a:pPr>
            <a:r>
              <a:rPr lang="en-US" sz="2400" b="1" dirty="0">
                <a:solidFill>
                  <a:srgbClr val="00B050"/>
                </a:solidFill>
                <a:effectLst/>
                <a:ea typeface="Times New Roman" panose="02020603050405020304" pitchFamily="18" charset="0"/>
              </a:rPr>
              <a:t>Recommends</a:t>
            </a:r>
            <a:r>
              <a:rPr lang="en-US" sz="2400" dirty="0">
                <a:solidFill>
                  <a:srgbClr val="00B050"/>
                </a:solidFill>
                <a:effectLst/>
                <a:ea typeface="Times New Roman" panose="02020603050405020304" pitchFamily="18" charset="0"/>
              </a:rPr>
              <a:t> that the Executive Council:</a:t>
            </a:r>
          </a:p>
          <a:p>
            <a:pPr marL="353060" indent="-353060">
              <a:spcAft>
                <a:spcPts val="600"/>
              </a:spcAft>
              <a:buFont typeface="+mj-lt"/>
              <a:buAutoNum type="arabicPeriod"/>
            </a:pPr>
            <a:r>
              <a:rPr lang="en-US" sz="2400" dirty="0">
                <a:solidFill>
                  <a:srgbClr val="00B050"/>
                </a:solidFill>
                <a:effectLst/>
                <a:ea typeface="Times New Roman" panose="02020603050405020304" pitchFamily="18" charset="0"/>
              </a:rPr>
              <a:t>Request the Commission for Observation, Infrastructure, and Information Systems (INFCOM) to reflect this decision in its GBON compliance monitoring;</a:t>
            </a:r>
          </a:p>
          <a:p>
            <a:pPr marL="353060" indent="-353060">
              <a:spcAft>
                <a:spcPts val="600"/>
              </a:spcAft>
              <a:buFont typeface="+mj-lt"/>
              <a:buAutoNum type="arabicPeriod"/>
            </a:pPr>
            <a:r>
              <a:rPr lang="en-US" sz="2400" dirty="0">
                <a:solidFill>
                  <a:srgbClr val="00B050"/>
                </a:solidFill>
                <a:effectLst/>
                <a:ea typeface="Times New Roman" panose="02020603050405020304" pitchFamily="18" charset="0"/>
              </a:rPr>
              <a:t>Requests the Secretary-General, who also serves as Co-Chair of the Systematic Observations Financing Facility (SOFF) Steering Committee, to communicate this decision to the SOFF Steering Committee and encourage its rapid implementation through investments in eligible RA IV members.</a:t>
            </a:r>
          </a:p>
        </p:txBody>
      </p:sp>
    </p:spTree>
    <p:extLst>
      <p:ext uri="{BB962C8B-B14F-4D97-AF65-F5344CB8AC3E}">
        <p14:creationId xmlns:p14="http://schemas.microsoft.com/office/powerpoint/2010/main" val="37895142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F6497A16C24847AD78F11B87F7D548" ma:contentTypeVersion="17" ma:contentTypeDescription="Create a new document." ma:contentTypeScope="" ma:versionID="a7cc658e7350b5c0a4d111e4cd7357ff">
  <xsd:schema xmlns:xsd="http://www.w3.org/2001/XMLSchema" xmlns:xs="http://www.w3.org/2001/XMLSchema" xmlns:p="http://schemas.microsoft.com/office/2006/metadata/properties" xmlns:ns2="0238f0ac-9b23-40a1-9bea-3608b3f97744" xmlns:ns3="9dd362d0-63f2-4e3c-ac06-664d054c738d" targetNamespace="http://schemas.microsoft.com/office/2006/metadata/properties" ma:root="true" ma:fieldsID="2337762d3ab5dfd3463a974aeef507ce" ns2:_="" ns3:_="">
    <xsd:import namespace="0238f0ac-9b23-40a1-9bea-3608b3f97744"/>
    <xsd:import namespace="9dd362d0-63f2-4e3c-ac06-664d054c738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_dlc_DocId" minOccurs="0"/>
                <xsd:element ref="ns3:_dlc_DocIdUrl" minOccurs="0"/>
                <xsd:element ref="ns3:_dlc_DocIdPersistId" minOccurs="0"/>
                <xsd:element ref="ns2:ImageMetadataListItemId" minOccurs="0"/>
                <xsd:element ref="ns2:ImageMetadataListFieldId" minOccurs="0"/>
                <xsd:element ref="ns2:MediaServiceObjectDetectorVersions"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38f0ac-9b23-40a1-9bea-3608b3f9774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ImageMetadataListItemId" ma:index="20" nillable="true" ma:displayName="ImageMetadataListItemId" ma:hidden="true" ma:indexed="true" ma:internalName="ImageMetadataListItemId">
      <xsd:simpleType>
        <xsd:restriction base="dms:Unknown"/>
      </xsd:simpleType>
    </xsd:element>
    <xsd:element name="ImageMetadataListFieldId" ma:index="21" nillable="true" ma:displayName="ImageMetadataListFieldId" ma:hidden="true" ma:indexed="true" ma:internalName="ImageMetadataListFieldId">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d362d0-63f2-4e3c-ac06-664d054c738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b17dc8f-c558-43f2-ab9d-5ed955ab729e}" ma:internalName="TaxCatchAll" ma:showField="CatchAllData" ma:web="9dd362d0-63f2-4e3c-ac06-664d054c738d">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MetadataListItemId xmlns="0238f0ac-9b23-40a1-9bea-3608b3f97744" xsi:nil="true"/>
    <ImageMetadataListFieldId xmlns="0238f0ac-9b23-40a1-9bea-3608b3f97744" xsi:nil="true"/>
    <lcf76f155ced4ddcb4097134ff3c332f xmlns="0238f0ac-9b23-40a1-9bea-3608b3f97744">
      <Terms xmlns="http://schemas.microsoft.com/office/infopath/2007/PartnerControls"/>
    </lcf76f155ced4ddcb4097134ff3c332f>
    <TaxCatchAll xmlns="9dd362d0-63f2-4e3c-ac06-664d054c738d" xsi:nil="true"/>
    <_dlc_DocId xmlns="9dd362d0-63f2-4e3c-ac06-664d054c738d">WMOREF-1555984692-1374</_dlc_DocId>
    <_dlc_DocIdUrl xmlns="9dd362d0-63f2-4e3c-ac06-664d054c738d">
      <Url>https://wmoomm.sharepoint.com/sites/Hub/_layouts/15/DocIdRedir.aspx?ID=WMOREF-1555984692-1374</Url>
      <Description>WMOREF-1555984692-1374</Description>
    </_dlc_DocIdUrl>
  </documentManagement>
</p:properties>
</file>

<file path=customXml/itemProps1.xml><?xml version="1.0" encoding="utf-8"?>
<ds:datastoreItem xmlns:ds="http://schemas.openxmlformats.org/officeDocument/2006/customXml" ds:itemID="{DF5B0C47-9F72-4D6D-BA0B-1C79BBB1A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38f0ac-9b23-40a1-9bea-3608b3f97744"/>
    <ds:schemaRef ds:uri="9dd362d0-63f2-4e3c-ac06-664d054c7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E82D94-E5A0-45E7-B4D7-7AF5C62331C5}">
  <ds:schemaRefs>
    <ds:schemaRef ds:uri="http://schemas.microsoft.com/sharepoint/events"/>
  </ds:schemaRefs>
</ds:datastoreItem>
</file>

<file path=customXml/itemProps3.xml><?xml version="1.0" encoding="utf-8"?>
<ds:datastoreItem xmlns:ds="http://schemas.openxmlformats.org/officeDocument/2006/customXml" ds:itemID="{BFEAFFEE-5F5C-4084-82CF-BA64B4593A72}">
  <ds:schemaRefs>
    <ds:schemaRef ds:uri="http://schemas.microsoft.com/sharepoint/v3/contenttype/forms"/>
  </ds:schemaRefs>
</ds:datastoreItem>
</file>

<file path=customXml/itemProps4.xml><?xml version="1.0" encoding="utf-8"?>
<ds:datastoreItem xmlns:ds="http://schemas.openxmlformats.org/officeDocument/2006/customXml" ds:itemID="{F9995722-7EE4-43F0-BFD1-A4A9177742E2}">
  <ds:schemaRefs>
    <ds:schemaRef ds:uri="http://schemas.microsoft.com/office/2006/metadata/properties"/>
    <ds:schemaRef ds:uri="http://schemas.microsoft.com/office/infopath/2007/PartnerControls"/>
    <ds:schemaRef ds:uri="0238f0ac-9b23-40a1-9bea-3608b3f97744"/>
    <ds:schemaRef ds:uri="9dd362d0-63f2-4e3c-ac06-664d054c738d"/>
  </ds:schemaRefs>
</ds:datastoreItem>
</file>

<file path=docProps/app.xml><?xml version="1.0" encoding="utf-8"?>
<Properties xmlns="http://schemas.openxmlformats.org/officeDocument/2006/extended-properties" xmlns:vt="http://schemas.openxmlformats.org/officeDocument/2006/docPropsVTypes">
  <TotalTime>824</TotalTime>
  <Words>1513</Words>
  <Application>Microsoft Office PowerPoint</Application>
  <PresentationFormat>Widescreen</PresentationFormat>
  <Paragraphs>177</Paragraphs>
  <Slides>11</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Aptos</vt:lpstr>
      <vt:lpstr>Aptos Display</vt:lpstr>
      <vt:lpstr>Arial</vt:lpstr>
      <vt:lpstr>Calibri</vt:lpstr>
      <vt:lpstr>Times New Roman</vt:lpstr>
      <vt:lpstr>Custom Design</vt:lpstr>
      <vt:lpstr>1_Custom Design</vt:lpstr>
      <vt:lpstr>2_Custom Design</vt:lpstr>
      <vt:lpstr>Office Theme</vt:lpstr>
      <vt:lpstr>Session 1: Setting the Scene of Regional Context and SOFF in the Caribbean SOFF-IDB-CREWS Regional Workshop in the Caribbean  - May 5 – 7 Kingston, Jamaica </vt:lpstr>
      <vt:lpstr>Background</vt:lpstr>
      <vt:lpstr>PowerPoint Presentation</vt:lpstr>
      <vt:lpstr>PowerPoint Presentation</vt:lpstr>
      <vt:lpstr>Decision 3.1/1 (RA IV-19(I))</vt:lpstr>
      <vt:lpstr>Decides</vt:lpstr>
      <vt:lpstr>(2) Shall consist of the following stations:</vt:lpstr>
      <vt:lpstr>Proposed design</vt:lpstr>
      <vt:lpstr>PowerPoint Presentation</vt:lpstr>
      <vt:lpstr>PowerPoint Presentation</vt:lpstr>
      <vt:lpstr>CARIBBEAN SUBREGION GBON COMPLIANCE STATUS FOR  June 2023 and  2024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Daniel Vila Espigo</cp:lastModifiedBy>
  <cp:revision>17</cp:revision>
  <dcterms:created xsi:type="dcterms:W3CDTF">2024-04-23T12:25:23Z</dcterms:created>
  <dcterms:modified xsi:type="dcterms:W3CDTF">2025-05-04T19:56:15Z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0x01010063F6497A16C24847AD78F11B87F7D548</vt:lpwstr>
  </property>
  <property fmtid="{D5CDD505-2E9C-101B-9397-08002B2CF9AE}" pid="3" name="_dlc_DocIdItemGuid">
    <vt:lpwstr>770e6ac8-842c-40d0-bc92-2c589e2b3feb</vt:lpwstr>
  </property>
  <property fmtid="{D5CDD505-2E9C-101B-9397-08002B2CF9AE}" pid="4" name="MediaServiceImageTags">
    <vt:lpwstr/>
  </property>
</Properties>
</file>