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 id="2147483672" r:id="rId7"/>
    <p:sldMasterId id="2147483682" r:id="rId8"/>
  </p:sldMasterIdLst>
  <p:notesMasterIdLst>
    <p:notesMasterId r:id="rId23"/>
  </p:notesMasterIdLst>
  <p:sldIdLst>
    <p:sldId id="11386" r:id="rId9"/>
    <p:sldId id="1492" r:id="rId10"/>
    <p:sldId id="1587" r:id="rId11"/>
    <p:sldId id="11380" r:id="rId12"/>
    <p:sldId id="11383" r:id="rId13"/>
    <p:sldId id="11381" r:id="rId14"/>
    <p:sldId id="11384" r:id="rId15"/>
    <p:sldId id="11375" r:id="rId16"/>
    <p:sldId id="11378" r:id="rId17"/>
    <p:sldId id="11360" r:id="rId18"/>
    <p:sldId id="11385" r:id="rId19"/>
    <p:sldId id="1495" r:id="rId20"/>
    <p:sldId id="1499" r:id="rId21"/>
    <p:sldId id="11379" r:id="rId22"/>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74F1B6-66A6-4607-ABF6-327CE9DF19B8}" v="17" dt="2025-05-05T07:02:08.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p:scale>
          <a:sx n="60" d="100"/>
          <a:sy n="60" d="100"/>
        </p:scale>
        <p:origin x="81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r Stav" userId="d832b714-9016-4923-a6d3-8da35a8d141c" providerId="ADAL" clId="{FD74F1B6-66A6-4607-ABF6-327CE9DF19B8}"/>
    <pc:docChg chg="undo redo custSel addSld delSld modSld sldOrd">
      <pc:chgData name="Nir Stav" userId="d832b714-9016-4923-a6d3-8da35a8d141c" providerId="ADAL" clId="{FD74F1B6-66A6-4607-ABF6-327CE9DF19B8}" dt="2025-05-05T07:06:47.992" v="1366" actId="1038"/>
      <pc:docMkLst>
        <pc:docMk/>
      </pc:docMkLst>
      <pc:sldChg chg="del">
        <pc:chgData name="Nir Stav" userId="d832b714-9016-4923-a6d3-8da35a8d141c" providerId="ADAL" clId="{FD74F1B6-66A6-4607-ABF6-327CE9DF19B8}" dt="2025-05-05T06:04:29.154" v="11" actId="47"/>
        <pc:sldMkLst>
          <pc:docMk/>
          <pc:sldMk cId="2835597141" sldId="256"/>
        </pc:sldMkLst>
      </pc:sldChg>
      <pc:sldChg chg="del">
        <pc:chgData name="Nir Stav" userId="d832b714-9016-4923-a6d3-8da35a8d141c" providerId="ADAL" clId="{FD74F1B6-66A6-4607-ABF6-327CE9DF19B8}" dt="2025-05-05T07:01:11.343" v="1325" actId="47"/>
        <pc:sldMkLst>
          <pc:docMk/>
          <pc:sldMk cId="3189715303" sldId="257"/>
        </pc:sldMkLst>
      </pc:sldChg>
      <pc:sldChg chg="del">
        <pc:chgData name="Nir Stav" userId="d832b714-9016-4923-a6d3-8da35a8d141c" providerId="ADAL" clId="{FD74F1B6-66A6-4607-ABF6-327CE9DF19B8}" dt="2025-05-05T06:03:03.154" v="5" actId="47"/>
        <pc:sldMkLst>
          <pc:docMk/>
          <pc:sldMk cId="3823670128" sldId="258"/>
        </pc:sldMkLst>
      </pc:sldChg>
      <pc:sldChg chg="del">
        <pc:chgData name="Nir Stav" userId="d832b714-9016-4923-a6d3-8da35a8d141c" providerId="ADAL" clId="{FD74F1B6-66A6-4607-ABF6-327CE9DF19B8}" dt="2025-05-05T06:04:08.581" v="10" actId="47"/>
        <pc:sldMkLst>
          <pc:docMk/>
          <pc:sldMk cId="2672734592" sldId="259"/>
        </pc:sldMkLst>
      </pc:sldChg>
      <pc:sldChg chg="del">
        <pc:chgData name="Nir Stav" userId="d832b714-9016-4923-a6d3-8da35a8d141c" providerId="ADAL" clId="{FD74F1B6-66A6-4607-ABF6-327CE9DF19B8}" dt="2025-05-05T06:04:40.560" v="12" actId="47"/>
        <pc:sldMkLst>
          <pc:docMk/>
          <pc:sldMk cId="1264998288" sldId="260"/>
        </pc:sldMkLst>
      </pc:sldChg>
      <pc:sldChg chg="del">
        <pc:chgData name="Nir Stav" userId="d832b714-9016-4923-a6d3-8da35a8d141c" providerId="ADAL" clId="{FD74F1B6-66A6-4607-ABF6-327CE9DF19B8}" dt="2025-05-05T06:03:00.398" v="4" actId="47"/>
        <pc:sldMkLst>
          <pc:docMk/>
          <pc:sldMk cId="819403262" sldId="261"/>
        </pc:sldMkLst>
      </pc:sldChg>
      <pc:sldChg chg="modSp del mod">
        <pc:chgData name="Nir Stav" userId="d832b714-9016-4923-a6d3-8da35a8d141c" providerId="ADAL" clId="{FD74F1B6-66A6-4607-ABF6-327CE9DF19B8}" dt="2025-05-05T06:04:05.083" v="9" actId="47"/>
        <pc:sldMkLst>
          <pc:docMk/>
          <pc:sldMk cId="152091036" sldId="1493"/>
        </pc:sldMkLst>
        <pc:spChg chg="mod">
          <ac:chgData name="Nir Stav" userId="d832b714-9016-4923-a6d3-8da35a8d141c" providerId="ADAL" clId="{FD74F1B6-66A6-4607-ABF6-327CE9DF19B8}" dt="2025-05-05T06:02:53.270" v="3" actId="27636"/>
          <ac:spMkLst>
            <pc:docMk/>
            <pc:sldMk cId="152091036" sldId="1493"/>
            <ac:spMk id="3" creationId="{9976704F-785C-AB6F-1E3F-484BD448206F}"/>
          </ac:spMkLst>
        </pc:spChg>
      </pc:sldChg>
      <pc:sldChg chg="del">
        <pc:chgData name="Nir Stav" userId="d832b714-9016-4923-a6d3-8da35a8d141c" providerId="ADAL" clId="{FD74F1B6-66A6-4607-ABF6-327CE9DF19B8}" dt="2025-05-05T06:03:26.144" v="6" actId="47"/>
        <pc:sldMkLst>
          <pc:docMk/>
          <pc:sldMk cId="1597965764" sldId="1494"/>
        </pc:sldMkLst>
      </pc:sldChg>
      <pc:sldChg chg="del delDesignElem">
        <pc:chgData name="Nir Stav" userId="d832b714-9016-4923-a6d3-8da35a8d141c" providerId="ADAL" clId="{FD74F1B6-66A6-4607-ABF6-327CE9DF19B8}" dt="2025-05-05T07:02:08.142" v="1326"/>
        <pc:sldMkLst>
          <pc:docMk/>
          <pc:sldMk cId="3141259508" sldId="1495"/>
        </pc:sldMkLst>
      </pc:sldChg>
      <pc:sldChg chg="del">
        <pc:chgData name="Nir Stav" userId="d832b714-9016-4923-a6d3-8da35a8d141c" providerId="ADAL" clId="{FD74F1B6-66A6-4607-ABF6-327CE9DF19B8}" dt="2025-05-05T06:27:32.710" v="314" actId="47"/>
        <pc:sldMkLst>
          <pc:docMk/>
          <pc:sldMk cId="2651666572" sldId="1496"/>
        </pc:sldMkLst>
      </pc:sldChg>
      <pc:sldChg chg="del">
        <pc:chgData name="Nir Stav" userId="d832b714-9016-4923-a6d3-8da35a8d141c" providerId="ADAL" clId="{FD74F1B6-66A6-4607-ABF6-327CE9DF19B8}" dt="2025-05-05T06:27:32.710" v="314" actId="47"/>
        <pc:sldMkLst>
          <pc:docMk/>
          <pc:sldMk cId="75750170" sldId="1497"/>
        </pc:sldMkLst>
      </pc:sldChg>
      <pc:sldChg chg="del">
        <pc:chgData name="Nir Stav" userId="d832b714-9016-4923-a6d3-8da35a8d141c" providerId="ADAL" clId="{FD74F1B6-66A6-4607-ABF6-327CE9DF19B8}" dt="2025-05-05T06:27:32.710" v="314" actId="47"/>
        <pc:sldMkLst>
          <pc:docMk/>
          <pc:sldMk cId="4037405044" sldId="1498"/>
        </pc:sldMkLst>
      </pc:sldChg>
      <pc:sldChg chg="addSp modSp del mod">
        <pc:chgData name="Nir Stav" userId="d832b714-9016-4923-a6d3-8da35a8d141c" providerId="ADAL" clId="{FD74F1B6-66A6-4607-ABF6-327CE9DF19B8}" dt="2025-05-05T07:04:26.405" v="1335" actId="1076"/>
        <pc:sldMkLst>
          <pc:docMk/>
          <pc:sldMk cId="2675375776" sldId="1499"/>
        </pc:sldMkLst>
        <pc:spChg chg="mod">
          <ac:chgData name="Nir Stav" userId="d832b714-9016-4923-a6d3-8da35a8d141c" providerId="ADAL" clId="{FD74F1B6-66A6-4607-ABF6-327CE9DF19B8}" dt="2025-05-05T07:02:08.211" v="1327" actId="27636"/>
          <ac:spMkLst>
            <pc:docMk/>
            <pc:sldMk cId="2675375776" sldId="1499"/>
            <ac:spMk id="2" creationId="{04384646-F128-37EB-21C1-957372673A9C}"/>
          </ac:spMkLst>
        </pc:spChg>
        <pc:picChg chg="add mod modCrop">
          <ac:chgData name="Nir Stav" userId="d832b714-9016-4923-a6d3-8da35a8d141c" providerId="ADAL" clId="{FD74F1B6-66A6-4607-ABF6-327CE9DF19B8}" dt="2025-05-05T07:04:26.405" v="1335" actId="1076"/>
          <ac:picMkLst>
            <pc:docMk/>
            <pc:sldMk cId="2675375776" sldId="1499"/>
            <ac:picMk id="6" creationId="{711DDAE1-65E5-F1C5-C0DA-58981AC29B68}"/>
          </ac:picMkLst>
        </pc:picChg>
      </pc:sldChg>
      <pc:sldChg chg="modSp add mod">
        <pc:chgData name="Nir Stav" userId="d832b714-9016-4923-a6d3-8da35a8d141c" providerId="ADAL" clId="{FD74F1B6-66A6-4607-ABF6-327CE9DF19B8}" dt="2025-05-05T06:06:19.374" v="14" actId="6549"/>
        <pc:sldMkLst>
          <pc:docMk/>
          <pc:sldMk cId="2534876603" sldId="1587"/>
        </pc:sldMkLst>
        <pc:spChg chg="mod">
          <ac:chgData name="Nir Stav" userId="d832b714-9016-4923-a6d3-8da35a8d141c" providerId="ADAL" clId="{FD74F1B6-66A6-4607-ABF6-327CE9DF19B8}" dt="2025-05-05T06:06:19.374" v="14" actId="6549"/>
          <ac:spMkLst>
            <pc:docMk/>
            <pc:sldMk cId="2534876603" sldId="1587"/>
            <ac:spMk id="3" creationId="{3A1E6D9C-E790-C9A1-2DA0-98596B78F71B}"/>
          </ac:spMkLst>
        </pc:spChg>
      </pc:sldChg>
      <pc:sldChg chg="ord">
        <pc:chgData name="Nir Stav" userId="d832b714-9016-4923-a6d3-8da35a8d141c" providerId="ADAL" clId="{FD74F1B6-66A6-4607-ABF6-327CE9DF19B8}" dt="2025-05-05T07:00:48.933" v="1324"/>
        <pc:sldMkLst>
          <pc:docMk/>
          <pc:sldMk cId="1127755692" sldId="11360"/>
        </pc:sldMkLst>
      </pc:sldChg>
      <pc:sldChg chg="add del">
        <pc:chgData name="Nir Stav" userId="d832b714-9016-4923-a6d3-8da35a8d141c" providerId="ADAL" clId="{FD74F1B6-66A6-4607-ABF6-327CE9DF19B8}" dt="2025-05-05T06:07:00.977" v="15" actId="47"/>
        <pc:sldMkLst>
          <pc:docMk/>
          <pc:sldMk cId="359453315" sldId="11371"/>
        </pc:sldMkLst>
      </pc:sldChg>
      <pc:sldChg chg="del">
        <pc:chgData name="Nir Stav" userId="d832b714-9016-4923-a6d3-8da35a8d141c" providerId="ADAL" clId="{FD74F1B6-66A6-4607-ABF6-327CE9DF19B8}" dt="2025-05-05T07:00:24.278" v="1322" actId="2696"/>
        <pc:sldMkLst>
          <pc:docMk/>
          <pc:sldMk cId="1376463923" sldId="11375"/>
        </pc:sldMkLst>
      </pc:sldChg>
      <pc:sldChg chg="modSp del mod">
        <pc:chgData name="Nir Stav" userId="d832b714-9016-4923-a6d3-8da35a8d141c" providerId="ADAL" clId="{FD74F1B6-66A6-4607-ABF6-327CE9DF19B8}" dt="2025-05-05T06:03:26.144" v="6" actId="47"/>
        <pc:sldMkLst>
          <pc:docMk/>
          <pc:sldMk cId="1869454654" sldId="11376"/>
        </pc:sldMkLst>
        <pc:spChg chg="mod">
          <ac:chgData name="Nir Stav" userId="d832b714-9016-4923-a6d3-8da35a8d141c" providerId="ADAL" clId="{FD74F1B6-66A6-4607-ABF6-327CE9DF19B8}" dt="2025-05-05T06:02:53.232" v="1" actId="27636"/>
          <ac:spMkLst>
            <pc:docMk/>
            <pc:sldMk cId="1869454654" sldId="11376"/>
            <ac:spMk id="2" creationId="{F4453AE6-1CE9-23E0-09AD-6D583A845ABE}"/>
          </ac:spMkLst>
        </pc:spChg>
      </pc:sldChg>
      <pc:sldChg chg="del">
        <pc:chgData name="Nir Stav" userId="d832b714-9016-4923-a6d3-8da35a8d141c" providerId="ADAL" clId="{FD74F1B6-66A6-4607-ABF6-327CE9DF19B8}" dt="2025-05-05T06:03:26.144" v="6" actId="47"/>
        <pc:sldMkLst>
          <pc:docMk/>
          <pc:sldMk cId="1277292207" sldId="11377"/>
        </pc:sldMkLst>
      </pc:sldChg>
      <pc:sldChg chg="del ord">
        <pc:chgData name="Nir Stav" userId="d832b714-9016-4923-a6d3-8da35a8d141c" providerId="ADAL" clId="{FD74F1B6-66A6-4607-ABF6-327CE9DF19B8}" dt="2025-05-05T07:00:24.278" v="1322" actId="2696"/>
        <pc:sldMkLst>
          <pc:docMk/>
          <pc:sldMk cId="3257735353" sldId="11378"/>
        </pc:sldMkLst>
      </pc:sldChg>
      <pc:sldChg chg="modSp mod">
        <pc:chgData name="Nir Stav" userId="d832b714-9016-4923-a6d3-8da35a8d141c" providerId="ADAL" clId="{FD74F1B6-66A6-4607-ABF6-327CE9DF19B8}" dt="2025-05-05T07:06:47.992" v="1366" actId="1038"/>
        <pc:sldMkLst>
          <pc:docMk/>
          <pc:sldMk cId="721833925" sldId="11379"/>
        </pc:sldMkLst>
        <pc:spChg chg="mod">
          <ac:chgData name="Nir Stav" userId="d832b714-9016-4923-a6d3-8da35a8d141c" providerId="ADAL" clId="{FD74F1B6-66A6-4607-ABF6-327CE9DF19B8}" dt="2025-05-05T07:05:38.830" v="1351" actId="1076"/>
          <ac:spMkLst>
            <pc:docMk/>
            <pc:sldMk cId="721833925" sldId="11379"/>
            <ac:spMk id="2" creationId="{5BD50207-895F-14DB-6441-68B4DF08A83C}"/>
          </ac:spMkLst>
        </pc:spChg>
        <pc:spChg chg="mod">
          <ac:chgData name="Nir Stav" userId="d832b714-9016-4923-a6d3-8da35a8d141c" providerId="ADAL" clId="{FD74F1B6-66A6-4607-ABF6-327CE9DF19B8}" dt="2025-05-05T07:06:47.992" v="1366" actId="1038"/>
          <ac:spMkLst>
            <pc:docMk/>
            <pc:sldMk cId="721833925" sldId="11379"/>
            <ac:spMk id="3" creationId="{2CDCB20A-D5B8-4637-1F10-DA9E3E745031}"/>
          </ac:spMkLst>
        </pc:spChg>
      </pc:sldChg>
      <pc:sldChg chg="addSp modSp new mod ord">
        <pc:chgData name="Nir Stav" userId="d832b714-9016-4923-a6d3-8da35a8d141c" providerId="ADAL" clId="{FD74F1B6-66A6-4607-ABF6-327CE9DF19B8}" dt="2025-05-05T06:27:10.839" v="313"/>
        <pc:sldMkLst>
          <pc:docMk/>
          <pc:sldMk cId="4214679670" sldId="11380"/>
        </pc:sldMkLst>
        <pc:spChg chg="add mod">
          <ac:chgData name="Nir Stav" userId="d832b714-9016-4923-a6d3-8da35a8d141c" providerId="ADAL" clId="{FD74F1B6-66A6-4607-ABF6-327CE9DF19B8}" dt="2025-05-05T06:26:11.922" v="307" actId="207"/>
          <ac:spMkLst>
            <pc:docMk/>
            <pc:sldMk cId="4214679670" sldId="11380"/>
            <ac:spMk id="6" creationId="{F875C14A-BD89-72E0-4698-09B58FF8D6F5}"/>
          </ac:spMkLst>
        </pc:spChg>
        <pc:spChg chg="add mod">
          <ac:chgData name="Nir Stav" userId="d832b714-9016-4923-a6d3-8da35a8d141c" providerId="ADAL" clId="{FD74F1B6-66A6-4607-ABF6-327CE9DF19B8}" dt="2025-05-05T06:26:46.955" v="311" actId="207"/>
          <ac:spMkLst>
            <pc:docMk/>
            <pc:sldMk cId="4214679670" sldId="11380"/>
            <ac:spMk id="7" creationId="{24CF7775-7CB2-CF87-5DD0-E7A660DCB3AE}"/>
          </ac:spMkLst>
        </pc:spChg>
        <pc:spChg chg="add mod">
          <ac:chgData name="Nir Stav" userId="d832b714-9016-4923-a6d3-8da35a8d141c" providerId="ADAL" clId="{FD74F1B6-66A6-4607-ABF6-327CE9DF19B8}" dt="2025-05-05T06:18:59.674" v="220" actId="1076"/>
          <ac:spMkLst>
            <pc:docMk/>
            <pc:sldMk cId="4214679670" sldId="11380"/>
            <ac:spMk id="8" creationId="{6B4B1812-717A-5298-1CFA-9712FA8B390D}"/>
          </ac:spMkLst>
        </pc:spChg>
        <pc:picChg chg="add mod modCrop">
          <ac:chgData name="Nir Stav" userId="d832b714-9016-4923-a6d3-8da35a8d141c" providerId="ADAL" clId="{FD74F1B6-66A6-4607-ABF6-327CE9DF19B8}" dt="2025-05-05T06:11:20.114" v="29" actId="14100"/>
          <ac:picMkLst>
            <pc:docMk/>
            <pc:sldMk cId="4214679670" sldId="11380"/>
            <ac:picMk id="3" creationId="{A81651EF-205D-37D6-48A1-3E3938A906FA}"/>
          </ac:picMkLst>
        </pc:picChg>
        <pc:picChg chg="add mod modCrop">
          <ac:chgData name="Nir Stav" userId="d832b714-9016-4923-a6d3-8da35a8d141c" providerId="ADAL" clId="{FD74F1B6-66A6-4607-ABF6-327CE9DF19B8}" dt="2025-05-05T06:11:06.308" v="28" actId="1076"/>
          <ac:picMkLst>
            <pc:docMk/>
            <pc:sldMk cId="4214679670" sldId="11380"/>
            <ac:picMk id="5" creationId="{39485867-8860-63D9-EC63-BE7BC5130663}"/>
          </ac:picMkLst>
        </pc:picChg>
      </pc:sldChg>
      <pc:sldChg chg="addSp delSp modSp mod ord">
        <pc:chgData name="Nir Stav" userId="d832b714-9016-4923-a6d3-8da35a8d141c" providerId="ADAL" clId="{FD74F1B6-66A6-4607-ABF6-327CE9DF19B8}" dt="2025-05-05T06:27:10.839" v="313"/>
        <pc:sldMkLst>
          <pc:docMk/>
          <pc:sldMk cId="4050050627" sldId="11381"/>
        </pc:sldMkLst>
        <pc:spChg chg="mod">
          <ac:chgData name="Nir Stav" userId="d832b714-9016-4923-a6d3-8da35a8d141c" providerId="ADAL" clId="{FD74F1B6-66A6-4607-ABF6-327CE9DF19B8}" dt="2025-05-05T06:26:28.725" v="309" actId="207"/>
          <ac:spMkLst>
            <pc:docMk/>
            <pc:sldMk cId="4050050627" sldId="11381"/>
            <ac:spMk id="6" creationId="{F875C14A-BD89-72E0-4698-09B58FF8D6F5}"/>
          </ac:spMkLst>
        </pc:spChg>
        <pc:spChg chg="mod">
          <ac:chgData name="Nir Stav" userId="d832b714-9016-4923-a6d3-8da35a8d141c" providerId="ADAL" clId="{FD74F1B6-66A6-4607-ABF6-327CE9DF19B8}" dt="2025-05-05T06:26:34.672" v="310" actId="207"/>
          <ac:spMkLst>
            <pc:docMk/>
            <pc:sldMk cId="4050050627" sldId="11381"/>
            <ac:spMk id="7" creationId="{24CF7775-7CB2-CF87-5DD0-E7A660DCB3AE}"/>
          </ac:spMkLst>
        </pc:spChg>
        <pc:picChg chg="del">
          <ac:chgData name="Nir Stav" userId="d832b714-9016-4923-a6d3-8da35a8d141c" providerId="ADAL" clId="{FD74F1B6-66A6-4607-ABF6-327CE9DF19B8}" dt="2025-05-05T06:23:06.799" v="292" actId="478"/>
          <ac:picMkLst>
            <pc:docMk/>
            <pc:sldMk cId="4050050627" sldId="11381"/>
            <ac:picMk id="3" creationId="{A81651EF-205D-37D6-48A1-3E3938A906FA}"/>
          </ac:picMkLst>
        </pc:picChg>
        <pc:picChg chg="add mod modCrop">
          <ac:chgData name="Nir Stav" userId="d832b714-9016-4923-a6d3-8da35a8d141c" providerId="ADAL" clId="{FD74F1B6-66A6-4607-ABF6-327CE9DF19B8}" dt="2025-05-05T06:24:21.470" v="299" actId="1076"/>
          <ac:picMkLst>
            <pc:docMk/>
            <pc:sldMk cId="4050050627" sldId="11381"/>
            <ac:picMk id="4" creationId="{39353081-129E-75DE-62C8-F8613BD3B9E0}"/>
          </ac:picMkLst>
        </pc:picChg>
        <pc:picChg chg="del">
          <ac:chgData name="Nir Stav" userId="d832b714-9016-4923-a6d3-8da35a8d141c" providerId="ADAL" clId="{FD74F1B6-66A6-4607-ABF6-327CE9DF19B8}" dt="2025-05-05T06:23:09.325" v="293" actId="478"/>
          <ac:picMkLst>
            <pc:docMk/>
            <pc:sldMk cId="4050050627" sldId="11381"/>
            <ac:picMk id="5" creationId="{39485867-8860-63D9-EC63-BE7BC5130663}"/>
          </ac:picMkLst>
        </pc:picChg>
        <pc:picChg chg="add mod modCrop">
          <ac:chgData name="Nir Stav" userId="d832b714-9016-4923-a6d3-8da35a8d141c" providerId="ADAL" clId="{FD74F1B6-66A6-4607-ABF6-327CE9DF19B8}" dt="2025-05-05T06:25:29.803" v="305" actId="1076"/>
          <ac:picMkLst>
            <pc:docMk/>
            <pc:sldMk cId="4050050627" sldId="11381"/>
            <ac:picMk id="10" creationId="{C3A38E68-7E0F-3B1C-BE1C-C1C4476AE0CF}"/>
          </ac:picMkLst>
        </pc:picChg>
      </pc:sldChg>
      <pc:sldChg chg="add del">
        <pc:chgData name="Nir Stav" userId="d832b714-9016-4923-a6d3-8da35a8d141c" providerId="ADAL" clId="{FD74F1B6-66A6-4607-ABF6-327CE9DF19B8}" dt="2025-05-05T06:20:39.193" v="222" actId="47"/>
        <pc:sldMkLst>
          <pc:docMk/>
          <pc:sldMk cId="72115499" sldId="11382"/>
        </pc:sldMkLst>
      </pc:sldChg>
      <pc:sldChg chg="new del ord">
        <pc:chgData name="Nir Stav" userId="d832b714-9016-4923-a6d3-8da35a8d141c" providerId="ADAL" clId="{FD74F1B6-66A6-4607-ABF6-327CE9DF19B8}" dt="2025-05-05T06:55:53.018" v="1133" actId="47"/>
        <pc:sldMkLst>
          <pc:docMk/>
          <pc:sldMk cId="356938778" sldId="11382"/>
        </pc:sldMkLst>
      </pc:sldChg>
      <pc:sldChg chg="addSp modSp new mod ord">
        <pc:chgData name="Nir Stav" userId="d832b714-9016-4923-a6d3-8da35a8d141c" providerId="ADAL" clId="{FD74F1B6-66A6-4607-ABF6-327CE9DF19B8}" dt="2025-05-05T06:55:12.656" v="1132" actId="207"/>
        <pc:sldMkLst>
          <pc:docMk/>
          <pc:sldMk cId="399363621" sldId="11383"/>
        </pc:sldMkLst>
        <pc:spChg chg="add mod">
          <ac:chgData name="Nir Stav" userId="d832b714-9016-4923-a6d3-8da35a8d141c" providerId="ADAL" clId="{FD74F1B6-66A6-4607-ABF6-327CE9DF19B8}" dt="2025-05-05T06:55:12.656" v="1132" actId="207"/>
          <ac:spMkLst>
            <pc:docMk/>
            <pc:sldMk cId="399363621" sldId="11383"/>
            <ac:spMk id="4" creationId="{8B200C9B-46CD-F2AB-0174-25BEC23549D1}"/>
          </ac:spMkLst>
        </pc:spChg>
        <pc:spChg chg="add mod">
          <ac:chgData name="Nir Stav" userId="d832b714-9016-4923-a6d3-8da35a8d141c" providerId="ADAL" clId="{FD74F1B6-66A6-4607-ABF6-327CE9DF19B8}" dt="2025-05-05T06:35:45.071" v="679" actId="207"/>
          <ac:spMkLst>
            <pc:docMk/>
            <pc:sldMk cId="399363621" sldId="11383"/>
            <ac:spMk id="5" creationId="{3F05BEB2-09A7-F4EE-D58D-54106FDAFC15}"/>
          </ac:spMkLst>
        </pc:spChg>
        <pc:picChg chg="add mod modCrop">
          <ac:chgData name="Nir Stav" userId="d832b714-9016-4923-a6d3-8da35a8d141c" providerId="ADAL" clId="{FD74F1B6-66A6-4607-ABF6-327CE9DF19B8}" dt="2025-05-05T06:35:20.365" v="677" actId="1076"/>
          <ac:picMkLst>
            <pc:docMk/>
            <pc:sldMk cId="399363621" sldId="11383"/>
            <ac:picMk id="3" creationId="{5701C742-C58B-B7E3-11E8-A7020B66607A}"/>
          </ac:picMkLst>
        </pc:picChg>
      </pc:sldChg>
      <pc:sldChg chg="addSp delSp modSp mod">
        <pc:chgData name="Nir Stav" userId="d832b714-9016-4923-a6d3-8da35a8d141c" providerId="ADAL" clId="{FD74F1B6-66A6-4607-ABF6-327CE9DF19B8}" dt="2025-05-05T06:54:56.261" v="1131" actId="207"/>
        <pc:sldMkLst>
          <pc:docMk/>
          <pc:sldMk cId="3983843330" sldId="11384"/>
        </pc:sldMkLst>
        <pc:spChg chg="mod">
          <ac:chgData name="Nir Stav" userId="d832b714-9016-4923-a6d3-8da35a8d141c" providerId="ADAL" clId="{FD74F1B6-66A6-4607-ABF6-327CE9DF19B8}" dt="2025-05-05T06:54:56.261" v="1131" actId="207"/>
          <ac:spMkLst>
            <pc:docMk/>
            <pc:sldMk cId="3983843330" sldId="11384"/>
            <ac:spMk id="4" creationId="{8B200C9B-46CD-F2AB-0174-25BEC23549D1}"/>
          </ac:spMkLst>
        </pc:spChg>
        <pc:spChg chg="mod">
          <ac:chgData name="Nir Stav" userId="d832b714-9016-4923-a6d3-8da35a8d141c" providerId="ADAL" clId="{FD74F1B6-66A6-4607-ABF6-327CE9DF19B8}" dt="2025-05-05T06:54:02.840" v="1119" actId="20577"/>
          <ac:spMkLst>
            <pc:docMk/>
            <pc:sldMk cId="3983843330" sldId="11384"/>
            <ac:spMk id="5" creationId="{3F05BEB2-09A7-F4EE-D58D-54106FDAFC15}"/>
          </ac:spMkLst>
        </pc:spChg>
        <pc:spChg chg="add mod">
          <ac:chgData name="Nir Stav" userId="d832b714-9016-4923-a6d3-8da35a8d141c" providerId="ADAL" clId="{FD74F1B6-66A6-4607-ABF6-327CE9DF19B8}" dt="2025-05-05T06:53:15.497" v="1105" actId="1038"/>
          <ac:spMkLst>
            <pc:docMk/>
            <pc:sldMk cId="3983843330" sldId="11384"/>
            <ac:spMk id="11" creationId="{1F15B6BC-DA08-ED07-F924-922A0FF04823}"/>
          </ac:spMkLst>
        </pc:spChg>
        <pc:spChg chg="add mod">
          <ac:chgData name="Nir Stav" userId="d832b714-9016-4923-a6d3-8da35a8d141c" providerId="ADAL" clId="{FD74F1B6-66A6-4607-ABF6-327CE9DF19B8}" dt="2025-05-05T06:53:08.550" v="1094" actId="1038"/>
          <ac:spMkLst>
            <pc:docMk/>
            <pc:sldMk cId="3983843330" sldId="11384"/>
            <ac:spMk id="12" creationId="{2D14B510-AD94-AD4B-9953-66B423018593}"/>
          </ac:spMkLst>
        </pc:spChg>
        <pc:picChg chg="del">
          <ac:chgData name="Nir Stav" userId="d832b714-9016-4923-a6d3-8da35a8d141c" providerId="ADAL" clId="{FD74F1B6-66A6-4607-ABF6-327CE9DF19B8}" dt="2025-05-05T06:36:22.578" v="689" actId="478"/>
          <ac:picMkLst>
            <pc:docMk/>
            <pc:sldMk cId="3983843330" sldId="11384"/>
            <ac:picMk id="3" creationId="{5701C742-C58B-B7E3-11E8-A7020B66607A}"/>
          </ac:picMkLst>
        </pc:picChg>
        <pc:picChg chg="add del">
          <ac:chgData name="Nir Stav" userId="d832b714-9016-4923-a6d3-8da35a8d141c" providerId="ADAL" clId="{FD74F1B6-66A6-4607-ABF6-327CE9DF19B8}" dt="2025-05-05T06:39:18.922" v="691" actId="478"/>
          <ac:picMkLst>
            <pc:docMk/>
            <pc:sldMk cId="3983843330" sldId="11384"/>
            <ac:picMk id="6" creationId="{A171583F-717C-A31E-2780-A8C10337CBB4}"/>
          </ac:picMkLst>
        </pc:picChg>
        <pc:picChg chg="add mod modCrop">
          <ac:chgData name="Nir Stav" userId="d832b714-9016-4923-a6d3-8da35a8d141c" providerId="ADAL" clId="{FD74F1B6-66A6-4607-ABF6-327CE9DF19B8}" dt="2025-05-05T06:52:14.837" v="1002" actId="1038"/>
          <ac:picMkLst>
            <pc:docMk/>
            <pc:sldMk cId="3983843330" sldId="11384"/>
            <ac:picMk id="8" creationId="{79CEAEE3-B917-D43B-DF7A-2F6CB1475C24}"/>
          </ac:picMkLst>
        </pc:picChg>
        <pc:picChg chg="add mod modCrop">
          <ac:chgData name="Nir Stav" userId="d832b714-9016-4923-a6d3-8da35a8d141c" providerId="ADAL" clId="{FD74F1B6-66A6-4607-ABF6-327CE9DF19B8}" dt="2025-05-05T06:52:58.829" v="1089" actId="1037"/>
          <ac:picMkLst>
            <pc:docMk/>
            <pc:sldMk cId="3983843330" sldId="11384"/>
            <ac:picMk id="10" creationId="{9CB245AA-2C67-6FD6-8E0E-6D17A61A16C5}"/>
          </ac:picMkLst>
        </pc:picChg>
        <pc:picChg chg="add mod modCrop">
          <ac:chgData name="Nir Stav" userId="d832b714-9016-4923-a6d3-8da35a8d141c" providerId="ADAL" clId="{FD74F1B6-66A6-4607-ABF6-327CE9DF19B8}" dt="2025-05-05T06:48:29.859" v="894" actId="1076"/>
          <ac:picMkLst>
            <pc:docMk/>
            <pc:sldMk cId="3983843330" sldId="11384"/>
            <ac:picMk id="14" creationId="{5D1D749E-35AF-E2D9-21E6-86B34F839E7B}"/>
          </ac:picMkLst>
        </pc:picChg>
      </pc:sldChg>
      <pc:sldMasterChg chg="delSldLayout">
        <pc:chgData name="Nir Stav" userId="d832b714-9016-4923-a6d3-8da35a8d141c" providerId="ADAL" clId="{FD74F1B6-66A6-4607-ABF6-327CE9DF19B8}" dt="2025-05-05T06:03:00.398" v="4" actId="47"/>
        <pc:sldMasterMkLst>
          <pc:docMk/>
          <pc:sldMasterMk cId="1933180123" sldId="2147483660"/>
        </pc:sldMasterMkLst>
        <pc:sldLayoutChg chg="del">
          <pc:chgData name="Nir Stav" userId="d832b714-9016-4923-a6d3-8da35a8d141c" providerId="ADAL" clId="{FD74F1B6-66A6-4607-ABF6-327CE9DF19B8}" dt="2025-05-05T06:03:00.398" v="4" actId="47"/>
          <pc:sldLayoutMkLst>
            <pc:docMk/>
            <pc:sldMasterMk cId="1933180123" sldId="2147483660"/>
            <pc:sldLayoutMk cId="504175452"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26665-E133-43EC-A865-233680D6261A}" type="datetimeFigureOut">
              <a:rPr lang="en-CH" smtClean="0"/>
              <a:t>05/05/2025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AB49D-1658-4905-8532-48C9810DE081}" type="slidenum">
              <a:rPr lang="en-CH" smtClean="0"/>
              <a:t>‹#›</a:t>
            </a:fld>
            <a:endParaRPr lang="en-CH"/>
          </a:p>
        </p:txBody>
      </p:sp>
    </p:spTree>
    <p:extLst>
      <p:ext uri="{BB962C8B-B14F-4D97-AF65-F5344CB8AC3E}">
        <p14:creationId xmlns:p14="http://schemas.microsoft.com/office/powerpoint/2010/main" val="1894789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a:t>For upper air, additionally we are looking at required resolution</a:t>
            </a:r>
          </a:p>
          <a:p>
            <a:r>
              <a:rPr lang="en-CH"/>
              <a:t>WDQMS is operated in cooperation with DWD (Germany), ECMWF, JMA (Japan), and NOAA/NCEP (USA)</a:t>
            </a:r>
            <a:endParaRPr lang="en-GB"/>
          </a:p>
        </p:txBody>
      </p:sp>
    </p:spTree>
    <p:extLst>
      <p:ext uri="{BB962C8B-B14F-4D97-AF65-F5344CB8AC3E}">
        <p14:creationId xmlns:p14="http://schemas.microsoft.com/office/powerpoint/2010/main" val="229829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95faff24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H"/>
              <a:t>Albert (backup: </a:t>
            </a:r>
            <a:r>
              <a:rPr lang="fr-CH" err="1"/>
              <a:t>Champika</a:t>
            </a:r>
            <a:r>
              <a:rPr lang="fr-CH"/>
              <a:t>)</a:t>
            </a:r>
            <a:endParaRPr/>
          </a:p>
        </p:txBody>
      </p:sp>
      <p:sp>
        <p:nvSpPr>
          <p:cNvPr id="376" name="Google Shape;376;g295faff24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741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95faff24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H"/>
              <a:t>Albert (backup: </a:t>
            </a:r>
            <a:r>
              <a:rPr lang="fr-CH" err="1"/>
              <a:t>Champika</a:t>
            </a:r>
            <a:r>
              <a:rPr lang="fr-CH"/>
              <a:t>)</a:t>
            </a:r>
            <a:endParaRPr/>
          </a:p>
        </p:txBody>
      </p:sp>
      <p:sp>
        <p:nvSpPr>
          <p:cNvPr id="376" name="Google Shape;376;g295faff24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7714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B796776-E13E-EE70-1024-61D0E54893B0}"/>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chemeClr val="bg1"/>
                </a:solidFill>
              </a:defRPr>
            </a:lvl1pPr>
          </a:lstStyle>
          <a:p>
            <a:r>
              <a:rPr lang="en-GB" dirty="0"/>
              <a:t>Cover – Insert title</a:t>
            </a:r>
            <a:endParaRPr lang="en-FR" dirty="0"/>
          </a:p>
        </p:txBody>
      </p:sp>
      <p:sp>
        <p:nvSpPr>
          <p:cNvPr id="5" name="Text Placeholder 2">
            <a:extLst>
              <a:ext uri="{FF2B5EF4-FFF2-40B4-BE49-F238E27FC236}">
                <a16:creationId xmlns:a16="http://schemas.microsoft.com/office/drawing/2014/main" id="{93A33BDE-5827-B978-8782-68D8565EB7BF}"/>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solidFill>
                  <a:schemeClr val="bg1"/>
                </a:solidFill>
              </a:defRPr>
            </a:lvl1pPr>
            <a:lvl2pPr algn="ctr">
              <a:defRPr sz="2800">
                <a:solidFill>
                  <a:schemeClr val="bg1"/>
                </a:solidFill>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4470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4C69AE-3299-1F59-997F-1709C1DD7A81}"/>
              </a:ext>
            </a:extLst>
          </p:cNvPr>
          <p:cNvSpPr>
            <a:spLocks noGrp="1"/>
          </p:cNvSpPr>
          <p:nvPr>
            <p:ph type="title" hasCustomPrompt="1"/>
          </p:nvPr>
        </p:nvSpPr>
        <p:spPr>
          <a:xfrm>
            <a:off x="838200" y="660902"/>
            <a:ext cx="10515600" cy="1325563"/>
          </a:xfrm>
          <a:prstGeom prst="rect">
            <a:avLst/>
          </a:prstGeom>
        </p:spPr>
        <p:txBody>
          <a:bodyPr/>
          <a:lstStyle>
            <a:lvl1pPr algn="l">
              <a:defRPr/>
            </a:lvl1pPr>
          </a:lstStyle>
          <a:p>
            <a:r>
              <a:rPr lang="en-GB" dirty="0"/>
              <a:t>Lorem Ipsum</a:t>
            </a:r>
            <a:endParaRPr lang="en-FR" dirty="0"/>
          </a:p>
        </p:txBody>
      </p:sp>
      <p:sp>
        <p:nvSpPr>
          <p:cNvPr id="9" name="Text Placeholder 2">
            <a:extLst>
              <a:ext uri="{FF2B5EF4-FFF2-40B4-BE49-F238E27FC236}">
                <a16:creationId xmlns:a16="http://schemas.microsoft.com/office/drawing/2014/main" id="{4EDA0CF7-60D6-4B86-6F50-ECF55C6DBF3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175396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3AAD9ED-75F1-0289-7EF5-74AB2DFDDAFE}"/>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8" name="Text Placeholder 2">
            <a:extLst>
              <a:ext uri="{FF2B5EF4-FFF2-40B4-BE49-F238E27FC236}">
                <a16:creationId xmlns:a16="http://schemas.microsoft.com/office/drawing/2014/main" id="{332C05C5-F63A-53B8-E6BB-6E73E6E74904}"/>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9" name="Content Placeholder 3">
            <a:extLst>
              <a:ext uri="{FF2B5EF4-FFF2-40B4-BE49-F238E27FC236}">
                <a16:creationId xmlns:a16="http://schemas.microsoft.com/office/drawing/2014/main" id="{759AFEE7-E5E4-8C50-6361-BB9205652ADC}"/>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dirty="0"/>
              <a:t>Click to edit Master text styles</a:t>
            </a:r>
          </a:p>
        </p:txBody>
      </p:sp>
    </p:spTree>
    <p:extLst>
      <p:ext uri="{BB962C8B-B14F-4D97-AF65-F5344CB8AC3E}">
        <p14:creationId xmlns:p14="http://schemas.microsoft.com/office/powerpoint/2010/main" val="412971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7684-9640-7B9F-691F-3B5A26663162}"/>
              </a:ext>
            </a:extLst>
          </p:cNvPr>
          <p:cNvSpPr>
            <a:spLocks noGrp="1"/>
          </p:cNvSpPr>
          <p:nvPr>
            <p:ph type="title"/>
          </p:nvPr>
        </p:nvSpPr>
        <p:spPr>
          <a:xfrm>
            <a:off x="839788" y="365125"/>
            <a:ext cx="10515600" cy="1325563"/>
          </a:xfrm>
          <a:prstGeom prst="rect">
            <a:avLst/>
          </a:prstGeom>
        </p:spPr>
        <p:txBody>
          <a:bodyPr/>
          <a:lstStyle>
            <a:lvl1pPr>
              <a:defRPr b="1">
                <a:solidFill>
                  <a:srgbClr val="005BAA"/>
                </a:solidFill>
              </a:defRPr>
            </a:lvl1pPr>
          </a:lstStyle>
          <a:p>
            <a:r>
              <a:rPr lang="en-GB" dirty="0"/>
              <a:t>Click to edit Master title style</a:t>
            </a:r>
            <a:endParaRPr lang="en-FR" dirty="0"/>
          </a:p>
        </p:txBody>
      </p:sp>
      <p:sp>
        <p:nvSpPr>
          <p:cNvPr id="3" name="Text Placeholder 2">
            <a:extLst>
              <a:ext uri="{FF2B5EF4-FFF2-40B4-BE49-F238E27FC236}">
                <a16:creationId xmlns:a16="http://schemas.microsoft.com/office/drawing/2014/main" id="{5E45FF9C-C20C-490B-6F06-81BD2D8FB7A6}"/>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4569EF0-726B-80A7-9DCD-6896F352D9AE}"/>
              </a:ext>
            </a:extLst>
          </p:cNvPr>
          <p:cNvSpPr>
            <a:spLocks noGrp="1"/>
          </p:cNvSpPr>
          <p:nvPr>
            <p:ph sz="half" idx="2"/>
          </p:nvPr>
        </p:nvSpPr>
        <p:spPr>
          <a:xfrm>
            <a:off x="839788" y="2505075"/>
            <a:ext cx="5157787"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
        <p:nvSpPr>
          <p:cNvPr id="5" name="Text Placeholder 4">
            <a:extLst>
              <a:ext uri="{FF2B5EF4-FFF2-40B4-BE49-F238E27FC236}">
                <a16:creationId xmlns:a16="http://schemas.microsoft.com/office/drawing/2014/main" id="{614901CD-B4D9-4C0A-A8C1-D42233A2E284}"/>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BD05A26A-1F4A-80E3-3CF1-B5AF98EE4D3C}"/>
              </a:ext>
            </a:extLst>
          </p:cNvPr>
          <p:cNvSpPr>
            <a:spLocks noGrp="1"/>
          </p:cNvSpPr>
          <p:nvPr>
            <p:ph sz="quarter" idx="4"/>
          </p:nvPr>
        </p:nvSpPr>
        <p:spPr>
          <a:xfrm>
            <a:off x="6172200" y="2505075"/>
            <a:ext cx="5183188"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Tree>
    <p:extLst>
      <p:ext uri="{BB962C8B-B14F-4D97-AF65-F5344CB8AC3E}">
        <p14:creationId xmlns:p14="http://schemas.microsoft.com/office/powerpoint/2010/main" val="1166854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3EAE96-DCE0-88A1-D4B1-3E38DC1986D1}"/>
              </a:ext>
            </a:extLst>
          </p:cNvPr>
          <p:cNvSpPr>
            <a:spLocks noGrp="1"/>
          </p:cNvSpPr>
          <p:nvPr>
            <p:ph type="title" hasCustomPrompt="1"/>
          </p:nvPr>
        </p:nvSpPr>
        <p:spPr>
          <a:xfrm>
            <a:off x="0" y="2103437"/>
            <a:ext cx="12192000" cy="1325563"/>
          </a:xfrm>
          <a:prstGeom prst="rect">
            <a:avLst/>
          </a:prstGeom>
        </p:spPr>
        <p:txBody>
          <a:bodyPr/>
          <a:lstStyle>
            <a:lvl1pPr>
              <a:defRPr>
                <a:solidFill>
                  <a:srgbClr val="005BAA"/>
                </a:solidFill>
              </a:defRPr>
            </a:lvl1pPr>
          </a:lstStyle>
          <a:p>
            <a:r>
              <a:rPr lang="en-GB" dirty="0"/>
              <a:t>Thank you.</a:t>
            </a:r>
            <a:endParaRPr lang="en-FR" dirty="0"/>
          </a:p>
        </p:txBody>
      </p:sp>
      <p:sp>
        <p:nvSpPr>
          <p:cNvPr id="9" name="CuadroTexto 3">
            <a:extLst>
              <a:ext uri="{FF2B5EF4-FFF2-40B4-BE49-F238E27FC236}">
                <a16:creationId xmlns:a16="http://schemas.microsoft.com/office/drawing/2014/main" id="{002E4A1E-1EB0-0593-1C8D-3884AC9BB310}"/>
              </a:ext>
            </a:extLst>
          </p:cNvPr>
          <p:cNvSpPr txBox="1"/>
          <p:nvPr userDrawn="1"/>
        </p:nvSpPr>
        <p:spPr>
          <a:xfrm>
            <a:off x="3824879" y="4572080"/>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37578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389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CDB7-90B3-47A1-AA54-1FC9C5E5565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9917C12-AE70-4174-BA97-549C4C3A93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9C5098-DCBB-481C-B319-8BC0F764FCF7}"/>
              </a:ext>
            </a:extLst>
          </p:cNvPr>
          <p:cNvSpPr>
            <a:spLocks noGrp="1"/>
          </p:cNvSpPr>
          <p:nvPr>
            <p:ph type="sldNum" sz="quarter" idx="12"/>
          </p:nvPr>
        </p:nvSpPr>
        <p:spPr/>
        <p:txBody>
          <a:bodyPr/>
          <a:lstStyle/>
          <a:p>
            <a:fld id="{CF75E164-ADA9-4644-A389-00DE81504F90}" type="slidenum">
              <a:rPr lang="en-US" smtClean="0"/>
              <a:t>‹#›</a:t>
            </a:fld>
            <a:endParaRPr lang="en-US"/>
          </a:p>
        </p:txBody>
      </p:sp>
    </p:spTree>
    <p:extLst>
      <p:ext uri="{BB962C8B-B14F-4D97-AF65-F5344CB8AC3E}">
        <p14:creationId xmlns:p14="http://schemas.microsoft.com/office/powerpoint/2010/main" val="1389624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3C15-CF47-2336-45B9-D83BEAEFB896}"/>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6C69E5CC-FD5C-EEDC-B572-1B2E07A2C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6E0087D4-4D50-6AED-12CD-93791994065F}"/>
              </a:ext>
            </a:extLst>
          </p:cNvPr>
          <p:cNvSpPr>
            <a:spLocks noGrp="1"/>
          </p:cNvSpPr>
          <p:nvPr>
            <p:ph type="dt" sz="half" idx="10"/>
          </p:nvPr>
        </p:nvSpPr>
        <p:spPr/>
        <p:txBody>
          <a:bodyPr/>
          <a:lstStyle/>
          <a:p>
            <a:fld id="{99F0633E-E027-4923-B083-F807F726B459}" type="datetimeFigureOut">
              <a:rPr lang="en-CH" smtClean="0"/>
              <a:t>05/05/2025</a:t>
            </a:fld>
            <a:endParaRPr lang="en-CH"/>
          </a:p>
        </p:txBody>
      </p:sp>
      <p:sp>
        <p:nvSpPr>
          <p:cNvPr id="5" name="Footer Placeholder 4">
            <a:extLst>
              <a:ext uri="{FF2B5EF4-FFF2-40B4-BE49-F238E27FC236}">
                <a16:creationId xmlns:a16="http://schemas.microsoft.com/office/drawing/2014/main" id="{36AC0E02-2199-41B4-253E-9C25306B4F00}"/>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DD9EE478-5E4B-D0B0-8CDE-6E76BBD42B33}"/>
              </a:ext>
            </a:extLst>
          </p:cNvPr>
          <p:cNvSpPr>
            <a:spLocks noGrp="1"/>
          </p:cNvSpPr>
          <p:nvPr>
            <p:ph type="sldNum" sz="quarter" idx="12"/>
          </p:nvPr>
        </p:nvSpPr>
        <p:spPr/>
        <p:txBody>
          <a:bodyPr/>
          <a:lstStyle/>
          <a:p>
            <a:fld id="{C196CF4B-CF3B-425A-B833-10DF3CFD6596}" type="slidenum">
              <a:rPr lang="en-CH" smtClean="0"/>
              <a:t>‹#›</a:t>
            </a:fld>
            <a:endParaRPr lang="en-CH"/>
          </a:p>
        </p:txBody>
      </p:sp>
    </p:spTree>
    <p:extLst>
      <p:ext uri="{BB962C8B-B14F-4D97-AF65-F5344CB8AC3E}">
        <p14:creationId xmlns:p14="http://schemas.microsoft.com/office/powerpoint/2010/main" val="1938560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5/5/2025</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762543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AD252D8-47A9-4F50-0A77-F7F2B5C75C77}"/>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p>
            <a:r>
              <a:rPr lang="en-GB" dirty="0"/>
              <a:t>Cover – Insert title</a:t>
            </a:r>
            <a:endParaRPr lang="en-FR" dirty="0"/>
          </a:p>
        </p:txBody>
      </p:sp>
      <p:sp>
        <p:nvSpPr>
          <p:cNvPr id="5" name="Text Placeholder 2">
            <a:extLst>
              <a:ext uri="{FF2B5EF4-FFF2-40B4-BE49-F238E27FC236}">
                <a16:creationId xmlns:a16="http://schemas.microsoft.com/office/drawing/2014/main" id="{954E0E61-AEC0-9130-9970-54CD0B1FE7F9}"/>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53593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1E8E-B63B-2812-4914-7B39E38C71FE}"/>
              </a:ext>
            </a:extLst>
          </p:cNvPr>
          <p:cNvSpPr>
            <a:spLocks noGrp="1"/>
          </p:cNvSpPr>
          <p:nvPr>
            <p:ph type="ctrTitle" hasCustomPrompt="1"/>
          </p:nvPr>
        </p:nvSpPr>
        <p:spPr>
          <a:xfrm>
            <a:off x="1524000" y="1122363"/>
            <a:ext cx="9144000" cy="685172"/>
          </a:xfrm>
        </p:spPr>
        <p:txBody>
          <a:bodyPr anchor="b">
            <a:noAutofit/>
          </a:bodyPr>
          <a:lstStyle>
            <a:lvl1pPr algn="l">
              <a:defRPr sz="4400">
                <a:solidFill>
                  <a:srgbClr val="005BAA"/>
                </a:solidFill>
              </a:defRPr>
            </a:lvl1pPr>
          </a:lstStyle>
          <a:p>
            <a:r>
              <a:rPr lang="en-GB" dirty="0"/>
              <a:t>Content</a:t>
            </a:r>
            <a:endParaRPr lang="en-FR" dirty="0"/>
          </a:p>
        </p:txBody>
      </p:sp>
      <p:sp>
        <p:nvSpPr>
          <p:cNvPr id="3" name="Subtitle 2">
            <a:extLst>
              <a:ext uri="{FF2B5EF4-FFF2-40B4-BE49-F238E27FC236}">
                <a16:creationId xmlns:a16="http://schemas.microsoft.com/office/drawing/2014/main" id="{0AC65A07-4D49-E8EF-40E0-498B3F03B76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299307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3637AC-ADC8-93B9-85DF-F33A355184CA}"/>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b="1">
                <a:solidFill>
                  <a:schemeClr val="bg1"/>
                </a:solidFill>
              </a:defRPr>
            </a:lvl1pPr>
          </a:lstStyle>
          <a:p>
            <a:r>
              <a:rPr lang="en-GB" dirty="0"/>
              <a:t>Content</a:t>
            </a:r>
            <a:endParaRPr lang="en-FR" dirty="0"/>
          </a:p>
        </p:txBody>
      </p:sp>
      <p:sp>
        <p:nvSpPr>
          <p:cNvPr id="5" name="Subtitle 2">
            <a:extLst>
              <a:ext uri="{FF2B5EF4-FFF2-40B4-BE49-F238E27FC236}">
                <a16:creationId xmlns:a16="http://schemas.microsoft.com/office/drawing/2014/main" id="{7BA7D7FA-A6C1-15E9-248F-222403659FBB}"/>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2926745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CE9B65-7C16-AD40-4E8F-376EFB31DB9A}"/>
              </a:ext>
            </a:extLst>
          </p:cNvPr>
          <p:cNvSpPr>
            <a:spLocks noGrp="1"/>
          </p:cNvSpPr>
          <p:nvPr>
            <p:ph type="title" hasCustomPrompt="1"/>
          </p:nvPr>
        </p:nvSpPr>
        <p:spPr>
          <a:xfrm>
            <a:off x="838200" y="660902"/>
            <a:ext cx="10515600" cy="1325563"/>
          </a:xfrm>
        </p:spPr>
        <p:txBody>
          <a:bodyPr/>
          <a:lstStyle>
            <a:lvl1pPr algn="l">
              <a:defRPr/>
            </a:lvl1pPr>
          </a:lstStyle>
          <a:p>
            <a:r>
              <a:rPr lang="en-GB" dirty="0"/>
              <a:t>Lorem Ipsum</a:t>
            </a:r>
            <a:endParaRPr lang="en-FR" dirty="0"/>
          </a:p>
        </p:txBody>
      </p:sp>
      <p:sp>
        <p:nvSpPr>
          <p:cNvPr id="10" name="Text Placeholder 2">
            <a:extLst>
              <a:ext uri="{FF2B5EF4-FFF2-40B4-BE49-F238E27FC236}">
                <a16:creationId xmlns:a16="http://schemas.microsoft.com/office/drawing/2014/main" id="{BCEF2646-4A29-9DC6-94A1-9C78C840C2E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942713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3CBA443-1DB4-591B-10FB-89F19A331B38}"/>
              </a:ext>
            </a:extLst>
          </p:cNvPr>
          <p:cNvSpPr>
            <a:spLocks noGrp="1"/>
          </p:cNvSpPr>
          <p:nvPr>
            <p:ph type="pic" idx="1"/>
          </p:nvPr>
        </p:nvSpPr>
        <p:spPr>
          <a:xfrm>
            <a:off x="6096000" y="884739"/>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12" name="Text Placeholder 2">
            <a:extLst>
              <a:ext uri="{FF2B5EF4-FFF2-40B4-BE49-F238E27FC236}">
                <a16:creationId xmlns:a16="http://schemas.microsoft.com/office/drawing/2014/main" id="{FDF71B37-838A-25F4-2891-96F126B3BD48}"/>
              </a:ext>
            </a:extLst>
          </p:cNvPr>
          <p:cNvSpPr>
            <a:spLocks noGrp="1"/>
          </p:cNvSpPr>
          <p:nvPr>
            <p:ph type="body" idx="10"/>
          </p:nvPr>
        </p:nvSpPr>
        <p:spPr>
          <a:xfrm>
            <a:off x="431085" y="1285432"/>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Content Placeholder 3">
            <a:extLst>
              <a:ext uri="{FF2B5EF4-FFF2-40B4-BE49-F238E27FC236}">
                <a16:creationId xmlns:a16="http://schemas.microsoft.com/office/drawing/2014/main" id="{1F64250E-B7FE-5C77-8772-835E1D3B0938}"/>
              </a:ext>
            </a:extLst>
          </p:cNvPr>
          <p:cNvSpPr>
            <a:spLocks noGrp="1"/>
          </p:cNvSpPr>
          <p:nvPr>
            <p:ph sz="half" idx="2"/>
          </p:nvPr>
        </p:nvSpPr>
        <p:spPr>
          <a:xfrm>
            <a:off x="431085" y="2260315"/>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dirty="0"/>
              <a:t>Click to edit Master text styles</a:t>
            </a:r>
          </a:p>
        </p:txBody>
      </p:sp>
    </p:spTree>
    <p:extLst>
      <p:ext uri="{BB962C8B-B14F-4D97-AF65-F5344CB8AC3E}">
        <p14:creationId xmlns:p14="http://schemas.microsoft.com/office/powerpoint/2010/main" val="382979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551E2-0AA8-B538-88F2-E8FEE737F00A}"/>
              </a:ext>
            </a:extLst>
          </p:cNvPr>
          <p:cNvSpPr>
            <a:spLocks noGrp="1"/>
          </p:cNvSpPr>
          <p:nvPr>
            <p:ph type="title" hasCustomPrompt="1"/>
          </p:nvPr>
        </p:nvSpPr>
        <p:spPr>
          <a:xfrm>
            <a:off x="839788" y="365125"/>
            <a:ext cx="10515600" cy="1325563"/>
          </a:xfrm>
        </p:spPr>
        <p:txBody>
          <a:bodyPr/>
          <a:lstStyle/>
          <a:p>
            <a:r>
              <a:rPr lang="en-GB" dirty="0"/>
              <a:t>Comparison Slide</a:t>
            </a:r>
            <a:endParaRPr lang="en-FR" dirty="0"/>
          </a:p>
        </p:txBody>
      </p:sp>
      <p:sp>
        <p:nvSpPr>
          <p:cNvPr id="3" name="Text Placeholder 2">
            <a:extLst>
              <a:ext uri="{FF2B5EF4-FFF2-40B4-BE49-F238E27FC236}">
                <a16:creationId xmlns:a16="http://schemas.microsoft.com/office/drawing/2014/main" id="{901FE506-04E4-4D79-51C0-DE1A5396B85B}"/>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5EEB5BD-B42E-8768-14F6-DA6AD364E34F}"/>
              </a:ext>
            </a:extLst>
          </p:cNvPr>
          <p:cNvSpPr>
            <a:spLocks noGrp="1"/>
          </p:cNvSpPr>
          <p:nvPr>
            <p:ph sz="half" idx="2"/>
          </p:nvPr>
        </p:nvSpPr>
        <p:spPr>
          <a:xfrm>
            <a:off x="839788" y="2505075"/>
            <a:ext cx="5157787" cy="368458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R" dirty="0"/>
          </a:p>
        </p:txBody>
      </p:sp>
      <p:sp>
        <p:nvSpPr>
          <p:cNvPr id="5" name="Text Placeholder 4">
            <a:extLst>
              <a:ext uri="{FF2B5EF4-FFF2-40B4-BE49-F238E27FC236}">
                <a16:creationId xmlns:a16="http://schemas.microsoft.com/office/drawing/2014/main" id="{D0B263CD-AEDB-2834-CF69-D950F370BD52}"/>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D3A0949F-23D7-43BC-86B5-A59EEC23A3C4}"/>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Tree>
    <p:extLst>
      <p:ext uri="{BB962C8B-B14F-4D97-AF65-F5344CB8AC3E}">
        <p14:creationId xmlns:p14="http://schemas.microsoft.com/office/powerpoint/2010/main" val="3843105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EBD8F-B49C-E9AF-967A-FE2625C11729}"/>
              </a:ext>
            </a:extLst>
          </p:cNvPr>
          <p:cNvSpPr>
            <a:spLocks noGrp="1"/>
          </p:cNvSpPr>
          <p:nvPr>
            <p:ph type="title" hasCustomPrompt="1"/>
          </p:nvPr>
        </p:nvSpPr>
        <p:spPr>
          <a:xfrm>
            <a:off x="0" y="2103437"/>
            <a:ext cx="12192000" cy="1325563"/>
          </a:xfrm>
        </p:spPr>
        <p:txBody>
          <a:bodyPr/>
          <a:lstStyle>
            <a:lvl1pPr>
              <a:defRPr>
                <a:solidFill>
                  <a:srgbClr val="005BAA"/>
                </a:solidFill>
              </a:defRPr>
            </a:lvl1pPr>
          </a:lstStyle>
          <a:p>
            <a:r>
              <a:rPr lang="en-GB" dirty="0"/>
              <a:t>Thank you.</a:t>
            </a:r>
            <a:endParaRPr lang="en-FR" dirty="0"/>
          </a:p>
        </p:txBody>
      </p:sp>
      <p:sp>
        <p:nvSpPr>
          <p:cNvPr id="10" name="CuadroTexto 3">
            <a:extLst>
              <a:ext uri="{FF2B5EF4-FFF2-40B4-BE49-F238E27FC236}">
                <a16:creationId xmlns:a16="http://schemas.microsoft.com/office/drawing/2014/main" id="{9CC6D77E-AF65-470D-B774-7812FAD3C4A3}"/>
              </a:ext>
            </a:extLst>
          </p:cNvPr>
          <p:cNvSpPr txBox="1"/>
          <p:nvPr userDrawn="1"/>
        </p:nvSpPr>
        <p:spPr>
          <a:xfrm>
            <a:off x="3824879" y="5024143"/>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1516502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21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dge to Edge Photo Slide with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3ED7F9-AC2F-AB90-E59E-6D3DCE7D9949}"/>
              </a:ext>
            </a:extLst>
          </p:cNvPr>
          <p:cNvSpPr>
            <a:spLocks noGrp="1"/>
          </p:cNvSpPr>
          <p:nvPr>
            <p:ph type="title"/>
          </p:nvPr>
        </p:nvSpPr>
        <p:spPr>
          <a:xfrm>
            <a:off x="7238078" y="1013439"/>
            <a:ext cx="4274474" cy="1600200"/>
          </a:xfrm>
        </p:spPr>
        <p:txBody>
          <a:bodyPr anchor="b">
            <a:normAutofit/>
          </a:bodyPr>
          <a:lstStyle>
            <a:lvl1pPr>
              <a:defRPr sz="4400" b="1">
                <a:solidFill>
                  <a:schemeClr val="bg1"/>
                </a:solidFill>
              </a:defRPr>
            </a:lvl1pPr>
          </a:lstStyle>
          <a:p>
            <a:r>
              <a:rPr lang="en-GB" dirty="0"/>
              <a:t>Click to edit Master title style</a:t>
            </a:r>
            <a:endParaRPr lang="en-FR" dirty="0"/>
          </a:p>
        </p:txBody>
      </p:sp>
      <p:sp>
        <p:nvSpPr>
          <p:cNvPr id="8" name="Picture Placeholder 2">
            <a:extLst>
              <a:ext uri="{FF2B5EF4-FFF2-40B4-BE49-F238E27FC236}">
                <a16:creationId xmlns:a16="http://schemas.microsoft.com/office/drawing/2014/main" id="{B6C12E21-29DC-AD1F-41A5-AE890AAD23D5}"/>
              </a:ext>
            </a:extLst>
          </p:cNvPr>
          <p:cNvSpPr>
            <a:spLocks noGrp="1"/>
          </p:cNvSpPr>
          <p:nvPr>
            <p:ph type="pic" idx="1"/>
          </p:nvPr>
        </p:nvSpPr>
        <p:spPr>
          <a:xfrm>
            <a:off x="0" y="0"/>
            <a:ext cx="690053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dirty="0"/>
          </a:p>
        </p:txBody>
      </p:sp>
      <p:sp>
        <p:nvSpPr>
          <p:cNvPr id="9" name="Text Placeholder 3">
            <a:extLst>
              <a:ext uri="{FF2B5EF4-FFF2-40B4-BE49-F238E27FC236}">
                <a16:creationId xmlns:a16="http://schemas.microsoft.com/office/drawing/2014/main" id="{84530C31-AD13-5759-E472-94A0E49161BB}"/>
              </a:ext>
            </a:extLst>
          </p:cNvPr>
          <p:cNvSpPr>
            <a:spLocks noGrp="1"/>
          </p:cNvSpPr>
          <p:nvPr>
            <p:ph type="body" sz="half" idx="2"/>
          </p:nvPr>
        </p:nvSpPr>
        <p:spPr>
          <a:xfrm>
            <a:off x="7238078" y="2941814"/>
            <a:ext cx="4274474" cy="2667875"/>
          </a:xfrm>
          <a:prstGeom prst="rect">
            <a:avLst/>
          </a:prstGeom>
        </p:spPr>
        <p:txBody>
          <a:bodyPr/>
          <a:lstStyle>
            <a:lvl1pPr marL="0" inden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39106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590D3C-988E-2567-60EB-0A4602CD3C1B}"/>
              </a:ext>
            </a:extLst>
          </p:cNvPr>
          <p:cNvSpPr>
            <a:spLocks noGrp="1"/>
          </p:cNvSpPr>
          <p:nvPr>
            <p:ph type="title" hasCustomPrompt="1"/>
          </p:nvPr>
        </p:nvSpPr>
        <p:spPr>
          <a:xfrm>
            <a:off x="838200" y="660902"/>
            <a:ext cx="10515600" cy="1325563"/>
          </a:xfrm>
          <a:prstGeom prst="rect">
            <a:avLst/>
          </a:prstGeom>
        </p:spPr>
        <p:txBody>
          <a:bodyPr/>
          <a:lstStyle>
            <a:lvl1pPr algn="l">
              <a:defRPr b="1"/>
            </a:lvl1pPr>
          </a:lstStyle>
          <a:p>
            <a:r>
              <a:rPr lang="en-GB" dirty="0"/>
              <a:t>Lorem Ipsum</a:t>
            </a:r>
            <a:endParaRPr lang="en-FR" dirty="0"/>
          </a:p>
        </p:txBody>
      </p:sp>
      <p:sp>
        <p:nvSpPr>
          <p:cNvPr id="9" name="Text Placeholder 2">
            <a:extLst>
              <a:ext uri="{FF2B5EF4-FFF2-40B4-BE49-F238E27FC236}">
                <a16:creationId xmlns:a16="http://schemas.microsoft.com/office/drawing/2014/main" id="{40E4EEFA-0995-9CCD-6D7F-70B9EBD45C0E}"/>
              </a:ext>
            </a:extLst>
          </p:cNvPr>
          <p:cNvSpPr>
            <a:spLocks noGrp="1"/>
          </p:cNvSpPr>
          <p:nvPr>
            <p:ph type="body" idx="1"/>
          </p:nvPr>
        </p:nvSpPr>
        <p:spPr>
          <a:xfrm>
            <a:off x="838200" y="2195584"/>
            <a:ext cx="10515600" cy="1500187"/>
          </a:xfrm>
          <a:prstGeom prst="rect">
            <a:avLst/>
          </a:prstGeom>
        </p:spPr>
        <p:txBody>
          <a:bodyPr/>
          <a:lstStyle>
            <a:lvl1pPr marL="0" indent="0" algn="l">
              <a:buNone/>
              <a:defRPr sz="2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188911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CD4D1A9-9F6B-C561-7AC4-05C86FF1A42B}"/>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9" name="Text Placeholder 2">
            <a:extLst>
              <a:ext uri="{FF2B5EF4-FFF2-40B4-BE49-F238E27FC236}">
                <a16:creationId xmlns:a16="http://schemas.microsoft.com/office/drawing/2014/main" id="{F7FCF368-AB64-5FEB-A4ED-1837EE8E806B}"/>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Content Placeholder 3">
            <a:extLst>
              <a:ext uri="{FF2B5EF4-FFF2-40B4-BE49-F238E27FC236}">
                <a16:creationId xmlns:a16="http://schemas.microsoft.com/office/drawing/2014/main" id="{633C1AC0-3A73-603A-A859-24A89A5E3991}"/>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dirty="0"/>
              <a:t>Click to edit Master text styles</a:t>
            </a:r>
          </a:p>
        </p:txBody>
      </p:sp>
    </p:spTree>
    <p:extLst>
      <p:ext uri="{BB962C8B-B14F-4D97-AF65-F5344CB8AC3E}">
        <p14:creationId xmlns:p14="http://schemas.microsoft.com/office/powerpoint/2010/main" val="225512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452C-9105-195E-DD50-B85571BF7F99}"/>
              </a:ext>
            </a:extLst>
          </p:cNvPr>
          <p:cNvSpPr>
            <a:spLocks noGrp="1"/>
          </p:cNvSpPr>
          <p:nvPr>
            <p:ph type="title"/>
          </p:nvPr>
        </p:nvSpPr>
        <p:spPr>
          <a:xfrm>
            <a:off x="839788" y="365125"/>
            <a:ext cx="10515600" cy="1325563"/>
          </a:xfrm>
          <a:prstGeom prst="rect">
            <a:avLst/>
          </a:prstGeom>
        </p:spPr>
        <p:txBody>
          <a:bodyPr/>
          <a:lstStyle>
            <a:lvl1pPr>
              <a:defRPr b="1"/>
            </a:lvl1pPr>
          </a:lstStyle>
          <a:p>
            <a:r>
              <a:rPr lang="en-GB" dirty="0"/>
              <a:t>Click to edit Master title style</a:t>
            </a:r>
            <a:endParaRPr lang="en-FR" dirty="0"/>
          </a:p>
        </p:txBody>
      </p:sp>
      <p:sp>
        <p:nvSpPr>
          <p:cNvPr id="3" name="Text Placeholder 2">
            <a:extLst>
              <a:ext uri="{FF2B5EF4-FFF2-40B4-BE49-F238E27FC236}">
                <a16:creationId xmlns:a16="http://schemas.microsoft.com/office/drawing/2014/main" id="{327CA40B-4ECB-51F3-7BA4-D0C43996D651}"/>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F7BCB4D9-3A4B-1F8B-5219-5EE058F878CC}"/>
              </a:ext>
            </a:extLst>
          </p:cNvPr>
          <p:cNvSpPr>
            <a:spLocks noGrp="1"/>
          </p:cNvSpPr>
          <p:nvPr>
            <p:ph sz="half" idx="2"/>
          </p:nvPr>
        </p:nvSpPr>
        <p:spPr>
          <a:xfrm>
            <a:off x="839788" y="2505075"/>
            <a:ext cx="5157787"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
        <p:nvSpPr>
          <p:cNvPr id="5" name="Text Placeholder 4">
            <a:extLst>
              <a:ext uri="{FF2B5EF4-FFF2-40B4-BE49-F238E27FC236}">
                <a16:creationId xmlns:a16="http://schemas.microsoft.com/office/drawing/2014/main" id="{65B03604-72C3-D5CE-C09C-E05C72BFC95E}"/>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F6A53E66-3D7A-FC9C-DAAB-7750C481258E}"/>
              </a:ext>
            </a:extLst>
          </p:cNvPr>
          <p:cNvSpPr>
            <a:spLocks noGrp="1"/>
          </p:cNvSpPr>
          <p:nvPr>
            <p:ph sz="quarter" idx="4"/>
          </p:nvPr>
        </p:nvSpPr>
        <p:spPr>
          <a:xfrm>
            <a:off x="6172200" y="2505075"/>
            <a:ext cx="5183188" cy="3684588"/>
          </a:xfrm>
          <a:prstGeom prst="rect">
            <a:avLst/>
          </a:prstGeom>
        </p:spPr>
        <p:txBody>
          <a:bodyPr/>
          <a:lstStyle>
            <a:lvl1pPr marL="0" indent="0" algn="l">
              <a:buNone/>
              <a:defRPr sz="2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to edit Master text styles</a:t>
            </a:r>
          </a:p>
          <a:p>
            <a:pPr lvl="0"/>
            <a:endParaRPr lang="en-FR" dirty="0"/>
          </a:p>
        </p:txBody>
      </p:sp>
    </p:spTree>
    <p:extLst>
      <p:ext uri="{BB962C8B-B14F-4D97-AF65-F5344CB8AC3E}">
        <p14:creationId xmlns:p14="http://schemas.microsoft.com/office/powerpoint/2010/main" val="220831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C293F6-E8B6-92CA-8DD3-F46267F22654}"/>
              </a:ext>
            </a:extLst>
          </p:cNvPr>
          <p:cNvSpPr>
            <a:spLocks noGrp="1"/>
          </p:cNvSpPr>
          <p:nvPr>
            <p:ph type="title" hasCustomPrompt="1"/>
          </p:nvPr>
        </p:nvSpPr>
        <p:spPr>
          <a:xfrm>
            <a:off x="133564" y="2103437"/>
            <a:ext cx="12192000" cy="1325563"/>
          </a:xfrm>
          <a:prstGeom prst="rect">
            <a:avLst/>
          </a:prstGeom>
        </p:spPr>
        <p:txBody>
          <a:bodyPr/>
          <a:lstStyle>
            <a:lvl1pPr>
              <a:defRPr b="1">
                <a:solidFill>
                  <a:schemeClr val="bg1"/>
                </a:solidFill>
              </a:defRPr>
            </a:lvl1pPr>
          </a:lstStyle>
          <a:p>
            <a:r>
              <a:rPr lang="en-GB" dirty="0"/>
              <a:t>Thank you.</a:t>
            </a:r>
            <a:endParaRPr lang="en-FR" dirty="0"/>
          </a:p>
        </p:txBody>
      </p:sp>
      <p:sp>
        <p:nvSpPr>
          <p:cNvPr id="8" name="CuadroTexto 3">
            <a:extLst>
              <a:ext uri="{FF2B5EF4-FFF2-40B4-BE49-F238E27FC236}">
                <a16:creationId xmlns:a16="http://schemas.microsoft.com/office/drawing/2014/main" id="{85E8BFE3-BE3F-06D0-2E51-B1A3E835A55D}"/>
              </a:ext>
            </a:extLst>
          </p:cNvPr>
          <p:cNvSpPr txBox="1"/>
          <p:nvPr userDrawn="1"/>
        </p:nvSpPr>
        <p:spPr>
          <a:xfrm>
            <a:off x="3958443" y="4346049"/>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58393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12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CC09337-932E-DF18-5552-8A10A7DDC8CC}"/>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rgbClr val="005BAA"/>
                </a:solidFill>
              </a:defRPr>
            </a:lvl1pPr>
          </a:lstStyle>
          <a:p>
            <a:r>
              <a:rPr lang="en-GB" dirty="0"/>
              <a:t>Cover – Insert title</a:t>
            </a:r>
            <a:endParaRPr lang="en-FR" dirty="0"/>
          </a:p>
        </p:txBody>
      </p:sp>
      <p:sp>
        <p:nvSpPr>
          <p:cNvPr id="7" name="Text Placeholder 2">
            <a:extLst>
              <a:ext uri="{FF2B5EF4-FFF2-40B4-BE49-F238E27FC236}">
                <a16:creationId xmlns:a16="http://schemas.microsoft.com/office/drawing/2014/main" id="{A0165C1A-53B3-D986-E0E9-DDD54523D08E}"/>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8226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C0AB1-DC1A-370D-2DBC-7F636C925F8D}"/>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a:solidFill>
                  <a:srgbClr val="005BAA"/>
                </a:solidFill>
              </a:defRPr>
            </a:lvl1pPr>
          </a:lstStyle>
          <a:p>
            <a:r>
              <a:rPr lang="en-GB" dirty="0"/>
              <a:t>Content</a:t>
            </a:r>
            <a:endParaRPr lang="en-FR" dirty="0"/>
          </a:p>
        </p:txBody>
      </p:sp>
      <p:sp>
        <p:nvSpPr>
          <p:cNvPr id="6" name="Subtitle 2">
            <a:extLst>
              <a:ext uri="{FF2B5EF4-FFF2-40B4-BE49-F238E27FC236}">
                <a16:creationId xmlns:a16="http://schemas.microsoft.com/office/drawing/2014/main" id="{4E4AFEC8-D7E6-FB46-B2C8-3E1FF518411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263006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43E974-FF92-2065-59B5-7198AC9AFE00}"/>
              </a:ext>
            </a:extLst>
          </p:cNvPr>
          <p:cNvPicPr>
            <a:picLocks noChangeAspect="1"/>
          </p:cNvPicPr>
          <p:nvPr userDrawn="1"/>
        </p:nvPicPr>
        <p:blipFill>
          <a:blip r:embed="rId9"/>
          <a:srcRect/>
          <a:stretch/>
        </p:blipFill>
        <p:spPr>
          <a:xfrm>
            <a:off x="337" y="0"/>
            <a:ext cx="12474857" cy="7017488"/>
          </a:xfrm>
          <a:prstGeom prst="rect">
            <a:avLst/>
          </a:prstGeom>
        </p:spPr>
      </p:pic>
      <p:sp>
        <p:nvSpPr>
          <p:cNvPr id="4" name="Title Placeholder 1">
            <a:extLst>
              <a:ext uri="{FF2B5EF4-FFF2-40B4-BE49-F238E27FC236}">
                <a16:creationId xmlns:a16="http://schemas.microsoft.com/office/drawing/2014/main" id="{1AAFC96D-DE28-DCBB-6A7D-6E7FC08F83B2}"/>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dirty="0"/>
              <a:t>WMO PPT Style #1</a:t>
            </a:r>
            <a:endParaRPr lang="en-FR" dirty="0"/>
          </a:p>
        </p:txBody>
      </p:sp>
    </p:spTree>
    <p:extLst>
      <p:ext uri="{BB962C8B-B14F-4D97-AF65-F5344CB8AC3E}">
        <p14:creationId xmlns:p14="http://schemas.microsoft.com/office/powerpoint/2010/main" val="258034386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2" r:id="rId4"/>
    <p:sldLayoutId id="2147483653" r:id="rId5"/>
    <p:sldLayoutId id="2147483658" r:id="rId6"/>
    <p:sldLayoutId id="2147483659" r:id="rId7"/>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C007C7-A317-B3BD-4F67-1F0F9741F8A9}"/>
              </a:ext>
            </a:extLst>
          </p:cNvPr>
          <p:cNvPicPr>
            <a:picLocks noChangeAspect="1"/>
          </p:cNvPicPr>
          <p:nvPr userDrawn="1"/>
        </p:nvPicPr>
        <p:blipFill>
          <a:blip r:embed="rId12"/>
          <a:srcRect/>
          <a:stretch/>
        </p:blipFill>
        <p:spPr>
          <a:xfrm>
            <a:off x="0" y="3477952"/>
            <a:ext cx="12192000" cy="3380048"/>
          </a:xfrm>
          <a:prstGeom prst="rect">
            <a:avLst/>
          </a:prstGeom>
        </p:spPr>
      </p:pic>
      <p:sp>
        <p:nvSpPr>
          <p:cNvPr id="7" name="Title Placeholder 1">
            <a:extLst>
              <a:ext uri="{FF2B5EF4-FFF2-40B4-BE49-F238E27FC236}">
                <a16:creationId xmlns:a16="http://schemas.microsoft.com/office/drawing/2014/main" id="{B8A9C213-3E26-B848-BF1A-9E6EC69BD9F8}"/>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dirty="0"/>
              <a:t>WMO PPT Style #2</a:t>
            </a:r>
            <a:endParaRPr lang="en-FR" dirty="0"/>
          </a:p>
        </p:txBody>
      </p:sp>
    </p:spTree>
    <p:extLst>
      <p:ext uri="{BB962C8B-B14F-4D97-AF65-F5344CB8AC3E}">
        <p14:creationId xmlns:p14="http://schemas.microsoft.com/office/powerpoint/2010/main" val="19331801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9" r:id="rId3"/>
    <p:sldLayoutId id="2147483670" r:id="rId4"/>
    <p:sldLayoutId id="2147483665" r:id="rId5"/>
    <p:sldLayoutId id="2147483671" r:id="rId6"/>
    <p:sldLayoutId id="2147483681" r:id="rId7"/>
    <p:sldLayoutId id="2147483685" r:id="rId8"/>
    <p:sldLayoutId id="2147483686" r:id="rId9"/>
    <p:sldLayoutId id="2147483687" r:id="rId10"/>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8A25AD-8EE8-C80F-37B6-E5BC4C2CBA50}"/>
              </a:ext>
            </a:extLst>
          </p:cNvPr>
          <p:cNvPicPr>
            <a:picLocks noChangeAspect="1"/>
          </p:cNvPicPr>
          <p:nvPr userDrawn="1"/>
        </p:nvPicPr>
        <p:blipFill>
          <a:blip r:embed="rId9"/>
          <a:srcRect/>
          <a:stretch/>
        </p:blipFill>
        <p:spPr>
          <a:xfrm>
            <a:off x="0" y="5776713"/>
            <a:ext cx="12195019" cy="1081287"/>
          </a:xfrm>
          <a:prstGeom prst="rect">
            <a:avLst/>
          </a:prstGeom>
        </p:spPr>
      </p:pic>
      <p:sp>
        <p:nvSpPr>
          <p:cNvPr id="2" name="Title Placeholder 1">
            <a:extLst>
              <a:ext uri="{FF2B5EF4-FFF2-40B4-BE49-F238E27FC236}">
                <a16:creationId xmlns:a16="http://schemas.microsoft.com/office/drawing/2014/main" id="{DADCF8C2-75E9-6016-486F-1EAB50245820}"/>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dirty="0"/>
              <a:t>WMO PPT Style #3</a:t>
            </a:r>
            <a:endParaRPr lang="en-FR" dirty="0"/>
          </a:p>
        </p:txBody>
      </p:sp>
    </p:spTree>
    <p:extLst>
      <p:ext uri="{BB962C8B-B14F-4D97-AF65-F5344CB8AC3E}">
        <p14:creationId xmlns:p14="http://schemas.microsoft.com/office/powerpoint/2010/main" val="4030817190"/>
      </p:ext>
    </p:extLst>
  </p:cSld>
  <p:clrMap bg1="lt1" tx1="dk1" bg2="lt2" tx2="dk2" accent1="accent1" accent2="accent2" accent3="accent3" accent4="accent4" accent5="accent5" accent6="accent6" hlink="hlink" folHlink="folHlink"/>
  <p:sldLayoutIdLst>
    <p:sldLayoutId id="2147483680" r:id="rId1"/>
    <p:sldLayoutId id="2147483673" r:id="rId2"/>
    <p:sldLayoutId id="2147483675" r:id="rId3"/>
    <p:sldLayoutId id="2147483676" r:id="rId4"/>
    <p:sldLayoutId id="2147483679" r:id="rId5"/>
    <p:sldLayoutId id="2147483677" r:id="rId6"/>
    <p:sldLayoutId id="2147483678" r:id="rId7"/>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91F7C8-B977-11A8-F895-8D99CAC034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Photography Slides</a:t>
            </a:r>
            <a:endParaRPr lang="en-FR" dirty="0"/>
          </a:p>
        </p:txBody>
      </p:sp>
      <p:pic>
        <p:nvPicPr>
          <p:cNvPr id="11" name="Picture 10">
            <a:extLst>
              <a:ext uri="{FF2B5EF4-FFF2-40B4-BE49-F238E27FC236}">
                <a16:creationId xmlns:a16="http://schemas.microsoft.com/office/drawing/2014/main" id="{D4FDA4F3-78CD-1AB6-C649-9A0EF319DCC9}"/>
              </a:ext>
            </a:extLst>
          </p:cNvPr>
          <p:cNvPicPr>
            <a:picLocks noChangeAspect="1"/>
          </p:cNvPicPr>
          <p:nvPr userDrawn="1"/>
        </p:nvPicPr>
        <p:blipFill>
          <a:blip r:embed="rId3"/>
          <a:srcRect/>
          <a:stretch/>
        </p:blipFill>
        <p:spPr>
          <a:xfrm>
            <a:off x="331" y="0"/>
            <a:ext cx="12191338" cy="6858000"/>
          </a:xfrm>
          <a:prstGeom prst="rect">
            <a:avLst/>
          </a:prstGeom>
        </p:spPr>
      </p:pic>
    </p:spTree>
    <p:extLst>
      <p:ext uri="{BB962C8B-B14F-4D97-AF65-F5344CB8AC3E}">
        <p14:creationId xmlns:p14="http://schemas.microsoft.com/office/powerpoint/2010/main" val="414264503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gbon-compliance.wmo.int/" TargetMode="Externa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50207-895F-14DB-6441-68B4DF08A83C}"/>
              </a:ext>
            </a:extLst>
          </p:cNvPr>
          <p:cNvSpPr>
            <a:spLocks noGrp="1"/>
          </p:cNvSpPr>
          <p:nvPr>
            <p:ph type="ctrTitle"/>
          </p:nvPr>
        </p:nvSpPr>
        <p:spPr/>
        <p:txBody>
          <a:bodyPr/>
          <a:lstStyle/>
          <a:p>
            <a:r>
              <a:rPr lang="en-CH" dirty="0"/>
              <a:t>Global Basic Observation Network (GBON)</a:t>
            </a:r>
            <a:endParaRPr lang="fr-FR" dirty="0"/>
          </a:p>
        </p:txBody>
      </p:sp>
      <p:sp>
        <p:nvSpPr>
          <p:cNvPr id="3" name="Sous-titre 2">
            <a:extLst>
              <a:ext uri="{FF2B5EF4-FFF2-40B4-BE49-F238E27FC236}">
                <a16:creationId xmlns:a16="http://schemas.microsoft.com/office/drawing/2014/main" id="{2CDCB20A-D5B8-4637-1F10-DA9E3E745031}"/>
              </a:ext>
            </a:extLst>
          </p:cNvPr>
          <p:cNvSpPr>
            <a:spLocks noGrp="1"/>
          </p:cNvSpPr>
          <p:nvPr>
            <p:ph type="subTitle" idx="1"/>
          </p:nvPr>
        </p:nvSpPr>
        <p:spPr/>
        <p:txBody>
          <a:bodyPr/>
          <a:lstStyle/>
          <a:p>
            <a:r>
              <a:rPr lang="en-CH" dirty="0"/>
              <a:t>Nir Stav, WMO Director of Infrastructure</a:t>
            </a:r>
          </a:p>
          <a:p>
            <a:endParaRPr lang="en-CH" dirty="0"/>
          </a:p>
          <a:p>
            <a:endParaRPr lang="en-CH" dirty="0"/>
          </a:p>
          <a:p>
            <a:endParaRPr lang="en-CH" dirty="0"/>
          </a:p>
          <a:p>
            <a:endParaRPr lang="en-CH" dirty="0"/>
          </a:p>
          <a:p>
            <a:endParaRPr lang="en-CH" dirty="0"/>
          </a:p>
          <a:p>
            <a:r>
              <a:rPr lang="en-CH" dirty="0"/>
              <a:t>SOFF regional workshop, 5-7 May 2025, Kingston, Jamaica</a:t>
            </a:r>
            <a:endParaRPr lang="fr-FR" dirty="0"/>
          </a:p>
        </p:txBody>
      </p:sp>
    </p:spTree>
    <p:extLst>
      <p:ext uri="{BB962C8B-B14F-4D97-AF65-F5344CB8AC3E}">
        <p14:creationId xmlns:p14="http://schemas.microsoft.com/office/powerpoint/2010/main" val="753147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p:nvPr/>
        </p:nvSpPr>
        <p:spPr>
          <a:xfrm>
            <a:off x="5939760" y="3223816"/>
            <a:ext cx="312400" cy="410400"/>
          </a:xfrm>
          <a:prstGeom prst="rect">
            <a:avLst/>
          </a:prstGeom>
          <a:noFill/>
          <a:ln>
            <a:noFill/>
          </a:ln>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kumimoji="0" lang="en" sz="1867" b="0" i="0" u="none" strike="noStrike" kern="1200" cap="none" spc="0" normalizeH="0" baseline="0" noProof="0">
                <a:ln>
                  <a:noFill/>
                </a:ln>
                <a:solidFill>
                  <a:srgbClr val="000000"/>
                </a:solidFill>
                <a:effectLst/>
                <a:uLnTx/>
                <a:uFillTx/>
                <a:latin typeface="Arial"/>
                <a:ea typeface="Arial"/>
                <a:cs typeface="Arial"/>
                <a:sym typeface="Arial"/>
              </a:rPr>
              <a:t> </a:t>
            </a:r>
            <a:endParaRPr kumimoji="0" sz="1867"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 name="Title 9">
            <a:extLst>
              <a:ext uri="{FF2B5EF4-FFF2-40B4-BE49-F238E27FC236}">
                <a16:creationId xmlns:a16="http://schemas.microsoft.com/office/drawing/2014/main" id="{5D336618-AF1D-2477-74DC-60AE68669B9C}"/>
              </a:ext>
            </a:extLst>
          </p:cNvPr>
          <p:cNvSpPr>
            <a:spLocks noGrp="1"/>
          </p:cNvSpPr>
          <p:nvPr>
            <p:ph type="title"/>
          </p:nvPr>
        </p:nvSpPr>
        <p:spPr>
          <a:xfrm>
            <a:off x="453360" y="173038"/>
            <a:ext cx="10972800" cy="610733"/>
          </a:xfrm>
        </p:spPr>
        <p:txBody>
          <a:bodyPr>
            <a:noAutofit/>
          </a:bodyPr>
          <a:lstStyle/>
          <a:p>
            <a:pPr algn="l"/>
            <a:r>
              <a:rPr lang="en-GB" sz="2400" b="1" dirty="0">
                <a:solidFill>
                  <a:schemeClr val="accent1"/>
                </a:solidFill>
                <a:latin typeface="Arial" panose="020B0604020202020204" pitchFamily="34" charset="0"/>
                <a:cs typeface="Arial" panose="020B0604020202020204" pitchFamily="34" charset="0"/>
              </a:rPr>
              <a:t>GBON station level compliance:</a:t>
            </a:r>
            <a:r>
              <a:rPr lang="en-GB" sz="2400" dirty="0">
                <a:solidFill>
                  <a:schemeClr val="accent1"/>
                </a:solidFill>
                <a:latin typeface="Arial" panose="020B0604020202020204" pitchFamily="34" charset="0"/>
                <a:cs typeface="Arial" panose="020B0604020202020204" pitchFamily="34" charset="0"/>
              </a:rPr>
              <a:t> WMO tools supporting SOFF</a:t>
            </a:r>
            <a:endParaRPr lang="en-GB" sz="2400" i="1" dirty="0">
              <a:solidFill>
                <a:schemeClr val="accent1"/>
              </a:solidFill>
              <a:latin typeface="Arial" panose="020B0604020202020204" pitchFamily="34" charset="0"/>
              <a:cs typeface="Arial" panose="020B0604020202020204" pitchFamily="34" charset="0"/>
            </a:endParaRPr>
          </a:p>
        </p:txBody>
      </p:sp>
      <p:pic>
        <p:nvPicPr>
          <p:cNvPr id="11" name="Picture 10" descr="A screenshot of a computer screen&#10;&#10;Description automatically generated">
            <a:extLst>
              <a:ext uri="{FF2B5EF4-FFF2-40B4-BE49-F238E27FC236}">
                <a16:creationId xmlns:a16="http://schemas.microsoft.com/office/drawing/2014/main" id="{DC529749-1A98-2C32-6B19-889F546FC6B4}"/>
              </a:ext>
            </a:extLst>
          </p:cNvPr>
          <p:cNvPicPr>
            <a:picLocks noChangeAspect="1"/>
          </p:cNvPicPr>
          <p:nvPr/>
        </p:nvPicPr>
        <p:blipFill>
          <a:blip r:embed="rId3"/>
          <a:stretch>
            <a:fillRect/>
          </a:stretch>
        </p:blipFill>
        <p:spPr>
          <a:xfrm>
            <a:off x="2053560" y="783771"/>
            <a:ext cx="7772400" cy="6349717"/>
          </a:xfrm>
          <a:prstGeom prst="rect">
            <a:avLst/>
          </a:prstGeom>
        </p:spPr>
      </p:pic>
    </p:spTree>
    <p:extLst>
      <p:ext uri="{BB962C8B-B14F-4D97-AF65-F5344CB8AC3E}">
        <p14:creationId xmlns:p14="http://schemas.microsoft.com/office/powerpoint/2010/main" val="1127755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p:nvPr/>
        </p:nvSpPr>
        <p:spPr>
          <a:xfrm>
            <a:off x="5939760" y="3223816"/>
            <a:ext cx="312400" cy="410400"/>
          </a:xfrm>
          <a:prstGeom prst="rect">
            <a:avLst/>
          </a:prstGeom>
          <a:noFill/>
          <a:ln>
            <a:noFill/>
          </a:ln>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kumimoji="0" lang="en" sz="1867" b="0" i="0" u="none" strike="noStrike" kern="1200" cap="none" spc="0" normalizeH="0" baseline="0" noProof="0">
                <a:ln>
                  <a:noFill/>
                </a:ln>
                <a:solidFill>
                  <a:srgbClr val="000000"/>
                </a:solidFill>
                <a:effectLst/>
                <a:uLnTx/>
                <a:uFillTx/>
                <a:latin typeface="Arial"/>
                <a:ea typeface="Arial"/>
                <a:cs typeface="Arial"/>
                <a:sym typeface="Arial"/>
              </a:rPr>
              <a:t> </a:t>
            </a:r>
            <a:endParaRPr kumimoji="0" sz="1867"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 name="Title 9">
            <a:extLst>
              <a:ext uri="{FF2B5EF4-FFF2-40B4-BE49-F238E27FC236}">
                <a16:creationId xmlns:a16="http://schemas.microsoft.com/office/drawing/2014/main" id="{5D336618-AF1D-2477-74DC-60AE68669B9C}"/>
              </a:ext>
            </a:extLst>
          </p:cNvPr>
          <p:cNvSpPr>
            <a:spLocks noGrp="1"/>
          </p:cNvSpPr>
          <p:nvPr>
            <p:ph type="title"/>
          </p:nvPr>
        </p:nvSpPr>
        <p:spPr>
          <a:xfrm>
            <a:off x="453360" y="173038"/>
            <a:ext cx="10972800" cy="610733"/>
          </a:xfrm>
        </p:spPr>
        <p:txBody>
          <a:bodyPr>
            <a:noAutofit/>
          </a:bodyPr>
          <a:lstStyle/>
          <a:p>
            <a:pPr algn="l"/>
            <a:r>
              <a:rPr lang="en-GB" sz="2400" b="1" dirty="0">
                <a:solidFill>
                  <a:schemeClr val="accent1"/>
                </a:solidFill>
                <a:latin typeface="Arial" panose="020B0604020202020204" pitchFamily="34" charset="0"/>
                <a:cs typeface="Arial" panose="020B0604020202020204" pitchFamily="34" charset="0"/>
              </a:rPr>
              <a:t>GBON gap analysis:</a:t>
            </a:r>
            <a:r>
              <a:rPr lang="en-GB" sz="2400" dirty="0">
                <a:solidFill>
                  <a:schemeClr val="accent1"/>
                </a:solidFill>
                <a:latin typeface="Arial" panose="020B0604020202020204" pitchFamily="34" charset="0"/>
                <a:cs typeface="Arial" panose="020B0604020202020204" pitchFamily="34" charset="0"/>
              </a:rPr>
              <a:t> WMO tools supporting SOFF</a:t>
            </a:r>
            <a:endParaRPr lang="en-GB" sz="2400" i="1" dirty="0">
              <a:solidFill>
                <a:schemeClr val="accent1"/>
              </a:solidFill>
              <a:latin typeface="Arial" panose="020B0604020202020204" pitchFamily="34" charset="0"/>
              <a:cs typeface="Arial" panose="020B0604020202020204" pitchFamily="34" charset="0"/>
            </a:endParaRPr>
          </a:p>
        </p:txBody>
      </p:sp>
      <p:pic>
        <p:nvPicPr>
          <p:cNvPr id="3" name="Picture 2" descr="A screenshot of a computer&#10;&#10;Description automatically generated">
            <a:extLst>
              <a:ext uri="{FF2B5EF4-FFF2-40B4-BE49-F238E27FC236}">
                <a16:creationId xmlns:a16="http://schemas.microsoft.com/office/drawing/2014/main" id="{4A902750-676B-E1B2-1495-FB10FD8D0ADE}"/>
              </a:ext>
            </a:extLst>
          </p:cNvPr>
          <p:cNvPicPr>
            <a:picLocks noChangeAspect="1"/>
          </p:cNvPicPr>
          <p:nvPr/>
        </p:nvPicPr>
        <p:blipFill>
          <a:blip r:embed="rId3"/>
          <a:stretch>
            <a:fillRect/>
          </a:stretch>
        </p:blipFill>
        <p:spPr>
          <a:xfrm>
            <a:off x="453360" y="783771"/>
            <a:ext cx="7772400" cy="6349717"/>
          </a:xfrm>
          <a:prstGeom prst="rect">
            <a:avLst/>
          </a:prstGeom>
        </p:spPr>
      </p:pic>
      <p:pic>
        <p:nvPicPr>
          <p:cNvPr id="5" name="Picture 4" descr="A table with text on it&#10;&#10;Description automatically generated">
            <a:extLst>
              <a:ext uri="{FF2B5EF4-FFF2-40B4-BE49-F238E27FC236}">
                <a16:creationId xmlns:a16="http://schemas.microsoft.com/office/drawing/2014/main" id="{27BA295D-05B2-6332-E773-5BAA4B3B9453}"/>
              </a:ext>
            </a:extLst>
          </p:cNvPr>
          <p:cNvPicPr>
            <a:picLocks noChangeAspect="1"/>
          </p:cNvPicPr>
          <p:nvPr/>
        </p:nvPicPr>
        <p:blipFill>
          <a:blip r:embed="rId4"/>
          <a:stretch>
            <a:fillRect/>
          </a:stretch>
        </p:blipFill>
        <p:spPr>
          <a:xfrm>
            <a:off x="6580415" y="4462477"/>
            <a:ext cx="5391150" cy="2199101"/>
          </a:xfrm>
          <a:prstGeom prst="rect">
            <a:avLst/>
          </a:prstGeom>
        </p:spPr>
      </p:pic>
    </p:spTree>
    <p:extLst>
      <p:ext uri="{BB962C8B-B14F-4D97-AF65-F5344CB8AC3E}">
        <p14:creationId xmlns:p14="http://schemas.microsoft.com/office/powerpoint/2010/main" val="19361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CEE77-5247-24DC-48A4-D71BCE6EADE9}"/>
              </a:ext>
            </a:extLst>
          </p:cNvPr>
          <p:cNvSpPr>
            <a:spLocks noGrp="1"/>
          </p:cNvSpPr>
          <p:nvPr>
            <p:ph type="title"/>
          </p:nvPr>
        </p:nvSpPr>
        <p:spPr>
          <a:xfrm>
            <a:off x="1005008" y="413562"/>
            <a:ext cx="10178934" cy="471033"/>
          </a:xfrm>
        </p:spPr>
        <p:txBody>
          <a:bodyPr vert="horz" lIns="91440" tIns="45720" rIns="91440" bIns="45720" rtlCol="0" anchor="b">
            <a:normAutofit fontScale="90000"/>
          </a:bodyPr>
          <a:lstStyle/>
          <a:p>
            <a:pPr algn="ctr"/>
            <a:r>
              <a:rPr lang="en-US" sz="3200" kern="1200">
                <a:solidFill>
                  <a:schemeClr val="tx1"/>
                </a:solidFill>
                <a:latin typeface="+mj-lt"/>
                <a:ea typeface="+mj-ea"/>
                <a:cs typeface="+mj-cs"/>
                <a:hlinkClick r:id="rId2"/>
              </a:rPr>
              <a:t>GBON COMPLIANCE FOR Q1 2025 </a:t>
            </a:r>
            <a:endParaRPr lang="en-US" sz="3200" kern="1200">
              <a:solidFill>
                <a:schemeClr val="tx1"/>
              </a:solidFill>
              <a:latin typeface="+mj-lt"/>
              <a:ea typeface="+mj-ea"/>
              <a:cs typeface="+mj-cs"/>
            </a:endParaRPr>
          </a:p>
        </p:txBody>
      </p:sp>
      <p:pic>
        <p:nvPicPr>
          <p:cNvPr id="7" name="Picture 6">
            <a:extLst>
              <a:ext uri="{FF2B5EF4-FFF2-40B4-BE49-F238E27FC236}">
                <a16:creationId xmlns:a16="http://schemas.microsoft.com/office/drawing/2014/main" id="{F800A0F5-C198-46F9-F617-1CD47D31B5C6}"/>
              </a:ext>
            </a:extLst>
          </p:cNvPr>
          <p:cNvPicPr>
            <a:picLocks noChangeAspect="1"/>
          </p:cNvPicPr>
          <p:nvPr/>
        </p:nvPicPr>
        <p:blipFill>
          <a:blip r:embed="rId3">
            <a:extLst>
              <a:ext uri="{28A0092B-C50C-407E-A947-70E740481C1C}">
                <a14:useLocalDpi xmlns:a14="http://schemas.microsoft.com/office/drawing/2010/main" val="0"/>
              </a:ext>
            </a:extLst>
          </a:blip>
          <a:srcRect r="-2" b="11208"/>
          <a:stretch/>
        </p:blipFill>
        <p:spPr>
          <a:xfrm>
            <a:off x="6302692" y="1298156"/>
            <a:ext cx="5886259" cy="4577205"/>
          </a:xfrm>
          <a:prstGeom prst="rect">
            <a:avLst/>
          </a:prstGeom>
        </p:spPr>
      </p:pic>
      <p:pic>
        <p:nvPicPr>
          <p:cNvPr id="5" name="Content Placeholder 4">
            <a:extLst>
              <a:ext uri="{FF2B5EF4-FFF2-40B4-BE49-F238E27FC236}">
                <a16:creationId xmlns:a16="http://schemas.microsoft.com/office/drawing/2014/main" id="{726E3853-E275-E8FE-A3E9-67A07A65AFA4}"/>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2" b="11208"/>
          <a:stretch/>
        </p:blipFill>
        <p:spPr>
          <a:xfrm>
            <a:off x="81887" y="1298156"/>
            <a:ext cx="6138917" cy="4577205"/>
          </a:xfrm>
          <a:prstGeom prst="rect">
            <a:avLst/>
          </a:prstGeom>
        </p:spPr>
      </p:pic>
    </p:spTree>
    <p:extLst>
      <p:ext uri="{BB962C8B-B14F-4D97-AF65-F5344CB8AC3E}">
        <p14:creationId xmlns:p14="http://schemas.microsoft.com/office/powerpoint/2010/main" val="3141259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4646-F128-37EB-21C1-957372673A9C}"/>
              </a:ext>
            </a:extLst>
          </p:cNvPr>
          <p:cNvSpPr>
            <a:spLocks noGrp="1"/>
          </p:cNvSpPr>
          <p:nvPr>
            <p:ph type="title"/>
          </p:nvPr>
        </p:nvSpPr>
        <p:spPr>
          <a:xfrm>
            <a:off x="838200" y="345122"/>
            <a:ext cx="10515600" cy="587375"/>
          </a:xfrm>
        </p:spPr>
        <p:txBody>
          <a:bodyPr>
            <a:normAutofit fontScale="90000"/>
          </a:bodyPr>
          <a:lstStyle/>
          <a:p>
            <a:r>
              <a:rPr lang="en-US" sz="3200"/>
              <a:t>GBON Compliance of the Caribbean subregion in Q1 2025</a:t>
            </a:r>
            <a:endParaRPr lang="en-CH" sz="3200"/>
          </a:p>
        </p:txBody>
      </p:sp>
      <p:sp>
        <p:nvSpPr>
          <p:cNvPr id="8" name="TextBox 7">
            <a:extLst>
              <a:ext uri="{FF2B5EF4-FFF2-40B4-BE49-F238E27FC236}">
                <a16:creationId xmlns:a16="http://schemas.microsoft.com/office/drawing/2014/main" id="{205FD09B-0432-219F-2B0B-82760E0DA700}"/>
              </a:ext>
            </a:extLst>
          </p:cNvPr>
          <p:cNvSpPr txBox="1"/>
          <p:nvPr/>
        </p:nvSpPr>
        <p:spPr>
          <a:xfrm>
            <a:off x="2766060" y="5131544"/>
            <a:ext cx="2065020" cy="381000"/>
          </a:xfrm>
          <a:prstGeom prst="rect">
            <a:avLst/>
          </a:prstGeom>
          <a:noFill/>
        </p:spPr>
        <p:txBody>
          <a:bodyPr wrap="square" rtlCol="0">
            <a:spAutoFit/>
          </a:bodyPr>
          <a:lstStyle/>
          <a:p>
            <a:r>
              <a:rPr lang="en-US"/>
              <a:t>Surface </a:t>
            </a:r>
            <a:endParaRPr lang="en-CH"/>
          </a:p>
        </p:txBody>
      </p:sp>
      <p:sp>
        <p:nvSpPr>
          <p:cNvPr id="11" name="TextBox 10">
            <a:extLst>
              <a:ext uri="{FF2B5EF4-FFF2-40B4-BE49-F238E27FC236}">
                <a16:creationId xmlns:a16="http://schemas.microsoft.com/office/drawing/2014/main" id="{2FEFB3B6-2FB6-6876-CB8E-4A911B119B20}"/>
              </a:ext>
            </a:extLst>
          </p:cNvPr>
          <p:cNvSpPr txBox="1"/>
          <p:nvPr/>
        </p:nvSpPr>
        <p:spPr>
          <a:xfrm>
            <a:off x="9022080" y="5165308"/>
            <a:ext cx="2065020" cy="381000"/>
          </a:xfrm>
          <a:prstGeom prst="rect">
            <a:avLst/>
          </a:prstGeom>
          <a:noFill/>
        </p:spPr>
        <p:txBody>
          <a:bodyPr wrap="square" rtlCol="0">
            <a:spAutoFit/>
          </a:bodyPr>
          <a:lstStyle/>
          <a:p>
            <a:r>
              <a:rPr lang="en-US"/>
              <a:t>Upper-air  </a:t>
            </a:r>
            <a:endParaRPr lang="en-CH"/>
          </a:p>
        </p:txBody>
      </p:sp>
      <p:pic>
        <p:nvPicPr>
          <p:cNvPr id="3" name="Content Placeholder 4">
            <a:extLst>
              <a:ext uri="{FF2B5EF4-FFF2-40B4-BE49-F238E27FC236}">
                <a16:creationId xmlns:a16="http://schemas.microsoft.com/office/drawing/2014/main" id="{730A9E4A-58CA-0ECD-13F9-2AB2E4F6DF1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0353" t="34465" r="59911" b="49947"/>
          <a:stretch/>
        </p:blipFill>
        <p:spPr>
          <a:xfrm>
            <a:off x="838200" y="1488465"/>
            <a:ext cx="5189219" cy="3441674"/>
          </a:xfrm>
          <a:prstGeom prst="rect">
            <a:avLst/>
          </a:prstGeom>
        </p:spPr>
      </p:pic>
      <p:pic>
        <p:nvPicPr>
          <p:cNvPr id="4" name="Picture 3">
            <a:extLst>
              <a:ext uri="{FF2B5EF4-FFF2-40B4-BE49-F238E27FC236}">
                <a16:creationId xmlns:a16="http://schemas.microsoft.com/office/drawing/2014/main" id="{0774CBEF-6AC5-E726-6ABF-3B0C676FC0EC}"/>
              </a:ext>
            </a:extLst>
          </p:cNvPr>
          <p:cNvPicPr>
            <a:picLocks noChangeAspect="1"/>
          </p:cNvPicPr>
          <p:nvPr/>
        </p:nvPicPr>
        <p:blipFill>
          <a:blip r:embed="rId3">
            <a:extLst>
              <a:ext uri="{28A0092B-C50C-407E-A947-70E740481C1C}">
                <a14:useLocalDpi xmlns:a14="http://schemas.microsoft.com/office/drawing/2010/main" val="0"/>
              </a:ext>
            </a:extLst>
          </a:blip>
          <a:srcRect l="18360" t="34122" r="57758" b="49066"/>
          <a:stretch/>
        </p:blipFill>
        <p:spPr>
          <a:xfrm>
            <a:off x="6523630" y="1488465"/>
            <a:ext cx="5582561" cy="3441674"/>
          </a:xfrm>
          <a:prstGeom prst="rect">
            <a:avLst/>
          </a:prstGeom>
        </p:spPr>
      </p:pic>
      <p:pic>
        <p:nvPicPr>
          <p:cNvPr id="6" name="Picture 5">
            <a:extLst>
              <a:ext uri="{FF2B5EF4-FFF2-40B4-BE49-F238E27FC236}">
                <a16:creationId xmlns:a16="http://schemas.microsoft.com/office/drawing/2014/main" id="{711DDAE1-65E5-F1C5-C0DA-58981AC29B68}"/>
              </a:ext>
            </a:extLst>
          </p:cNvPr>
          <p:cNvPicPr>
            <a:picLocks noChangeAspect="1"/>
          </p:cNvPicPr>
          <p:nvPr/>
        </p:nvPicPr>
        <p:blipFill>
          <a:blip r:embed="rId4"/>
          <a:srcRect l="2805" t="46510" r="83063" b="21496"/>
          <a:stretch/>
        </p:blipFill>
        <p:spPr>
          <a:xfrm>
            <a:off x="6096000" y="3664451"/>
            <a:ext cx="1723031" cy="21940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5375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50207-895F-14DB-6441-68B4DF08A83C}"/>
              </a:ext>
            </a:extLst>
          </p:cNvPr>
          <p:cNvSpPr>
            <a:spLocks noGrp="1"/>
          </p:cNvSpPr>
          <p:nvPr>
            <p:ph type="ctrTitle"/>
          </p:nvPr>
        </p:nvSpPr>
        <p:spPr>
          <a:xfrm>
            <a:off x="4192772" y="1792214"/>
            <a:ext cx="3568995" cy="685172"/>
          </a:xfrm>
        </p:spPr>
        <p:txBody>
          <a:bodyPr/>
          <a:lstStyle/>
          <a:p>
            <a:r>
              <a:rPr lang="en-CH" dirty="0"/>
              <a:t>Questions ?</a:t>
            </a:r>
            <a:endParaRPr lang="fr-FR" dirty="0"/>
          </a:p>
        </p:txBody>
      </p:sp>
      <p:sp>
        <p:nvSpPr>
          <p:cNvPr id="3" name="Sous-titre 2">
            <a:extLst>
              <a:ext uri="{FF2B5EF4-FFF2-40B4-BE49-F238E27FC236}">
                <a16:creationId xmlns:a16="http://schemas.microsoft.com/office/drawing/2014/main" id="{2CDCB20A-D5B8-4637-1F10-DA9E3E745031}"/>
              </a:ext>
            </a:extLst>
          </p:cNvPr>
          <p:cNvSpPr>
            <a:spLocks noGrp="1"/>
          </p:cNvSpPr>
          <p:nvPr>
            <p:ph type="subTitle" idx="1"/>
          </p:nvPr>
        </p:nvSpPr>
        <p:spPr>
          <a:xfrm>
            <a:off x="1959937" y="2998381"/>
            <a:ext cx="9144000" cy="3226981"/>
          </a:xfrm>
        </p:spPr>
        <p:txBody>
          <a:bodyPr/>
          <a:lstStyle/>
          <a:p>
            <a:endParaRPr lang="en-CH" dirty="0"/>
          </a:p>
          <a:p>
            <a:endParaRPr lang="en-CH" dirty="0"/>
          </a:p>
          <a:p>
            <a:endParaRPr lang="en-CH" dirty="0"/>
          </a:p>
          <a:p>
            <a:endParaRPr lang="en-CH" dirty="0"/>
          </a:p>
          <a:p>
            <a:endParaRPr lang="en-CH" dirty="0"/>
          </a:p>
          <a:p>
            <a:r>
              <a:rPr lang="en-CH" dirty="0"/>
              <a:t>SOFF regional workshop, 5-7 May 2025, Kingston, Jamaica</a:t>
            </a:r>
            <a:endParaRPr lang="fr-FR" dirty="0"/>
          </a:p>
        </p:txBody>
      </p:sp>
    </p:spTree>
    <p:extLst>
      <p:ext uri="{BB962C8B-B14F-4D97-AF65-F5344CB8AC3E}">
        <p14:creationId xmlns:p14="http://schemas.microsoft.com/office/powerpoint/2010/main" val="72183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129"/>
          <p:cNvSpPr>
            <a:spLocks noChangeAspect="1"/>
          </p:cNvSpPr>
          <p:nvPr/>
        </p:nvSpPr>
        <p:spPr>
          <a:xfrm>
            <a:off x="1331452" y="333956"/>
            <a:ext cx="8800585" cy="944937"/>
          </a:xfrm>
          <a:prstGeom prst="rect">
            <a:avLst/>
          </a:prstGeom>
          <a:noFill/>
          <a:ln w="19050">
            <a:noFill/>
          </a:ln>
          <a:extLst>
            <a:ext uri="{C572A759-6A51-4108-AA02-DFA0A04FC94B}">
              <ma14:wrappingTextBoxFlag xmlns:ma14="http://schemas.microsoft.com/office/mac/drawingml/2011/main" xmlns="" val="1"/>
            </a:ext>
          </a:extLst>
        </p:spPr>
        <p:txBody>
          <a:bodyPr wrap="square" lIns="135000" tIns="135000" rIns="135000" bIns="135000">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400" b="1" i="0" u="none" strike="noStrike" kern="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sym typeface="Helvetica"/>
              </a:rPr>
              <a:t>Successful application of weather and climate services depend on a functioning meteorological value chain</a:t>
            </a:r>
            <a:endParaRPr kumimoji="0" sz="2400" b="1" i="0" u="none" strike="noStrike" kern="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sym typeface="Helvetica"/>
            </a:endParaRPr>
          </a:p>
        </p:txBody>
      </p:sp>
      <p:sp>
        <p:nvSpPr>
          <p:cNvPr id="2" name="Slide Number Placeholder 1">
            <a:extLst>
              <a:ext uri="{FF2B5EF4-FFF2-40B4-BE49-F238E27FC236}">
                <a16:creationId xmlns:a16="http://schemas.microsoft.com/office/drawing/2014/main" id="{6B2D59E4-05D4-47BA-801C-6DE753614307}"/>
              </a:ext>
            </a:extLst>
          </p:cNvPr>
          <p:cNvSpPr>
            <a:spLocks noGrp="1"/>
          </p:cNvSpPr>
          <p:nvPr>
            <p:ph type="sldNum" sz="quarter" idx="1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900" b="0" i="0" u="none" strike="noStrike" kern="0" cap="none" spc="0" normalizeH="0" baseline="0" noProof="0" smtClean="0">
                <a:ln>
                  <a:noFill/>
                </a:ln>
                <a:solidFill>
                  <a:prstClr val="black">
                    <a:tint val="75000"/>
                  </a:prstClr>
                </a:solidFill>
                <a:effectLst/>
                <a:uLnTx/>
                <a:uFillTx/>
                <a:latin typeface="Calibri"/>
                <a:ea typeface="+mj-ea"/>
                <a:cs typeface="+mj-cs"/>
                <a:sym typeface="Helvetica"/>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en-US" sz="900" b="0" i="0" u="none" strike="noStrike" kern="0" cap="none" spc="0" normalizeH="0" baseline="0" noProof="0">
              <a:ln>
                <a:noFill/>
              </a:ln>
              <a:solidFill>
                <a:prstClr val="black">
                  <a:tint val="75000"/>
                </a:prstClr>
              </a:solidFill>
              <a:effectLst/>
              <a:uLnTx/>
              <a:uFillTx/>
              <a:latin typeface="Calibri"/>
              <a:ea typeface="+mj-ea"/>
              <a:cs typeface="+mj-cs"/>
              <a:sym typeface="Helvetica"/>
            </a:endParaRPr>
          </a:p>
        </p:txBody>
      </p:sp>
      <p:pic>
        <p:nvPicPr>
          <p:cNvPr id="3" name="Picture 2">
            <a:extLst>
              <a:ext uri="{FF2B5EF4-FFF2-40B4-BE49-F238E27FC236}">
                <a16:creationId xmlns:a16="http://schemas.microsoft.com/office/drawing/2014/main" id="{D8EDE111-6650-4D61-ACF5-0A50789421EC}"/>
              </a:ext>
            </a:extLst>
          </p:cNvPr>
          <p:cNvPicPr>
            <a:picLocks noChangeAspect="1"/>
          </p:cNvPicPr>
          <p:nvPr/>
        </p:nvPicPr>
        <p:blipFill>
          <a:blip r:embed="rId2"/>
          <a:stretch>
            <a:fillRect/>
          </a:stretch>
        </p:blipFill>
        <p:spPr>
          <a:xfrm>
            <a:off x="2515355" y="2053782"/>
            <a:ext cx="7616682" cy="4505739"/>
          </a:xfrm>
          <a:prstGeom prst="rect">
            <a:avLst/>
          </a:prstGeom>
        </p:spPr>
      </p:pic>
      <p:sp>
        <p:nvSpPr>
          <p:cNvPr id="6" name="Oval 5">
            <a:extLst>
              <a:ext uri="{FF2B5EF4-FFF2-40B4-BE49-F238E27FC236}">
                <a16:creationId xmlns:a16="http://schemas.microsoft.com/office/drawing/2014/main" id="{90FB4D8C-AACD-6146-987D-BCC24EA0DAC0}"/>
              </a:ext>
            </a:extLst>
          </p:cNvPr>
          <p:cNvSpPr/>
          <p:nvPr/>
        </p:nvSpPr>
        <p:spPr>
          <a:xfrm>
            <a:off x="1589058" y="1989214"/>
            <a:ext cx="8800585" cy="2670583"/>
          </a:xfrm>
          <a:prstGeom prst="ellipse">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a:ea typeface="+mn-ea"/>
              <a:cs typeface="+mn-cs"/>
              <a:sym typeface="Helvetica"/>
            </a:endParaRPr>
          </a:p>
        </p:txBody>
      </p:sp>
      <p:sp>
        <p:nvSpPr>
          <p:cNvPr id="7" name="TextBox 6">
            <a:extLst>
              <a:ext uri="{FF2B5EF4-FFF2-40B4-BE49-F238E27FC236}">
                <a16:creationId xmlns:a16="http://schemas.microsoft.com/office/drawing/2014/main" id="{78675FDF-1661-3041-BDA3-AF40EDC0DF16}"/>
              </a:ext>
            </a:extLst>
          </p:cNvPr>
          <p:cNvSpPr txBox="1"/>
          <p:nvPr/>
        </p:nvSpPr>
        <p:spPr>
          <a:xfrm>
            <a:off x="1458368" y="1421431"/>
            <a:ext cx="3006434" cy="646331"/>
          </a:xfrm>
          <a:prstGeom prst="rect">
            <a:avLst/>
          </a:prstGeom>
          <a:solidFill>
            <a:schemeClr val="accent2">
              <a:lumMod val="20000"/>
              <a:lumOff val="80000"/>
            </a:schemeClr>
          </a:solidFill>
          <a:ln w="31750">
            <a:solidFill>
              <a:srgbClr val="FF0000"/>
            </a:solid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Avenir Book" panose="02000503020000020003" pitchFamily="2" charset="0"/>
                <a:ea typeface="+mj-ea"/>
                <a:cs typeface="+mj-cs"/>
                <a:sym typeface="Helvetica"/>
              </a:rPr>
              <a:t>Global meteorological infrastructure</a:t>
            </a:r>
          </a:p>
        </p:txBody>
      </p:sp>
    </p:spTree>
    <p:extLst>
      <p:ext uri="{BB962C8B-B14F-4D97-AF65-F5344CB8AC3E}">
        <p14:creationId xmlns:p14="http://schemas.microsoft.com/office/powerpoint/2010/main" val="13374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2634C-370D-7299-771F-77E34BE5FDD1}"/>
            </a:ext>
          </a:extLst>
        </p:cNvPr>
        <p:cNvGrpSpPr/>
        <p:nvPr/>
      </p:nvGrpSpPr>
      <p:grpSpPr>
        <a:xfrm>
          <a:off x="0" y="0"/>
          <a:ext cx="0" cy="0"/>
          <a:chOff x="0" y="0"/>
          <a:chExt cx="0" cy="0"/>
        </a:xfrm>
      </p:grpSpPr>
      <p:pic>
        <p:nvPicPr>
          <p:cNvPr id="1028" name="Picture 4" descr="A map of the world with different colored countries/regions&#10;&#10;Description automatically generated">
            <a:extLst>
              <a:ext uri="{FF2B5EF4-FFF2-40B4-BE49-F238E27FC236}">
                <a16:creationId xmlns:a16="http://schemas.microsoft.com/office/drawing/2014/main" id="{7F426A3E-42A5-5DAB-5B20-459487D32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522" y="1612890"/>
            <a:ext cx="5771478" cy="45829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9A99ED4-121D-90A2-5844-A8BF6D3672CE}"/>
              </a:ext>
            </a:extLst>
          </p:cNvPr>
          <p:cNvSpPr/>
          <p:nvPr/>
        </p:nvSpPr>
        <p:spPr>
          <a:xfrm>
            <a:off x="8354045" y="5225143"/>
            <a:ext cx="3837955" cy="169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2" name="Shape 79">
            <a:extLst>
              <a:ext uri="{FF2B5EF4-FFF2-40B4-BE49-F238E27FC236}">
                <a16:creationId xmlns:a16="http://schemas.microsoft.com/office/drawing/2014/main" id="{1D652B95-87C4-6239-E3A3-A9E3E619CFF3}"/>
              </a:ext>
            </a:extLst>
          </p:cNvPr>
          <p:cNvSpPr/>
          <p:nvPr/>
        </p:nvSpPr>
        <p:spPr>
          <a:xfrm>
            <a:off x="657881" y="460153"/>
            <a:ext cx="10400957" cy="833049"/>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GB" sz="3200" b="1" i="0" u="none" strike="noStrike" kern="1000" cap="none" spc="0" normalizeH="0" baseline="0" noProof="0" dirty="0">
                <a:ln>
                  <a:noFill/>
                </a:ln>
                <a:solidFill>
                  <a:srgbClr val="005BAA"/>
                </a:solidFill>
                <a:effectLst/>
                <a:uLnTx/>
                <a:uFillTx/>
                <a:latin typeface="Segoe UI" panose="020B0502040204020203" pitchFamily="34" charset="0"/>
                <a:ea typeface="Verdana" panose="020B0604030504040204" pitchFamily="34" charset="0"/>
                <a:cs typeface="Segoe UI" panose="020B0502040204020203" pitchFamily="34" charset="0"/>
                <a:sym typeface="Montserrat-Regular"/>
              </a:rPr>
              <a:t>Global Basic Observing Network (GBON)</a:t>
            </a:r>
          </a:p>
          <a:p>
            <a:pPr marL="0" marR="0" lvl="0" indent="0" algn="l" defTabSz="914400" rtl="0" eaLnBrk="1" fontAlgn="auto" latinLnBrk="0" hangingPunct="1">
              <a:lnSpc>
                <a:spcPts val="3360"/>
              </a:lnSpc>
              <a:spcBef>
                <a:spcPts val="0"/>
              </a:spcBef>
              <a:spcAft>
                <a:spcPts val="0"/>
              </a:spcAft>
              <a:buClrTx/>
              <a:buSzTx/>
              <a:buFontTx/>
              <a:buNone/>
              <a:tabLst/>
              <a:defRPr sz="1800"/>
            </a:pPr>
            <a:r>
              <a:rPr lang="en-GB" sz="2000" i="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A global public good for improved weather prediction and climate reanalysis</a:t>
            </a:r>
            <a:endParaRPr kumimoji="0" lang="en-GB" sz="320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3" name="CuadroTexto 3">
            <a:extLst>
              <a:ext uri="{FF2B5EF4-FFF2-40B4-BE49-F238E27FC236}">
                <a16:creationId xmlns:a16="http://schemas.microsoft.com/office/drawing/2014/main" id="{3A1E6D9C-E790-C9A1-2DA0-98596B78F71B}"/>
              </a:ext>
            </a:extLst>
          </p:cNvPr>
          <p:cNvSpPr txBox="1"/>
          <p:nvPr/>
        </p:nvSpPr>
        <p:spPr>
          <a:xfrm>
            <a:off x="754634" y="1688382"/>
            <a:ext cx="5665888" cy="4154984"/>
          </a:xfrm>
          <a:prstGeom prst="rect">
            <a:avLst/>
          </a:prstGeom>
          <a:noFill/>
        </p:spPr>
        <p:txBody>
          <a:bodyPr wrap="square" rtlCol="0">
            <a:spAutoFit/>
          </a:bodyPr>
          <a:lstStyle/>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GB"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Worsening gaps in the basic surface-based observations that keep weather predictions on track</a:t>
            </a:r>
            <a:br>
              <a:rPr kumimoji="0" lang="en-GB"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br>
            <a:endParaRPr kumimoji="0" lang="en-GB"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GB"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Members in 2021 accepted </a:t>
            </a:r>
            <a:r>
              <a:rPr kumimoji="0" lang="en-GB" b="1"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obligation to take and share </a:t>
            </a:r>
            <a:r>
              <a:rPr kumimoji="0" lang="en-GB"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GBON observations at </a:t>
            </a:r>
            <a:r>
              <a:rPr kumimoji="0" lang="en-GB" b="1"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minimum horizontal and time resolution</a:t>
            </a:r>
          </a:p>
          <a:p>
            <a:pPr marL="800100" lvl="1" indent="-342900">
              <a:buFont typeface="Arial" panose="020B0604020202020204" pitchFamily="34" charset="0"/>
              <a:buChar char="•"/>
              <a:defRPr/>
            </a:pPr>
            <a:r>
              <a:rPr kumimoji="0" lang="en-GB" sz="1600"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Surface land at 200 km, hourly</a:t>
            </a:r>
          </a:p>
          <a:p>
            <a:pPr marL="800100" lvl="1" indent="-342900">
              <a:buFont typeface="Arial" panose="020B0604020202020204" pitchFamily="34" charset="0"/>
              <a:buChar char="•"/>
              <a:defRPr/>
            </a:pPr>
            <a:r>
              <a:rPr lang="en-GB" sz="1600" dirty="0">
                <a:solidFill>
                  <a:srgbClr val="005BAA"/>
                </a:solidFill>
                <a:latin typeface="Arial" panose="020B0604020202020204" pitchFamily="34" charset="0"/>
                <a:ea typeface="Verdana" panose="020B0604030504040204" pitchFamily="34" charset="0"/>
                <a:cs typeface="Arial" panose="020B0604020202020204" pitchFamily="34" charset="0"/>
              </a:rPr>
              <a:t>Upper air over land at 500 km, 2x daily</a:t>
            </a:r>
          </a:p>
          <a:p>
            <a:pPr marL="800100" lvl="1" indent="-342900">
              <a:buFont typeface="Arial" panose="020B0604020202020204" pitchFamily="34" charset="0"/>
              <a:buChar char="•"/>
              <a:defRPr/>
            </a:pPr>
            <a:r>
              <a:rPr kumimoji="0" lang="en-GB" sz="1600"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Surface marine in EEZ at 500 km, hourly</a:t>
            </a:r>
            <a:br>
              <a:rPr kumimoji="0" lang="en-GB"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br>
            <a:endParaRPr kumimoji="0" lang="en-GB"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n-GB" dirty="0">
                <a:solidFill>
                  <a:srgbClr val="005BAA"/>
                </a:solidFill>
                <a:latin typeface="Arial" panose="020B0604020202020204" pitchFamily="34" charset="0"/>
                <a:ea typeface="Verdana" panose="020B0604030504040204" pitchFamily="34" charset="0"/>
                <a:cs typeface="Arial" panose="020B0604020202020204" pitchFamily="34" charset="0"/>
              </a:rPr>
              <a:t>WMO co-created the </a:t>
            </a:r>
            <a:r>
              <a:rPr lang="en-GB" b="1" dirty="0">
                <a:solidFill>
                  <a:srgbClr val="005BAA"/>
                </a:solidFill>
                <a:latin typeface="Arial" panose="020B0604020202020204" pitchFamily="34" charset="0"/>
                <a:ea typeface="Verdana" panose="020B0604030504040204" pitchFamily="34" charset="0"/>
                <a:cs typeface="Arial" panose="020B0604020202020204" pitchFamily="34" charset="0"/>
              </a:rPr>
              <a:t>Systematic Observations Financing Facility (SOFF) </a:t>
            </a:r>
            <a:r>
              <a:rPr lang="en-GB" dirty="0">
                <a:solidFill>
                  <a:srgbClr val="005BAA"/>
                </a:solidFill>
                <a:latin typeface="Arial" panose="020B0604020202020204" pitchFamily="34" charset="0"/>
                <a:ea typeface="Verdana" panose="020B0604030504040204" pitchFamily="34" charset="0"/>
                <a:cs typeface="Arial" panose="020B0604020202020204" pitchFamily="34" charset="0"/>
              </a:rPr>
              <a:t>to help Members meet that GBON obligation, with priority on support to LDCs and SIDS</a:t>
            </a:r>
          </a:p>
        </p:txBody>
      </p:sp>
      <p:pic>
        <p:nvPicPr>
          <p:cNvPr id="4" name="Picture 2" descr="See related image detail">
            <a:extLst>
              <a:ext uri="{FF2B5EF4-FFF2-40B4-BE49-F238E27FC236}">
                <a16:creationId xmlns:a16="http://schemas.microsoft.com/office/drawing/2014/main" id="{3FB363F1-3F56-5D7C-1384-0685D4255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045" y="5309577"/>
            <a:ext cx="1211283" cy="16127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weather baloon">
            <a:extLst>
              <a:ext uri="{FF2B5EF4-FFF2-40B4-BE49-F238E27FC236}">
                <a16:creationId xmlns:a16="http://schemas.microsoft.com/office/drawing/2014/main" id="{19CC4136-8FDF-4BE1-D830-068460263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9401" y="5309577"/>
            <a:ext cx="1080773" cy="16002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uoy floating in the water&#10;&#10;Description automatically generated">
            <a:extLst>
              <a:ext uri="{FF2B5EF4-FFF2-40B4-BE49-F238E27FC236}">
                <a16:creationId xmlns:a16="http://schemas.microsoft.com/office/drawing/2014/main" id="{5521F4A3-AE86-7633-9312-BA57E10E98ED}"/>
              </a:ext>
            </a:extLst>
          </p:cNvPr>
          <p:cNvPicPr>
            <a:picLocks noChangeAspect="1"/>
          </p:cNvPicPr>
          <p:nvPr/>
        </p:nvPicPr>
        <p:blipFill>
          <a:blip r:embed="rId5"/>
          <a:stretch>
            <a:fillRect/>
          </a:stretch>
        </p:blipFill>
        <p:spPr>
          <a:xfrm>
            <a:off x="11014247" y="5309577"/>
            <a:ext cx="993680" cy="1548423"/>
          </a:xfrm>
          <a:prstGeom prst="rect">
            <a:avLst/>
          </a:prstGeom>
        </p:spPr>
      </p:pic>
      <p:sp>
        <p:nvSpPr>
          <p:cNvPr id="6" name="TextBox 5">
            <a:extLst>
              <a:ext uri="{FF2B5EF4-FFF2-40B4-BE49-F238E27FC236}">
                <a16:creationId xmlns:a16="http://schemas.microsoft.com/office/drawing/2014/main" id="{9D7BA0FD-3091-3499-792F-B9381CF4F068}"/>
              </a:ext>
            </a:extLst>
          </p:cNvPr>
          <p:cNvSpPr txBox="1"/>
          <p:nvPr/>
        </p:nvSpPr>
        <p:spPr>
          <a:xfrm>
            <a:off x="3587578" y="6388214"/>
            <a:ext cx="4669654" cy="369332"/>
          </a:xfrm>
          <a:prstGeom prst="rect">
            <a:avLst/>
          </a:prstGeom>
          <a:noFill/>
        </p:spPr>
        <p:txBody>
          <a:bodyPr wrap="square" rtlCol="0">
            <a:spAutoFit/>
          </a:bodyPr>
          <a:lstStyle/>
          <a:p>
            <a:r>
              <a:rPr lang="en-GB" sz="600"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The designations employed and the presentation of material on this map do not imply the expression of any opinion whatsoever on the part of the Secretariat of the World Meteorological Organization concerning the legal status of any country, territory, city or area or of its authorities, or concerning the delimitation of its frontiers or boundaries.</a:t>
            </a:r>
          </a:p>
        </p:txBody>
      </p:sp>
    </p:spTree>
    <p:extLst>
      <p:ext uri="{BB962C8B-B14F-4D97-AF65-F5344CB8AC3E}">
        <p14:creationId xmlns:p14="http://schemas.microsoft.com/office/powerpoint/2010/main" val="253487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1651EF-205D-37D6-48A1-3E3938A906FA}"/>
              </a:ext>
            </a:extLst>
          </p:cNvPr>
          <p:cNvPicPr>
            <a:picLocks noChangeAspect="1"/>
          </p:cNvPicPr>
          <p:nvPr/>
        </p:nvPicPr>
        <p:blipFill>
          <a:blip r:embed="rId2"/>
          <a:srcRect l="36472" t="29041" r="8870" b="22192"/>
          <a:stretch/>
        </p:blipFill>
        <p:spPr>
          <a:xfrm>
            <a:off x="5185775" y="338626"/>
            <a:ext cx="6438378" cy="3231292"/>
          </a:xfrm>
          <a:prstGeom prst="rect">
            <a:avLst/>
          </a:prstGeom>
        </p:spPr>
      </p:pic>
      <p:pic>
        <p:nvPicPr>
          <p:cNvPr id="5" name="Picture 4">
            <a:extLst>
              <a:ext uri="{FF2B5EF4-FFF2-40B4-BE49-F238E27FC236}">
                <a16:creationId xmlns:a16="http://schemas.microsoft.com/office/drawing/2014/main" id="{39485867-8860-63D9-EC63-BE7BC5130663}"/>
              </a:ext>
            </a:extLst>
          </p:cNvPr>
          <p:cNvPicPr>
            <a:picLocks noChangeAspect="1"/>
          </p:cNvPicPr>
          <p:nvPr/>
        </p:nvPicPr>
        <p:blipFill>
          <a:blip r:embed="rId3"/>
          <a:srcRect l="37397" t="31416" r="9795" b="22192"/>
          <a:stretch/>
        </p:blipFill>
        <p:spPr>
          <a:xfrm>
            <a:off x="5185775" y="3569918"/>
            <a:ext cx="6438378" cy="3181612"/>
          </a:xfrm>
          <a:prstGeom prst="rect">
            <a:avLst/>
          </a:prstGeom>
        </p:spPr>
      </p:pic>
      <p:sp>
        <p:nvSpPr>
          <p:cNvPr id="6" name="Shape 79">
            <a:extLst>
              <a:ext uri="{FF2B5EF4-FFF2-40B4-BE49-F238E27FC236}">
                <a16:creationId xmlns:a16="http://schemas.microsoft.com/office/drawing/2014/main" id="{F875C14A-BD89-72E0-4698-09B58FF8D6F5}"/>
              </a:ext>
            </a:extLst>
          </p:cNvPr>
          <p:cNvSpPr/>
          <p:nvPr/>
        </p:nvSpPr>
        <p:spPr>
          <a:xfrm>
            <a:off x="989555" y="1132829"/>
            <a:ext cx="4196220" cy="821443"/>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lang="en-CH" sz="3200" b="1" kern="1000" dirty="0">
                <a:solidFill>
                  <a:srgbClr val="005BAA"/>
                </a:solidFill>
                <a:latin typeface="Segoe UI" panose="020B0502040204020203" pitchFamily="34" charset="0"/>
                <a:ea typeface="Verdana" panose="020B0604030504040204" pitchFamily="34" charset="0"/>
                <a:cs typeface="Segoe UI" panose="020B0502040204020203" pitchFamily="34" charset="0"/>
                <a:sym typeface="Montserrat-Regular"/>
              </a:rPr>
              <a:t>Existing</a:t>
            </a:r>
            <a:endParaRPr kumimoji="0" lang="en-GB" sz="3200" b="1" i="0" u="none" strike="noStrike" kern="1000" cap="none" spc="0" normalizeH="0" baseline="0" noProof="0" dirty="0">
              <a:ln>
                <a:noFill/>
              </a:ln>
              <a:solidFill>
                <a:srgbClr val="005BAA"/>
              </a:solidFill>
              <a:effectLst/>
              <a:uLnTx/>
              <a:uFillTx/>
              <a:latin typeface="Segoe UI" panose="020B0502040204020203" pitchFamily="34" charset="0"/>
              <a:ea typeface="Verdana" panose="020B0604030504040204" pitchFamily="34" charset="0"/>
              <a:cs typeface="Segoe UI" panose="020B0502040204020203" pitchFamily="34" charset="0"/>
              <a:sym typeface="Montserrat-Regular"/>
            </a:endParaRPr>
          </a:p>
          <a:p>
            <a:pPr marL="0" marR="0" lvl="0" indent="0" algn="l" defTabSz="914400" rtl="0" eaLnBrk="1" fontAlgn="auto" latinLnBrk="0" hangingPunct="1">
              <a:lnSpc>
                <a:spcPts val="3360"/>
              </a:lnSpc>
              <a:spcBef>
                <a:spcPts val="0"/>
              </a:spcBef>
              <a:spcAft>
                <a:spcPts val="0"/>
              </a:spcAft>
              <a:buClrTx/>
              <a:buSzTx/>
              <a:buFontTx/>
              <a:buNone/>
              <a:tabLst/>
              <a:defRPr sz="1800"/>
            </a:pPr>
            <a:r>
              <a:rPr lang="en-CH" sz="2000" i="1" kern="1000" dirty="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sym typeface="Montserrat-Regular"/>
              </a:rPr>
              <a:t>surface pressure </a:t>
            </a:r>
            <a:r>
              <a:rPr lang="en-CH" sz="2000" i="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(as of June 2023)</a:t>
            </a:r>
            <a:endParaRPr kumimoji="0" lang="en-GB" sz="320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7" name="Shape 79">
            <a:extLst>
              <a:ext uri="{FF2B5EF4-FFF2-40B4-BE49-F238E27FC236}">
                <a16:creationId xmlns:a16="http://schemas.microsoft.com/office/drawing/2014/main" id="{24CF7775-7CB2-CF87-5DD0-E7A660DCB3AE}"/>
              </a:ext>
            </a:extLst>
          </p:cNvPr>
          <p:cNvSpPr/>
          <p:nvPr/>
        </p:nvSpPr>
        <p:spPr>
          <a:xfrm>
            <a:off x="989555" y="3881839"/>
            <a:ext cx="3722319" cy="169347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lang="en-CH" sz="3200" b="1" kern="1000" dirty="0">
                <a:solidFill>
                  <a:srgbClr val="005BAA"/>
                </a:solidFill>
                <a:latin typeface="Segoe UI" panose="020B0502040204020203" pitchFamily="34" charset="0"/>
                <a:ea typeface="Verdana" panose="020B0604030504040204" pitchFamily="34" charset="0"/>
                <a:cs typeface="Segoe UI" panose="020B0502040204020203" pitchFamily="34" charset="0"/>
                <a:sym typeface="Montserrat-Regular"/>
              </a:rPr>
              <a:t>GAP to be closed</a:t>
            </a:r>
            <a:endParaRPr kumimoji="0" lang="en-GB" sz="3200" b="1" i="0" u="none" strike="noStrike" kern="1000" cap="none" spc="0" normalizeH="0" baseline="0" noProof="0" dirty="0">
              <a:ln>
                <a:noFill/>
              </a:ln>
              <a:solidFill>
                <a:srgbClr val="005BAA"/>
              </a:solidFill>
              <a:effectLst/>
              <a:uLnTx/>
              <a:uFillTx/>
              <a:latin typeface="Segoe UI" panose="020B0502040204020203" pitchFamily="34" charset="0"/>
              <a:ea typeface="Verdana" panose="020B0604030504040204" pitchFamily="34" charset="0"/>
              <a:cs typeface="Segoe UI" panose="020B0502040204020203" pitchFamily="34" charset="0"/>
              <a:sym typeface="Montserrat-Regular"/>
            </a:endParaRPr>
          </a:p>
          <a:p>
            <a:pPr marL="0" marR="0" lvl="0" indent="0" algn="l" defTabSz="914400" rtl="0" eaLnBrk="1" fontAlgn="auto" latinLnBrk="0" hangingPunct="1">
              <a:lnSpc>
                <a:spcPts val="3360"/>
              </a:lnSpc>
              <a:spcBef>
                <a:spcPts val="0"/>
              </a:spcBef>
              <a:spcAft>
                <a:spcPts val="0"/>
              </a:spcAft>
              <a:buClrTx/>
              <a:buSzTx/>
              <a:buFontTx/>
              <a:buNone/>
              <a:tabLst/>
              <a:defRPr sz="1800"/>
            </a:pPr>
            <a:r>
              <a:rPr lang="en-CH" sz="2000" i="1" kern="1000" dirty="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sym typeface="Montserrat-Regular"/>
              </a:rPr>
              <a:t>surface pressure needs</a:t>
            </a:r>
            <a:r>
              <a:rPr lang="en-CH" sz="2000" i="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a:t>
            </a:r>
            <a:r>
              <a:rPr lang="en-US" sz="2000" i="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official development assistance (</a:t>
            </a:r>
            <a:r>
              <a:rPr lang="en-CH" sz="2000" i="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ODA</a:t>
            </a:r>
            <a:r>
              <a:rPr lang="en-US" sz="2000" i="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countries</a:t>
            </a:r>
            <a:endParaRPr kumimoji="0" lang="en-GB" sz="320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8" name="Shape 79">
            <a:extLst>
              <a:ext uri="{FF2B5EF4-FFF2-40B4-BE49-F238E27FC236}">
                <a16:creationId xmlns:a16="http://schemas.microsoft.com/office/drawing/2014/main" id="{6B4B1812-717A-5298-1CFA-9712FA8B390D}"/>
              </a:ext>
            </a:extLst>
          </p:cNvPr>
          <p:cNvSpPr/>
          <p:nvPr/>
        </p:nvSpPr>
        <p:spPr>
          <a:xfrm>
            <a:off x="6201426" y="-86244"/>
            <a:ext cx="5609574" cy="38542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lang="en-CH" sz="1600" i="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reference: </a:t>
            </a:r>
            <a:r>
              <a:rPr lang="en-US" sz="1600" i="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ECMWF SOFF Impact Experiments</a:t>
            </a:r>
            <a:endParaRPr kumimoji="0" lang="en-GB" sz="240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Tree>
    <p:extLst>
      <p:ext uri="{BB962C8B-B14F-4D97-AF65-F5344CB8AC3E}">
        <p14:creationId xmlns:p14="http://schemas.microsoft.com/office/powerpoint/2010/main" val="421467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01C742-C58B-B7E3-11E8-A7020B66607A}"/>
              </a:ext>
            </a:extLst>
          </p:cNvPr>
          <p:cNvPicPr>
            <a:picLocks noChangeAspect="1"/>
          </p:cNvPicPr>
          <p:nvPr/>
        </p:nvPicPr>
        <p:blipFill>
          <a:blip r:embed="rId2"/>
          <a:srcRect l="34932" t="19361" r="8151" b="15251"/>
          <a:stretch/>
        </p:blipFill>
        <p:spPr>
          <a:xfrm>
            <a:off x="4281817" y="1018031"/>
            <a:ext cx="7787013" cy="5032042"/>
          </a:xfrm>
          <a:prstGeom prst="rect">
            <a:avLst/>
          </a:prstGeom>
        </p:spPr>
      </p:pic>
      <p:sp>
        <p:nvSpPr>
          <p:cNvPr id="4" name="Shape 79">
            <a:extLst>
              <a:ext uri="{FF2B5EF4-FFF2-40B4-BE49-F238E27FC236}">
                <a16:creationId xmlns:a16="http://schemas.microsoft.com/office/drawing/2014/main" id="{8B200C9B-46CD-F2AB-0174-25BEC23549D1}"/>
              </a:ext>
            </a:extLst>
          </p:cNvPr>
          <p:cNvSpPr/>
          <p:nvPr/>
        </p:nvSpPr>
        <p:spPr>
          <a:xfrm>
            <a:off x="4787972" y="390606"/>
            <a:ext cx="6354947" cy="38542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lang="en-US" sz="2000" i="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ECMWF SOFF Impact Experiments</a:t>
            </a:r>
            <a:r>
              <a:rPr lang="en-CH" sz="2000" i="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 </a:t>
            </a:r>
            <a:r>
              <a:rPr lang="en-CH" sz="2000" i="1" kern="1000" dirty="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sym typeface="Montserrat-Regular"/>
              </a:rPr>
              <a:t>surface pressure</a:t>
            </a:r>
            <a:endParaRPr kumimoji="0" lang="en-GB" sz="3200" i="1" u="none" strike="noStrike" kern="1000" cap="none" spc="0" normalizeH="0" baseline="0" noProof="0" dirty="0">
              <a:ln>
                <a:noFill/>
              </a:ln>
              <a:solidFill>
                <a:schemeClr val="accent6">
                  <a:lumMod val="75000"/>
                </a:schemeClr>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5" name="Shape 79">
            <a:extLst>
              <a:ext uri="{FF2B5EF4-FFF2-40B4-BE49-F238E27FC236}">
                <a16:creationId xmlns:a16="http://schemas.microsoft.com/office/drawing/2014/main" id="{3F05BEB2-09A7-F4EE-D58D-54106FDAFC15}"/>
              </a:ext>
            </a:extLst>
          </p:cNvPr>
          <p:cNvSpPr/>
          <p:nvPr/>
        </p:nvSpPr>
        <p:spPr>
          <a:xfrm>
            <a:off x="559498" y="1339056"/>
            <a:ext cx="3722319" cy="3437544"/>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lang="en-CH" sz="2000" i="1" kern="1000" dirty="0">
                <a:solidFill>
                  <a:schemeClr val="tx2">
                    <a:lumMod val="75000"/>
                    <a:lumOff val="25000"/>
                  </a:schemeClr>
                </a:solidFill>
                <a:latin typeface="Arial" panose="020B0604020202020204" pitchFamily="34" charset="0"/>
                <a:ea typeface="Verdana" panose="020B0604030504040204" pitchFamily="34" charset="0"/>
                <a:cs typeface="Arial" panose="020B0604020202020204" pitchFamily="34" charset="0"/>
                <a:sym typeface="Montserrat-Regular"/>
              </a:rPr>
              <a:t>additional surface observations increase significantly the quality of the analysis and short term prediction in their region. </a:t>
            </a:r>
          </a:p>
          <a:p>
            <a:pPr marL="0" marR="0" lvl="0" indent="0" algn="l" defTabSz="914400" rtl="0" eaLnBrk="1" fontAlgn="auto" latinLnBrk="0" hangingPunct="1">
              <a:lnSpc>
                <a:spcPts val="3360"/>
              </a:lnSpc>
              <a:spcBef>
                <a:spcPts val="0"/>
              </a:spcBef>
              <a:spcAft>
                <a:spcPts val="0"/>
              </a:spcAft>
              <a:buClrTx/>
              <a:buSzTx/>
              <a:buFontTx/>
              <a:buNone/>
              <a:tabLst/>
              <a:defRPr sz="1800"/>
            </a:pPr>
            <a:r>
              <a:rPr lang="en-CH" sz="2000" i="1" kern="1000" dirty="0">
                <a:latin typeface="Arial" panose="020B0604020202020204" pitchFamily="34" charset="0"/>
                <a:ea typeface="Verdana" panose="020B0604030504040204" pitchFamily="34" charset="0"/>
                <a:cs typeface="Arial" panose="020B0604020202020204" pitchFamily="34" charset="0"/>
                <a:sym typeface="Montserrat-Regular"/>
              </a:rPr>
              <a:t>This improvement is afterwards propagated further and further away, as the weather patterns progress  </a:t>
            </a:r>
            <a:endParaRPr kumimoji="0" lang="en-GB" sz="3200" i="1" u="none" strike="noStrike" kern="10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Tree>
    <p:extLst>
      <p:ext uri="{BB962C8B-B14F-4D97-AF65-F5344CB8AC3E}">
        <p14:creationId xmlns:p14="http://schemas.microsoft.com/office/powerpoint/2010/main" val="39936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F875C14A-BD89-72E0-4698-09B58FF8D6F5}"/>
              </a:ext>
            </a:extLst>
          </p:cNvPr>
          <p:cNvSpPr/>
          <p:nvPr/>
        </p:nvSpPr>
        <p:spPr>
          <a:xfrm>
            <a:off x="989555" y="1132829"/>
            <a:ext cx="2542785" cy="1257460"/>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CH" sz="3200" b="1" i="0" u="none" strike="noStrike" kern="1000" cap="none" spc="0" normalizeH="0" baseline="0" noProof="0" dirty="0">
                <a:ln>
                  <a:noFill/>
                </a:ln>
                <a:solidFill>
                  <a:srgbClr val="005BAA"/>
                </a:solidFill>
                <a:effectLst/>
                <a:uLnTx/>
                <a:uFillTx/>
                <a:latin typeface="Segoe UI" panose="020B0502040204020203" pitchFamily="34" charset="0"/>
                <a:ea typeface="Verdana" panose="020B0604030504040204" pitchFamily="34" charset="0"/>
                <a:cs typeface="Segoe UI" panose="020B0502040204020203" pitchFamily="34" charset="0"/>
                <a:sym typeface="Montserrat-Regular"/>
              </a:rPr>
              <a:t>Existing</a:t>
            </a:r>
            <a:endParaRPr kumimoji="0" lang="en-GB" sz="3200" b="1" i="0" u="none" strike="noStrike" kern="1000" cap="none" spc="0" normalizeH="0" baseline="0" noProof="0" dirty="0">
              <a:ln>
                <a:noFill/>
              </a:ln>
              <a:solidFill>
                <a:srgbClr val="005BAA"/>
              </a:solidFill>
              <a:effectLst/>
              <a:uLnTx/>
              <a:uFillTx/>
              <a:latin typeface="Segoe UI" panose="020B0502040204020203" pitchFamily="34" charset="0"/>
              <a:ea typeface="Verdana" panose="020B0604030504040204" pitchFamily="34" charset="0"/>
              <a:cs typeface="Segoe UI" panose="020B0502040204020203" pitchFamily="34" charset="0"/>
              <a:sym typeface="Montserrat-Regular"/>
            </a:endParaRPr>
          </a:p>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2000" b="0" i="1" u="none" strike="noStrike" kern="1000" cap="none" spc="0" normalizeH="0" baseline="0" noProof="0" dirty="0">
                <a:ln>
                  <a:noFill/>
                </a:ln>
                <a:solidFill>
                  <a:schemeClr val="accent5">
                    <a:lumMod val="75000"/>
                  </a:schemeClr>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U</a:t>
            </a:r>
            <a:r>
              <a:rPr kumimoji="0" lang="en-CH" sz="2000" b="0" i="1" u="none" strike="noStrike" kern="1000" cap="none" spc="0" normalizeH="0" baseline="0" noProof="0" dirty="0" err="1">
                <a:ln>
                  <a:noFill/>
                </a:ln>
                <a:solidFill>
                  <a:schemeClr val="accent5">
                    <a:lumMod val="75000"/>
                  </a:schemeClr>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pper</a:t>
            </a:r>
            <a:r>
              <a:rPr kumimoji="0" lang="en-CH" sz="2000" b="0" i="1" u="none" strike="noStrike" kern="1000" cap="none" spc="0" normalizeH="0" baseline="0" noProof="0" dirty="0">
                <a:ln>
                  <a:noFill/>
                </a:ln>
                <a:solidFill>
                  <a:schemeClr val="accent5">
                    <a:lumMod val="75000"/>
                  </a:schemeClr>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Air Soundings </a:t>
            </a:r>
            <a:r>
              <a:rPr kumimoji="0" lang="en-CH" sz="20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(as of June 2023)</a:t>
            </a:r>
            <a:endParaRPr kumimoji="0" lang="en-GB" sz="32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7" name="Shape 79">
            <a:extLst>
              <a:ext uri="{FF2B5EF4-FFF2-40B4-BE49-F238E27FC236}">
                <a16:creationId xmlns:a16="http://schemas.microsoft.com/office/drawing/2014/main" id="{24CF7775-7CB2-CF87-5DD0-E7A660DCB3AE}"/>
              </a:ext>
            </a:extLst>
          </p:cNvPr>
          <p:cNvSpPr/>
          <p:nvPr/>
        </p:nvSpPr>
        <p:spPr>
          <a:xfrm>
            <a:off x="989555" y="3881839"/>
            <a:ext cx="3722319" cy="169347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CH" sz="3200" b="1" i="0" u="none" strike="noStrike" kern="1000" cap="none" spc="0" normalizeH="0" baseline="0" noProof="0" dirty="0">
                <a:ln>
                  <a:noFill/>
                </a:ln>
                <a:solidFill>
                  <a:srgbClr val="005BAA"/>
                </a:solidFill>
                <a:effectLst/>
                <a:uLnTx/>
                <a:uFillTx/>
                <a:latin typeface="Segoe UI" panose="020B0502040204020203" pitchFamily="34" charset="0"/>
                <a:ea typeface="Verdana" panose="020B0604030504040204" pitchFamily="34" charset="0"/>
                <a:cs typeface="Segoe UI" panose="020B0502040204020203" pitchFamily="34" charset="0"/>
                <a:sym typeface="Montserrat-Regular"/>
              </a:rPr>
              <a:t>GAP to be closed</a:t>
            </a:r>
            <a:endParaRPr kumimoji="0" lang="en-GB" sz="3200" b="1" i="0" u="none" strike="noStrike" kern="1000" cap="none" spc="0" normalizeH="0" baseline="0" noProof="0" dirty="0">
              <a:ln>
                <a:noFill/>
              </a:ln>
              <a:solidFill>
                <a:srgbClr val="005BAA"/>
              </a:solidFill>
              <a:effectLst/>
              <a:uLnTx/>
              <a:uFillTx/>
              <a:latin typeface="Segoe UI" panose="020B0502040204020203" pitchFamily="34" charset="0"/>
              <a:ea typeface="Verdana" panose="020B0604030504040204" pitchFamily="34" charset="0"/>
              <a:cs typeface="Segoe UI" panose="020B0502040204020203" pitchFamily="34" charset="0"/>
              <a:sym typeface="Montserrat-Regular"/>
            </a:endParaRPr>
          </a:p>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2000" b="0" i="1" u="none" strike="noStrike" kern="1000" cap="none" spc="0" normalizeH="0" baseline="0" noProof="0" dirty="0">
                <a:ln>
                  <a:noFill/>
                </a:ln>
                <a:solidFill>
                  <a:schemeClr val="accent5">
                    <a:lumMod val="75000"/>
                  </a:schemeClr>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U</a:t>
            </a:r>
            <a:r>
              <a:rPr kumimoji="0" lang="en-CH" sz="2000" b="0" i="1" u="none" strike="noStrike" kern="1000" cap="none" spc="0" normalizeH="0" baseline="0" noProof="0" dirty="0" err="1">
                <a:ln>
                  <a:noFill/>
                </a:ln>
                <a:solidFill>
                  <a:schemeClr val="accent5">
                    <a:lumMod val="75000"/>
                  </a:schemeClr>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pper</a:t>
            </a:r>
            <a:r>
              <a:rPr kumimoji="0" lang="en-CH" sz="2000" b="0" i="1" u="none" strike="noStrike" kern="1000" cap="none" spc="0" normalizeH="0" baseline="0" noProof="0" dirty="0">
                <a:ln>
                  <a:noFill/>
                </a:ln>
                <a:solidFill>
                  <a:schemeClr val="accent5">
                    <a:lumMod val="75000"/>
                  </a:schemeClr>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Air Soundings needs</a:t>
            </a:r>
            <a:r>
              <a:rPr kumimoji="0" lang="en-CH" sz="20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a:t>
            </a:r>
            <a:r>
              <a:rPr kumimoji="0" lang="en-US" sz="20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official development assistance (</a:t>
            </a:r>
            <a:r>
              <a:rPr kumimoji="0" lang="en-CH" sz="20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ODA</a:t>
            </a:r>
            <a:r>
              <a:rPr kumimoji="0" lang="en-US" sz="20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countries</a:t>
            </a:r>
            <a:endParaRPr kumimoji="0" lang="en-GB" sz="32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8" name="Shape 79">
            <a:extLst>
              <a:ext uri="{FF2B5EF4-FFF2-40B4-BE49-F238E27FC236}">
                <a16:creationId xmlns:a16="http://schemas.microsoft.com/office/drawing/2014/main" id="{6B4B1812-717A-5298-1CFA-9712FA8B390D}"/>
              </a:ext>
            </a:extLst>
          </p:cNvPr>
          <p:cNvSpPr/>
          <p:nvPr/>
        </p:nvSpPr>
        <p:spPr>
          <a:xfrm>
            <a:off x="6201426" y="-86244"/>
            <a:ext cx="5609574" cy="38542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CH" sz="16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reference: </a:t>
            </a:r>
            <a:r>
              <a:rPr kumimoji="0" lang="en-US" sz="16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ECMWF SOFF Impact Experiments</a:t>
            </a:r>
            <a:endParaRPr kumimoji="0" lang="en-GB" sz="24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pic>
        <p:nvPicPr>
          <p:cNvPr id="4" name="Picture 3">
            <a:extLst>
              <a:ext uri="{FF2B5EF4-FFF2-40B4-BE49-F238E27FC236}">
                <a16:creationId xmlns:a16="http://schemas.microsoft.com/office/drawing/2014/main" id="{39353081-129E-75DE-62C8-F8613BD3B9E0}"/>
              </a:ext>
            </a:extLst>
          </p:cNvPr>
          <p:cNvPicPr>
            <a:picLocks noChangeAspect="1"/>
          </p:cNvPicPr>
          <p:nvPr/>
        </p:nvPicPr>
        <p:blipFill>
          <a:blip r:embed="rId2"/>
          <a:srcRect l="35445" t="31233" r="11747" b="21461"/>
          <a:stretch/>
        </p:blipFill>
        <p:spPr>
          <a:xfrm>
            <a:off x="5185773" y="400833"/>
            <a:ext cx="6438379" cy="3244242"/>
          </a:xfrm>
          <a:prstGeom prst="rect">
            <a:avLst/>
          </a:prstGeom>
        </p:spPr>
      </p:pic>
      <p:pic>
        <p:nvPicPr>
          <p:cNvPr id="10" name="Picture 9">
            <a:extLst>
              <a:ext uri="{FF2B5EF4-FFF2-40B4-BE49-F238E27FC236}">
                <a16:creationId xmlns:a16="http://schemas.microsoft.com/office/drawing/2014/main" id="{C3A38E68-7E0F-3B1C-BE1C-C1C4476AE0CF}"/>
              </a:ext>
            </a:extLst>
          </p:cNvPr>
          <p:cNvPicPr>
            <a:picLocks noChangeAspect="1"/>
          </p:cNvPicPr>
          <p:nvPr/>
        </p:nvPicPr>
        <p:blipFill>
          <a:blip r:embed="rId3"/>
          <a:srcRect l="34623" t="28128" r="11027" b="25100"/>
          <a:stretch/>
        </p:blipFill>
        <p:spPr>
          <a:xfrm>
            <a:off x="4997883" y="3515453"/>
            <a:ext cx="6626269" cy="3207617"/>
          </a:xfrm>
          <a:prstGeom prst="rect">
            <a:avLst/>
          </a:prstGeom>
        </p:spPr>
      </p:pic>
    </p:spTree>
    <p:extLst>
      <p:ext uri="{BB962C8B-B14F-4D97-AF65-F5344CB8AC3E}">
        <p14:creationId xmlns:p14="http://schemas.microsoft.com/office/powerpoint/2010/main" val="4050050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9">
            <a:extLst>
              <a:ext uri="{FF2B5EF4-FFF2-40B4-BE49-F238E27FC236}">
                <a16:creationId xmlns:a16="http://schemas.microsoft.com/office/drawing/2014/main" id="{8B200C9B-46CD-F2AB-0174-25BEC23549D1}"/>
              </a:ext>
            </a:extLst>
          </p:cNvPr>
          <p:cNvSpPr/>
          <p:nvPr/>
        </p:nvSpPr>
        <p:spPr>
          <a:xfrm>
            <a:off x="5551044" y="289392"/>
            <a:ext cx="5609574" cy="38542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20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ECMWF SOFF Impact Experiments</a:t>
            </a:r>
            <a:r>
              <a:rPr kumimoji="0" lang="en-CH" sz="20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 </a:t>
            </a:r>
            <a:r>
              <a:rPr kumimoji="0" lang="en-CH" sz="2000" b="0" i="1" u="none" strike="noStrike" kern="1000" cap="none" spc="0" normalizeH="0" baseline="0" noProof="0" dirty="0">
                <a:ln>
                  <a:noFill/>
                </a:ln>
                <a:solidFill>
                  <a:srgbClr val="7030A0"/>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upper air</a:t>
            </a:r>
            <a:endParaRPr kumimoji="0" lang="en-GB" sz="3200" b="0" i="1" u="none" strike="noStrike" kern="1000" cap="none" spc="0" normalizeH="0" baseline="0" noProof="0" dirty="0">
              <a:ln>
                <a:noFill/>
              </a:ln>
              <a:solidFill>
                <a:srgbClr val="7030A0"/>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5" name="Shape 79">
            <a:extLst>
              <a:ext uri="{FF2B5EF4-FFF2-40B4-BE49-F238E27FC236}">
                <a16:creationId xmlns:a16="http://schemas.microsoft.com/office/drawing/2014/main" id="{3F05BEB2-09A7-F4EE-D58D-54106FDAFC15}"/>
              </a:ext>
            </a:extLst>
          </p:cNvPr>
          <p:cNvSpPr/>
          <p:nvPr/>
        </p:nvSpPr>
        <p:spPr>
          <a:xfrm>
            <a:off x="546819" y="3192673"/>
            <a:ext cx="4839480" cy="2565511"/>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US" sz="2000" b="0" i="1" u="none" strike="noStrike" kern="1000" cap="none" spc="0" normalizeH="0" baseline="0" noProof="0" dirty="0">
                <a:ln>
                  <a:noFill/>
                </a:ln>
                <a:solidFill>
                  <a:srgbClr val="0E2841">
                    <a:lumMod val="75000"/>
                    <a:lumOff val="25000"/>
                  </a:srgbClr>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A</a:t>
            </a:r>
            <a:r>
              <a:rPr kumimoji="0" lang="en-CH" sz="2000" b="0" i="1" u="none" strike="noStrike" kern="1000" cap="none" spc="0" normalizeH="0" baseline="0" noProof="0" dirty="0">
                <a:ln>
                  <a:noFill/>
                </a:ln>
                <a:solidFill>
                  <a:srgbClr val="0E2841">
                    <a:lumMod val="75000"/>
                    <a:lumOff val="25000"/>
                  </a:srgbClr>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s more and more upper air observations are added, the analysis and the prediction get better</a:t>
            </a:r>
          </a:p>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CH" sz="2000" b="0" i="1" u="none" strike="noStrike" kern="10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This improvement is afterwards propagated further and further away, as the weather patterns progress  </a:t>
            </a:r>
            <a:endParaRPr kumimoji="0" lang="en-GB" sz="3200" b="0" i="1" u="none" strike="noStrike" kern="10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pic>
        <p:nvPicPr>
          <p:cNvPr id="8" name="Picture 7">
            <a:extLst>
              <a:ext uri="{FF2B5EF4-FFF2-40B4-BE49-F238E27FC236}">
                <a16:creationId xmlns:a16="http://schemas.microsoft.com/office/drawing/2014/main" id="{79CEAEE3-B917-D43B-DF7A-2F6CB1475C24}"/>
              </a:ext>
            </a:extLst>
          </p:cNvPr>
          <p:cNvPicPr>
            <a:picLocks noChangeAspect="1"/>
          </p:cNvPicPr>
          <p:nvPr/>
        </p:nvPicPr>
        <p:blipFill>
          <a:blip r:embed="rId2"/>
          <a:srcRect l="72842" t="13881" r="10000" b="19525"/>
          <a:stretch/>
        </p:blipFill>
        <p:spPr>
          <a:xfrm>
            <a:off x="8475752" y="844892"/>
            <a:ext cx="2567837" cy="5606158"/>
          </a:xfrm>
          <a:prstGeom prst="rect">
            <a:avLst/>
          </a:prstGeom>
        </p:spPr>
      </p:pic>
      <p:pic>
        <p:nvPicPr>
          <p:cNvPr id="10" name="Picture 9">
            <a:extLst>
              <a:ext uri="{FF2B5EF4-FFF2-40B4-BE49-F238E27FC236}">
                <a16:creationId xmlns:a16="http://schemas.microsoft.com/office/drawing/2014/main" id="{9CB245AA-2C67-6FD6-8E0E-6D17A61A16C5}"/>
              </a:ext>
            </a:extLst>
          </p:cNvPr>
          <p:cNvPicPr>
            <a:picLocks noChangeAspect="1"/>
          </p:cNvPicPr>
          <p:nvPr/>
        </p:nvPicPr>
        <p:blipFill>
          <a:blip r:embed="rId3"/>
          <a:srcRect l="72329" t="16704" r="9692" b="16702"/>
          <a:stretch/>
        </p:blipFill>
        <p:spPr>
          <a:xfrm>
            <a:off x="5641501" y="737837"/>
            <a:ext cx="2690848" cy="5606158"/>
          </a:xfrm>
          <a:prstGeom prst="rect">
            <a:avLst/>
          </a:prstGeom>
        </p:spPr>
      </p:pic>
      <p:sp>
        <p:nvSpPr>
          <p:cNvPr id="11" name="Shape 79">
            <a:extLst>
              <a:ext uri="{FF2B5EF4-FFF2-40B4-BE49-F238E27FC236}">
                <a16:creationId xmlns:a16="http://schemas.microsoft.com/office/drawing/2014/main" id="{1F15B6BC-DA08-ED07-F924-922A0FF04823}"/>
              </a:ext>
            </a:extLst>
          </p:cNvPr>
          <p:cNvSpPr/>
          <p:nvPr/>
        </p:nvSpPr>
        <p:spPr>
          <a:xfrm>
            <a:off x="8536290" y="6261254"/>
            <a:ext cx="3419061" cy="379591"/>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CH" sz="18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Reduction in temperature error</a:t>
            </a:r>
            <a:endParaRPr kumimoji="0" lang="en-GB" sz="28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12" name="Shape 79">
            <a:extLst>
              <a:ext uri="{FF2B5EF4-FFF2-40B4-BE49-F238E27FC236}">
                <a16:creationId xmlns:a16="http://schemas.microsoft.com/office/drawing/2014/main" id="{2D14B510-AD94-AD4B-9953-66B423018593}"/>
              </a:ext>
            </a:extLst>
          </p:cNvPr>
          <p:cNvSpPr/>
          <p:nvPr/>
        </p:nvSpPr>
        <p:spPr>
          <a:xfrm>
            <a:off x="5386299" y="6261254"/>
            <a:ext cx="3419061" cy="379591"/>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CH" sz="18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Reduction in zonal wind error</a:t>
            </a:r>
            <a:endParaRPr kumimoji="0" lang="en-GB" sz="2800" b="0" i="1" u="none" strike="noStrike" kern="10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endParaRPr>
          </a:p>
        </p:txBody>
      </p:sp>
      <p:pic>
        <p:nvPicPr>
          <p:cNvPr id="14" name="Picture 13">
            <a:extLst>
              <a:ext uri="{FF2B5EF4-FFF2-40B4-BE49-F238E27FC236}">
                <a16:creationId xmlns:a16="http://schemas.microsoft.com/office/drawing/2014/main" id="{5D1D749E-35AF-E2D9-21E6-86B34F839E7B}"/>
              </a:ext>
            </a:extLst>
          </p:cNvPr>
          <p:cNvPicPr>
            <a:picLocks noChangeAspect="1"/>
          </p:cNvPicPr>
          <p:nvPr/>
        </p:nvPicPr>
        <p:blipFill>
          <a:blip r:embed="rId4"/>
          <a:srcRect l="34535" t="12051" r="12006" b="12802"/>
          <a:stretch/>
        </p:blipFill>
        <p:spPr>
          <a:xfrm>
            <a:off x="862033" y="289392"/>
            <a:ext cx="3671777" cy="2903281"/>
          </a:xfrm>
          <a:prstGeom prst="rect">
            <a:avLst/>
          </a:prstGeom>
        </p:spPr>
      </p:pic>
    </p:spTree>
    <p:extLst>
      <p:ext uri="{BB962C8B-B14F-4D97-AF65-F5344CB8AC3E}">
        <p14:creationId xmlns:p14="http://schemas.microsoft.com/office/powerpoint/2010/main" val="398384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22FBE3A5-05F3-1862-28D7-191203520DA7}"/>
              </a:ext>
            </a:extLst>
          </p:cNvPr>
          <p:cNvSpPr txBox="1">
            <a:spLocks/>
          </p:cNvSpPr>
          <p:nvPr/>
        </p:nvSpPr>
        <p:spPr>
          <a:xfrm>
            <a:off x="748060" y="64127"/>
            <a:ext cx="10839284" cy="89122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H" sz="2800" b="1" i="0" u="none" strike="noStrike" kern="1200" cap="none" spc="0" normalizeH="0" baseline="0" noProof="0">
                <a:ln>
                  <a:noFill/>
                </a:ln>
                <a:solidFill>
                  <a:srgbClr val="185980"/>
                </a:solidFill>
                <a:effectLst/>
                <a:uLnTx/>
                <a:uFillTx/>
                <a:latin typeface="Open Sans" panose="020B0606030504020204" pitchFamily="34" charset="0"/>
                <a:ea typeface="Open Sans" panose="020B0606030504020204" pitchFamily="34" charset="0"/>
                <a:cs typeface="Open Sans" panose="020B0606030504020204" pitchFamily="34" charset="0"/>
              </a:rPr>
              <a:t>GBON requirements and SOFF scope</a:t>
            </a:r>
            <a:endParaRPr kumimoji="0" lang="en-US" sz="2800" b="1" i="0" u="none" strike="noStrike" kern="1200" cap="none" spc="0" normalizeH="0" baseline="0" noProof="0">
              <a:ln>
                <a:noFill/>
              </a:ln>
              <a:solidFill>
                <a:srgbClr val="18598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Content Placeholder 6">
            <a:extLst>
              <a:ext uri="{FF2B5EF4-FFF2-40B4-BE49-F238E27FC236}">
                <a16:creationId xmlns:a16="http://schemas.microsoft.com/office/drawing/2014/main" id="{0E533859-E187-BE05-B1BB-B0ABA2BC7811}"/>
              </a:ext>
            </a:extLst>
          </p:cNvPr>
          <p:cNvGraphicFramePr>
            <a:graphicFrameLocks noGrp="1"/>
          </p:cNvGraphicFramePr>
          <p:nvPr>
            <p:ph idx="1"/>
          </p:nvPr>
        </p:nvGraphicFramePr>
        <p:xfrm>
          <a:off x="1214280" y="1248619"/>
          <a:ext cx="11141008" cy="5250114"/>
        </p:xfrm>
        <a:graphic>
          <a:graphicData uri="http://schemas.openxmlformats.org/drawingml/2006/table">
            <a:tbl>
              <a:tblPr firstRow="1" firstCol="1" bandRow="1"/>
              <a:tblGrid>
                <a:gridCol w="6943311">
                  <a:extLst>
                    <a:ext uri="{9D8B030D-6E8A-4147-A177-3AD203B41FA5}">
                      <a16:colId xmlns:a16="http://schemas.microsoft.com/office/drawing/2014/main" val="2024122633"/>
                    </a:ext>
                  </a:extLst>
                </a:gridCol>
                <a:gridCol w="806408">
                  <a:extLst>
                    <a:ext uri="{9D8B030D-6E8A-4147-A177-3AD203B41FA5}">
                      <a16:colId xmlns:a16="http://schemas.microsoft.com/office/drawing/2014/main" val="2581619839"/>
                    </a:ext>
                  </a:extLst>
                </a:gridCol>
                <a:gridCol w="649227">
                  <a:extLst>
                    <a:ext uri="{9D8B030D-6E8A-4147-A177-3AD203B41FA5}">
                      <a16:colId xmlns:a16="http://schemas.microsoft.com/office/drawing/2014/main" val="3205745046"/>
                    </a:ext>
                  </a:extLst>
                </a:gridCol>
                <a:gridCol w="649227">
                  <a:extLst>
                    <a:ext uri="{9D8B030D-6E8A-4147-A177-3AD203B41FA5}">
                      <a16:colId xmlns:a16="http://schemas.microsoft.com/office/drawing/2014/main" val="2895961397"/>
                    </a:ext>
                  </a:extLst>
                </a:gridCol>
                <a:gridCol w="649227">
                  <a:extLst>
                    <a:ext uri="{9D8B030D-6E8A-4147-A177-3AD203B41FA5}">
                      <a16:colId xmlns:a16="http://schemas.microsoft.com/office/drawing/2014/main" val="3038276770"/>
                    </a:ext>
                  </a:extLst>
                </a:gridCol>
                <a:gridCol w="619613">
                  <a:extLst>
                    <a:ext uri="{9D8B030D-6E8A-4147-A177-3AD203B41FA5}">
                      <a16:colId xmlns:a16="http://schemas.microsoft.com/office/drawing/2014/main" val="3316588362"/>
                    </a:ext>
                  </a:extLst>
                </a:gridCol>
                <a:gridCol w="659114">
                  <a:extLst>
                    <a:ext uri="{9D8B030D-6E8A-4147-A177-3AD203B41FA5}">
                      <a16:colId xmlns:a16="http://schemas.microsoft.com/office/drawing/2014/main" val="962953029"/>
                    </a:ext>
                  </a:extLst>
                </a:gridCol>
                <a:gridCol w="164881">
                  <a:extLst>
                    <a:ext uri="{9D8B030D-6E8A-4147-A177-3AD203B41FA5}">
                      <a16:colId xmlns:a16="http://schemas.microsoft.com/office/drawing/2014/main" val="354912289"/>
                    </a:ext>
                  </a:extLst>
                </a:gridCol>
              </a:tblGrid>
              <a:tr h="393308">
                <a:tc rowSpan="2">
                  <a:txBody>
                    <a:bodyPr/>
                    <a:lstStyle/>
                    <a:p>
                      <a:pPr algn="ctr"/>
                      <a:r>
                        <a:rPr lang="en-US" sz="1600" b="1">
                          <a:solidFill>
                            <a:srgbClr val="FFFFFF"/>
                          </a:solidFill>
                          <a:effectLst/>
                          <a:latin typeface="Segoe UI" panose="020B0502040204020203" pitchFamily="34" charset="0"/>
                          <a:ea typeface="Verdana" panose="020B0604030504040204" pitchFamily="34" charset="0"/>
                          <a:cs typeface="Times New Roman" panose="02020603050405020304" pitchFamily="18" charset="0"/>
                        </a:rPr>
                        <a:t>GBON requirements - per station type</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130693" marR="130693" marT="65346" marB="65346"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gridSpan="6">
                  <a:txBody>
                    <a:bodyPr/>
                    <a:lstStyle/>
                    <a:p>
                      <a:pPr algn="ctr"/>
                      <a:r>
                        <a:rPr lang="en-US" sz="16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GBON Variables</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130693" marR="130693" marT="65346" marB="65346"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just"/>
                      <a:r>
                        <a:rPr lang="en-GB" sz="1600">
                          <a:effectLst/>
                          <a:latin typeface="Segoe UI" panose="020B0502040204020203"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D9D9D9"/>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91523015"/>
                  </a:ext>
                </a:extLst>
              </a:tr>
              <a:tr h="600583">
                <a:tc vMerge="1">
                  <a:txBody>
                    <a:bodyPr/>
                    <a:lstStyle/>
                    <a:p>
                      <a:endParaRPr lang="en-GB"/>
                    </a:p>
                  </a:txBody>
                  <a:tcPr/>
                </a:tc>
                <a:tc>
                  <a:txBody>
                    <a:bodyPr/>
                    <a:lstStyle/>
                    <a:p>
                      <a:pPr algn="ctr"/>
                      <a:r>
                        <a:rPr lang="en-CH"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Pressure</a:t>
                      </a:r>
                      <a:endParaRPr lang="en-GB" sz="11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a:txBody>
                    <a:bodyPr/>
                    <a:lstStyle/>
                    <a:p>
                      <a:pPr algn="ctr"/>
                      <a:r>
                        <a:rPr lang="en-US"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T</a:t>
                      </a:r>
                      <a:r>
                        <a:rPr lang="en-CH"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emp</a:t>
                      </a:r>
                      <a:endParaRPr lang="en-GB" sz="11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a:txBody>
                    <a:bodyPr/>
                    <a:lstStyle/>
                    <a:p>
                      <a:pPr algn="ctr"/>
                      <a:r>
                        <a:rPr lang="en-US"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H</a:t>
                      </a:r>
                      <a:r>
                        <a:rPr lang="en-CH"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um</a:t>
                      </a:r>
                      <a:endParaRPr lang="en-GB" sz="11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a:txBody>
                    <a:bodyPr/>
                    <a:lstStyle/>
                    <a:p>
                      <a:pPr algn="ctr"/>
                      <a:r>
                        <a:rPr lang="en-US"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W</a:t>
                      </a:r>
                      <a:r>
                        <a:rPr lang="en-CH" sz="1100" b="1" err="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ind</a:t>
                      </a:r>
                      <a:endParaRPr lang="en-GB" sz="11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a:txBody>
                    <a:bodyPr/>
                    <a:lstStyle/>
                    <a:p>
                      <a:pPr algn="ctr"/>
                      <a:r>
                        <a:rPr lang="en-US"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P</a:t>
                      </a:r>
                      <a:r>
                        <a:rPr lang="en-CH" sz="1100" b="1" err="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recip</a:t>
                      </a:r>
                      <a:endParaRPr lang="en-GB" sz="11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a:txBody>
                    <a:bodyPr/>
                    <a:lstStyle/>
                    <a:p>
                      <a:pPr algn="ctr"/>
                      <a:r>
                        <a:rPr lang="en-US"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S</a:t>
                      </a:r>
                      <a:r>
                        <a:rPr lang="en-CH"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now </a:t>
                      </a:r>
                      <a:r>
                        <a:rPr lang="en-US" sz="1100" b="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D</a:t>
                      </a:r>
                      <a:r>
                        <a:rPr lang="en-CH" sz="1100" b="1" err="1">
                          <a:solidFill>
                            <a:srgbClr val="FFFFFF"/>
                          </a:solidFill>
                          <a:effectLst/>
                          <a:latin typeface="Segoe UI" panose="020B0502040204020203" pitchFamily="34" charset="0"/>
                          <a:ea typeface="Calibri" panose="020F0502020204030204" pitchFamily="34" charset="0"/>
                          <a:cs typeface="Times New Roman" panose="02020603050405020304" pitchFamily="18" charset="0"/>
                        </a:rPr>
                        <a:t>epth</a:t>
                      </a:r>
                      <a:endParaRPr lang="en-GB" sz="11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a:txBody>
                    <a:bodyPr/>
                    <a:lstStyle/>
                    <a:p>
                      <a:pPr algn="just"/>
                      <a:r>
                        <a:rPr lang="en-GB" sz="1600">
                          <a:effectLst/>
                          <a:latin typeface="Segoe UI" panose="020B0502040204020203"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D9D9D9"/>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07766086"/>
                  </a:ext>
                </a:extLst>
              </a:tr>
              <a:tr h="1251831">
                <a:tc>
                  <a:txBody>
                    <a:bodyPr/>
                    <a:lstStyle/>
                    <a:p>
                      <a:pPr marL="0" lvl="0" indent="0" algn="l">
                        <a:buFont typeface="Symbol" panose="05050102010706020507" pitchFamily="18" charset="2"/>
                        <a:buNone/>
                      </a:pPr>
                      <a:r>
                        <a:rPr lang="en-US" sz="16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Surface land stations</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en-US" sz="16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Horizontal resolution: </a:t>
                      </a: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200</a:t>
                      </a:r>
                      <a:r>
                        <a:rPr lang="en-CH"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 </a:t>
                      </a: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km (500 km for small island states)</a:t>
                      </a:r>
                      <a:endParaRPr lang="en-GB" sz="1600" i="1">
                        <a:solidFill>
                          <a:schemeClr val="bg1">
                            <a:lumMod val="65000"/>
                          </a:schemeClr>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en-US" sz="16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Observing cycle: </a:t>
                      </a: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1h</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Real-time data exchange to WMO Information System (WIS)</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just"/>
                      <a:r>
                        <a:rPr lang="en-GB" sz="1600">
                          <a:effectLst/>
                          <a:latin typeface="Segoe UI" panose="020B0502040204020203"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D9D9D9"/>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89048695"/>
                  </a:ext>
                </a:extLst>
              </a:tr>
              <a:tr h="1502196">
                <a:tc>
                  <a:txBody>
                    <a:bodyPr/>
                    <a:lstStyle/>
                    <a:p>
                      <a:pPr marL="0" algn="l"/>
                      <a:r>
                        <a:rPr lang="en-US" sz="16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Upper-air stations operated from land</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a:solidFill>
                            <a:srgbClr val="000000"/>
                          </a:solidFill>
                          <a:effectLst/>
                          <a:latin typeface="Segoe UI" panose="020B0502040204020203" pitchFamily="34" charset="0"/>
                          <a:ea typeface="SimSun" panose="02010600030101010101" pitchFamily="2" charset="-122"/>
                          <a:cs typeface="Times New Roman" panose="02020603050405020304" pitchFamily="18" charset="0"/>
                        </a:rPr>
                        <a:t>Horizontal resolution: </a:t>
                      </a: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500</a:t>
                      </a:r>
                      <a:r>
                        <a:rPr lang="en-CH"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 </a:t>
                      </a: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km (1000 km for small island states)</a:t>
                      </a:r>
                      <a:r>
                        <a:rPr lang="en-US" sz="1600" i="1">
                          <a:solidFill>
                            <a:schemeClr val="bg1">
                              <a:lumMod val="65000"/>
                            </a:schemeClr>
                          </a:solidFill>
                          <a:effectLst/>
                          <a:latin typeface="Segoe UI" panose="020B0502040204020203" pitchFamily="34" charset="0"/>
                          <a:ea typeface="Verdana" panose="020B0604030504040204" pitchFamily="34" charset="0"/>
                          <a:cs typeface="Times New Roman" panose="02020603050405020304" pitchFamily="18" charset="0"/>
                        </a:rPr>
                        <a:t> </a:t>
                      </a:r>
                      <a:endParaRPr lang="en-GB" sz="1600" i="1">
                        <a:solidFill>
                          <a:schemeClr val="bg1">
                            <a:lumMod val="65000"/>
                          </a:schemeClr>
                        </a:solidFill>
                        <a:effectLst/>
                        <a:latin typeface="Arial" panose="020B0604020202020204" pitchFamily="34" charset="0"/>
                        <a:ea typeface="SimSun" panose="02010600030101010101" pitchFamily="2" charset="-122"/>
                        <a:cs typeface="Times New Roman" panose="02020603050405020304" pitchFamily="18" charset="0"/>
                      </a:endParaRPr>
                    </a:p>
                    <a:p>
                      <a:pPr marL="342900" lvl="0" indent="-342900" algn="l">
                        <a:buFont typeface="Symbol" panose="05050102010706020507" pitchFamily="18" charset="2"/>
                        <a:buChar char=""/>
                      </a:pPr>
                      <a:r>
                        <a:rPr lang="en-US" sz="16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Vertical resolution: </a:t>
                      </a: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100m, up to 30 </a:t>
                      </a:r>
                      <a:r>
                        <a:rPr lang="en-US" sz="1600" err="1">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hPa</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en-US" sz="16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Observing cycle: </a:t>
                      </a: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twice a day</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en-US" sz="1600">
                          <a:solidFill>
                            <a:srgbClr val="000000"/>
                          </a:solidFill>
                          <a:effectLst/>
                          <a:latin typeface="Segoe UI" panose="020B0502040204020203" pitchFamily="34" charset="0"/>
                          <a:ea typeface="Verdana" panose="020B0604030504040204" pitchFamily="34" charset="0"/>
                          <a:cs typeface="Times New Roman" panose="02020603050405020304" pitchFamily="18" charset="0"/>
                        </a:rPr>
                        <a:t>Real-time data exchange to WMO Information System (WIS)</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 </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X</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 </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gridSpan="2">
                  <a:txBody>
                    <a:bodyPr/>
                    <a:lstStyle/>
                    <a:p>
                      <a:pPr algn="ctr"/>
                      <a:r>
                        <a:rPr lang="en-US" sz="1600">
                          <a:effectLst/>
                          <a:latin typeface="Segoe UI" panose="020B0502040204020203" pitchFamily="34" charset="0"/>
                          <a:ea typeface="Calibri" panose="020F0502020204030204" pitchFamily="34" charset="0"/>
                          <a:cs typeface="Times New Roman" panose="02020603050405020304" pitchFamily="18" charset="0"/>
                        </a:rPr>
                        <a:t> </a:t>
                      </a: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130693" marR="130693" marT="65346" marB="65346"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396206508"/>
                  </a:ext>
                </a:extLst>
              </a:tr>
              <a:tr h="1502196">
                <a:tc>
                  <a:txBody>
                    <a:bodyPr/>
                    <a:lstStyle/>
                    <a:p>
                      <a:pPr marL="342900" lvl="0" indent="-342900" algn="l">
                        <a:buFont typeface="Symbol" panose="05050102010706020507" pitchFamily="18" charset="2"/>
                        <a:buChar char=""/>
                      </a:pP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ctr"/>
                      <a:r>
                        <a:rPr lang="en-GB" sz="1600">
                          <a:effectLst/>
                          <a:latin typeface="Segoe UI" panose="020B0502040204020203" pitchFamily="34" charset="0"/>
                          <a:ea typeface="Calibri" panose="020F0502020204030204" pitchFamily="34" charset="0"/>
                          <a:cs typeface="Times New Roman" panose="02020603050405020304" pitchFamily="18" charset="0"/>
                        </a:rPr>
                        <a:t>X</a:t>
                      </a: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GB" sz="1600">
                          <a:effectLst/>
                          <a:latin typeface="Segoe UI" panose="020B0502040204020203" pitchFamily="34" charset="0"/>
                          <a:ea typeface="Calibri" panose="020F0502020204030204" pitchFamily="34" charset="0"/>
                          <a:cs typeface="Times New Roman" panose="02020603050405020304" pitchFamily="18" charset="0"/>
                        </a:rPr>
                        <a:t>X</a:t>
                      </a: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98020" marR="9802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gridSpan="2">
                  <a:txBody>
                    <a:bodyPr/>
                    <a:lstStyle/>
                    <a:p>
                      <a:pPr algn="ctr"/>
                      <a:endParaRPr lang="en-GB" sz="1600">
                        <a:effectLst/>
                        <a:latin typeface="Segoe UI" panose="020B0502040204020203" pitchFamily="34" charset="0"/>
                        <a:ea typeface="Calibri" panose="020F0502020204030204" pitchFamily="34" charset="0"/>
                        <a:cs typeface="Times New Roman" panose="02020603050405020304" pitchFamily="18" charset="0"/>
                      </a:endParaRPr>
                    </a:p>
                  </a:txBody>
                  <a:tcPr marL="130693" marR="130693" marT="65346" marB="65346"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94079345"/>
                  </a:ext>
                </a:extLst>
              </a:tr>
            </a:tbl>
          </a:graphicData>
        </a:graphic>
      </p:graphicFrame>
      <p:pic>
        <p:nvPicPr>
          <p:cNvPr id="3074" name="Picture 2" descr="See related image detail">
            <a:extLst>
              <a:ext uri="{FF2B5EF4-FFF2-40B4-BE49-F238E27FC236}">
                <a16:creationId xmlns:a16="http://schemas.microsoft.com/office/drawing/2014/main" id="{B9D137A6-EAC6-05EC-3E2C-FB864B34C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03" y="2351308"/>
            <a:ext cx="774144" cy="10307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weather baloon">
            <a:extLst>
              <a:ext uri="{FF2B5EF4-FFF2-40B4-BE49-F238E27FC236}">
                <a16:creationId xmlns:a16="http://schemas.microsoft.com/office/drawing/2014/main" id="{A834C6CF-6C45-5D76-0612-2EAB32622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03" y="3651472"/>
            <a:ext cx="768757" cy="11382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5C96CA-B4E5-6455-DE34-1DCF39D639D1}"/>
              </a:ext>
            </a:extLst>
          </p:cNvPr>
          <p:cNvSpPr txBox="1"/>
          <p:nvPr/>
        </p:nvSpPr>
        <p:spPr>
          <a:xfrm>
            <a:off x="857511" y="6468079"/>
            <a:ext cx="10498749" cy="276999"/>
          </a:xfrm>
          <a:prstGeom prst="rect">
            <a:avLst/>
          </a:prstGeom>
          <a:noFill/>
        </p:spPr>
        <p:txBody>
          <a:bodyPr wrap="square" rtlCol="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CH" sz="1200" b="0" i="1" u="none" strike="noStrike" kern="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sym typeface="Helvetica"/>
              </a:rPr>
              <a:t>GBON Technical Regulations: WIGOS Manual (WMO-No. 1160) – Cg-Ext(2021)</a:t>
            </a:r>
            <a:endParaRPr kumimoji="0" lang="en-GB" sz="1200" b="0" i="1" u="none" strike="noStrike" kern="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sym typeface="Helvetica"/>
            </a:endParaRPr>
          </a:p>
        </p:txBody>
      </p:sp>
      <p:sp>
        <p:nvSpPr>
          <p:cNvPr id="9" name="TextBox 8">
            <a:extLst>
              <a:ext uri="{FF2B5EF4-FFF2-40B4-BE49-F238E27FC236}">
                <a16:creationId xmlns:a16="http://schemas.microsoft.com/office/drawing/2014/main" id="{3DC40D1B-EFD5-353F-D434-F89BE37D36B4}"/>
              </a:ext>
            </a:extLst>
          </p:cNvPr>
          <p:cNvSpPr txBox="1"/>
          <p:nvPr/>
        </p:nvSpPr>
        <p:spPr>
          <a:xfrm>
            <a:off x="1214280" y="5045272"/>
            <a:ext cx="6640747" cy="1477328"/>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500" b="1" i="0" u="none" strike="noStrike" kern="0" cap="none" spc="0" normalizeH="0" baseline="0" noProof="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sym typeface="Helvetica"/>
              </a:rPr>
              <a:t>Marine surface stations in EEZs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sym typeface="Helvetica"/>
              </a:rPr>
              <a:t>Horizontal resolution: 500 km</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sym typeface="Helvetica"/>
              </a:rPr>
              <a:t>Observing cycle: 1h</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sym typeface="Helvetica"/>
              </a:rPr>
              <a:t>Coastal stations not included, all contributions in EEZ, including foreign, count to country compliance</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sym typeface="Helvetica"/>
              </a:rPr>
              <a:t>Gap analysis to be performed</a:t>
            </a:r>
            <a:endParaRPr kumimoji="0" lang="en-GB" sz="1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sym typeface="Helvetica"/>
            </a:endParaRPr>
          </a:p>
        </p:txBody>
      </p:sp>
      <p:sp>
        <p:nvSpPr>
          <p:cNvPr id="16" name="TextBox 15">
            <a:extLst>
              <a:ext uri="{FF2B5EF4-FFF2-40B4-BE49-F238E27FC236}">
                <a16:creationId xmlns:a16="http://schemas.microsoft.com/office/drawing/2014/main" id="{66729DB7-BDCE-52C6-2B2A-64362CFC48E8}"/>
              </a:ext>
            </a:extLst>
          </p:cNvPr>
          <p:cNvSpPr txBox="1"/>
          <p:nvPr/>
        </p:nvSpPr>
        <p:spPr>
          <a:xfrm>
            <a:off x="3823337" y="5339869"/>
            <a:ext cx="5294623" cy="1246495"/>
          </a:xfrm>
          <a:prstGeom prst="rect">
            <a:avLst/>
          </a:prstGeom>
          <a:solidFill>
            <a:schemeClr val="accent1">
              <a:lumMod val="20000"/>
              <a:lumOff val="80000"/>
            </a:schemeClr>
          </a:solidFill>
          <a:ln>
            <a:solidFill>
              <a:schemeClr val="tx1"/>
            </a:solidFill>
          </a:ln>
          <a:effectLst>
            <a:outerShdw blurRad="63500" sx="106513" sy="106513" algn="ctr" rotWithShape="0">
              <a:prstClr val="black">
                <a:alpha val="40000"/>
              </a:prstClr>
            </a:outerShdw>
          </a:effectLst>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500" b="1"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Helvetica"/>
              </a:rPr>
              <a:t>Station compliance</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5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Helvetica"/>
              </a:rPr>
              <a:t>B</a:t>
            </a:r>
            <a:r>
              <a:rPr kumimoji="0" lang="en-CH" sz="1500" b="0" i="0" u="none" strike="noStrike" kern="0" cap="none" spc="0" normalizeH="0" baseline="0" noProof="0" err="1">
                <a:ln>
                  <a:noFill/>
                </a:ln>
                <a:solidFill>
                  <a:prstClr val="black"/>
                </a:solidFill>
                <a:effectLst/>
                <a:uLnTx/>
                <a:uFillTx/>
                <a:latin typeface="Segoe UI" panose="020B0502040204020203" pitchFamily="34" charset="0"/>
                <a:ea typeface="+mn-ea"/>
                <a:cs typeface="Segoe UI" panose="020B0502040204020203" pitchFamily="34" charset="0"/>
                <a:sym typeface="Helvetica"/>
              </a:rPr>
              <a:t>ased</a:t>
            </a:r>
            <a:r>
              <a:rPr kumimoji="0" lang="en-CH" sz="15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Helvetica"/>
              </a:rPr>
              <a:t> on requirements above</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500" b="1"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Helvetica"/>
              </a:rPr>
              <a:t>Country compliance</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5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Helvetica"/>
              </a:rPr>
              <a:t>Station compliance at required horizontal resolution</a:t>
            </a:r>
            <a:br>
              <a:rPr kumimoji="0" lang="en-CH" sz="15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Helvetica"/>
              </a:rPr>
            </a:br>
            <a:r>
              <a:rPr kumimoji="0" lang="en-CH" sz="1500" b="0" i="1"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Helvetica"/>
              </a:rPr>
              <a:t>(number of stations required for surface area of country)</a:t>
            </a:r>
            <a:endParaRPr kumimoji="0" lang="en-GB" sz="1500" b="0" i="1"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Helvetica"/>
            </a:endParaRPr>
          </a:p>
        </p:txBody>
      </p:sp>
      <p:sp>
        <p:nvSpPr>
          <p:cNvPr id="24" name="TextBox 23">
            <a:extLst>
              <a:ext uri="{FF2B5EF4-FFF2-40B4-BE49-F238E27FC236}">
                <a16:creationId xmlns:a16="http://schemas.microsoft.com/office/drawing/2014/main" id="{F02E3805-C1A4-6A29-824D-9ADF9E686C1D}"/>
              </a:ext>
            </a:extLst>
          </p:cNvPr>
          <p:cNvSpPr txBox="1"/>
          <p:nvPr/>
        </p:nvSpPr>
        <p:spPr>
          <a:xfrm>
            <a:off x="749299" y="678618"/>
            <a:ext cx="11442701" cy="323165"/>
          </a:xfrm>
          <a:prstGeom prst="rect">
            <a:avLst/>
          </a:prstGeom>
          <a:solidFill>
            <a:schemeClr val="bg1"/>
          </a:solidFill>
          <a:ln>
            <a:noFill/>
          </a:ln>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500" b="0" i="1"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Helvetica"/>
              </a:rPr>
              <a:t>Securing an adequate supply of observational data to the global NWP centres that serve all countries with forecast and analysis products</a:t>
            </a:r>
            <a:endParaRPr kumimoji="0" lang="en-GB" sz="1500" b="0" i="1"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Helvetica"/>
            </a:endParaRPr>
          </a:p>
        </p:txBody>
      </p:sp>
      <p:pic>
        <p:nvPicPr>
          <p:cNvPr id="2" name="Picture 1" descr="A buoy floating in the water&#10;&#10;Description automatically generated">
            <a:extLst>
              <a:ext uri="{FF2B5EF4-FFF2-40B4-BE49-F238E27FC236}">
                <a16:creationId xmlns:a16="http://schemas.microsoft.com/office/drawing/2014/main" id="{6185A959-B2F8-F01E-EDA3-0A405A77E759}"/>
              </a:ext>
            </a:extLst>
          </p:cNvPr>
          <p:cNvPicPr>
            <a:picLocks noChangeAspect="1"/>
          </p:cNvPicPr>
          <p:nvPr/>
        </p:nvPicPr>
        <p:blipFill>
          <a:blip r:embed="rId4"/>
          <a:stretch>
            <a:fillRect/>
          </a:stretch>
        </p:blipFill>
        <p:spPr>
          <a:xfrm>
            <a:off x="293085" y="5008366"/>
            <a:ext cx="785806" cy="1224499"/>
          </a:xfrm>
          <a:prstGeom prst="rect">
            <a:avLst/>
          </a:prstGeom>
        </p:spPr>
      </p:pic>
      <p:grpSp>
        <p:nvGrpSpPr>
          <p:cNvPr id="12" name="Group 11">
            <a:extLst>
              <a:ext uri="{FF2B5EF4-FFF2-40B4-BE49-F238E27FC236}">
                <a16:creationId xmlns:a16="http://schemas.microsoft.com/office/drawing/2014/main" id="{32A43E4F-3C49-E3CC-EB90-E663DF979636}"/>
              </a:ext>
            </a:extLst>
          </p:cNvPr>
          <p:cNvGrpSpPr/>
          <p:nvPr/>
        </p:nvGrpSpPr>
        <p:grpSpPr>
          <a:xfrm>
            <a:off x="182196" y="2220686"/>
            <a:ext cx="12009804" cy="2700049"/>
            <a:chOff x="182196" y="2220686"/>
            <a:chExt cx="12009804" cy="2700049"/>
          </a:xfrm>
        </p:grpSpPr>
        <p:sp>
          <p:nvSpPr>
            <p:cNvPr id="3" name="Rounded Rectangle 2">
              <a:extLst>
                <a:ext uri="{FF2B5EF4-FFF2-40B4-BE49-F238E27FC236}">
                  <a16:creationId xmlns:a16="http://schemas.microsoft.com/office/drawing/2014/main" id="{A3D4998F-D02E-7228-E223-8238DA9F37BA}"/>
                </a:ext>
              </a:extLst>
            </p:cNvPr>
            <p:cNvSpPr/>
            <p:nvPr/>
          </p:nvSpPr>
          <p:spPr>
            <a:xfrm>
              <a:off x="182196" y="2220686"/>
              <a:ext cx="12009804" cy="2700049"/>
            </a:xfrm>
            <a:prstGeom prst="roundRect">
              <a:avLst/>
            </a:prstGeom>
            <a:noFill/>
            <a:ln w="762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3C47A619-755B-9C51-185D-E8C3699A90DE}"/>
                </a:ext>
              </a:extLst>
            </p:cNvPr>
            <p:cNvSpPr txBox="1"/>
            <p:nvPr/>
          </p:nvSpPr>
          <p:spPr>
            <a:xfrm>
              <a:off x="8798955" y="4489910"/>
              <a:ext cx="33930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4EA72E">
                      <a:lumMod val="75000"/>
                    </a:srgbClr>
                  </a:solidFill>
                  <a:effectLst/>
                  <a:uLnTx/>
                  <a:uFillTx/>
                  <a:latin typeface="Aptos" panose="02110004020202020204"/>
                  <a:ea typeface="+mn-ea"/>
                  <a:cs typeface="+mn-cs"/>
                </a:rPr>
                <a:t>Open to SOFF investment today</a:t>
              </a:r>
            </a:p>
          </p:txBody>
        </p:sp>
      </p:grpSp>
      <p:grpSp>
        <p:nvGrpSpPr>
          <p:cNvPr id="10" name="Group 9">
            <a:extLst>
              <a:ext uri="{FF2B5EF4-FFF2-40B4-BE49-F238E27FC236}">
                <a16:creationId xmlns:a16="http://schemas.microsoft.com/office/drawing/2014/main" id="{A3286900-F160-525B-7E80-9C0E522EF23D}"/>
              </a:ext>
            </a:extLst>
          </p:cNvPr>
          <p:cNvGrpSpPr/>
          <p:nvPr/>
        </p:nvGrpSpPr>
        <p:grpSpPr>
          <a:xfrm>
            <a:off x="182196" y="4965312"/>
            <a:ext cx="12009804" cy="1598212"/>
            <a:chOff x="182196" y="5008366"/>
            <a:chExt cx="12009804" cy="1598212"/>
          </a:xfrm>
        </p:grpSpPr>
        <p:sp>
          <p:nvSpPr>
            <p:cNvPr id="5" name="Rounded Rectangle 4">
              <a:extLst>
                <a:ext uri="{FF2B5EF4-FFF2-40B4-BE49-F238E27FC236}">
                  <a16:creationId xmlns:a16="http://schemas.microsoft.com/office/drawing/2014/main" id="{3DA78627-E56C-C49F-DCB0-09E2F3DEB533}"/>
                </a:ext>
              </a:extLst>
            </p:cNvPr>
            <p:cNvSpPr/>
            <p:nvPr/>
          </p:nvSpPr>
          <p:spPr>
            <a:xfrm>
              <a:off x="182196" y="5008366"/>
              <a:ext cx="12009804" cy="1598212"/>
            </a:xfrm>
            <a:prstGeom prst="roundRect">
              <a:avLst/>
            </a:prstGeom>
            <a:noFill/>
            <a:ln w="762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60989F89-5344-CCA4-1D86-E4760C00772F}"/>
                </a:ext>
              </a:extLst>
            </p:cNvPr>
            <p:cNvSpPr txBox="1"/>
            <p:nvPr/>
          </p:nvSpPr>
          <p:spPr>
            <a:xfrm>
              <a:off x="8659338" y="6125889"/>
              <a:ext cx="35287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196B24">
                      <a:lumMod val="75000"/>
                    </a:srgbClr>
                  </a:solidFill>
                  <a:effectLst/>
                  <a:uLnTx/>
                  <a:uFillTx/>
                  <a:latin typeface="Aptos" panose="02110004020202020204"/>
                  <a:ea typeface="+mn-ea"/>
                  <a:cs typeface="+mn-cs"/>
                </a:rPr>
                <a:t>INFCOM-3 </a:t>
              </a:r>
              <a:r>
                <a:rPr kumimoji="0" lang="en-CH" sz="1800" b="1" i="1" u="none" strike="noStrike" kern="1200" cap="none" spc="0" normalizeH="0" baseline="0" noProof="0">
                  <a:ln>
                    <a:noFill/>
                  </a:ln>
                  <a:solidFill>
                    <a:srgbClr val="196B24">
                      <a:lumMod val="75000"/>
                    </a:srgbClr>
                  </a:solidFill>
                  <a:effectLst/>
                  <a:uLnTx/>
                  <a:uFillTx/>
                  <a:latin typeface="Aptos" panose="02110004020202020204"/>
                  <a:ea typeface="+mn-ea"/>
                  <a:cs typeface="+mn-cs"/>
                </a:rPr>
                <a:t>approved</a:t>
              </a:r>
              <a:r>
                <a:rPr kumimoji="0" lang="en-GB" sz="1800" b="1" i="1" u="none" strike="noStrike" kern="1200" cap="none" spc="0" normalizeH="0" baseline="0" noProof="0">
                  <a:ln>
                    <a:noFill/>
                  </a:ln>
                  <a:solidFill>
                    <a:srgbClr val="196B24">
                      <a:lumMod val="75000"/>
                    </a:srgbClr>
                  </a:solidFill>
                  <a:effectLst/>
                  <a:uLnTx/>
                  <a:uFillTx/>
                  <a:latin typeface="Aptos" panose="02110004020202020204"/>
                  <a:ea typeface="+mn-ea"/>
                  <a:cs typeface="+mn-cs"/>
                </a:rPr>
                <a:t> WIGOS Guide</a:t>
              </a:r>
            </a:p>
          </p:txBody>
        </p:sp>
      </p:grpSp>
    </p:spTree>
    <p:extLst>
      <p:ext uri="{BB962C8B-B14F-4D97-AF65-F5344CB8AC3E}">
        <p14:creationId xmlns:p14="http://schemas.microsoft.com/office/powerpoint/2010/main" val="37451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22FBE3A5-05F3-1862-28D7-191203520DA7}"/>
              </a:ext>
            </a:extLst>
          </p:cNvPr>
          <p:cNvSpPr txBox="1">
            <a:spLocks/>
          </p:cNvSpPr>
          <p:nvPr/>
        </p:nvSpPr>
        <p:spPr>
          <a:xfrm>
            <a:off x="748060" y="64127"/>
            <a:ext cx="10839284" cy="89122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H" sz="2800" b="1" i="0" u="none" strike="noStrike" kern="1200" cap="none" spc="0" normalizeH="0" baseline="0" noProof="0">
                <a:ln>
                  <a:noFill/>
                </a:ln>
                <a:solidFill>
                  <a:srgbClr val="0B3D5E"/>
                </a:solidFill>
                <a:effectLst/>
                <a:uLnTx/>
                <a:uFillTx/>
                <a:latin typeface="Segoe UI" panose="020B0502040204020203" pitchFamily="34" charset="0"/>
                <a:ea typeface="+mj-ea"/>
                <a:cs typeface="Segoe UI" panose="020B0502040204020203" pitchFamily="34" charset="0"/>
                <a:sym typeface="Helvetica"/>
              </a:rPr>
              <a:t>GBON compliance: tools and criteria</a:t>
            </a:r>
            <a:endParaRPr kumimoji="0" lang="en-US" sz="2800" b="1" i="0" u="none" strike="noStrike" kern="1200" cap="none" spc="0" normalizeH="0" baseline="0" noProof="0">
              <a:ln>
                <a:noFill/>
              </a:ln>
              <a:solidFill>
                <a:srgbClr val="0B3D5E"/>
              </a:solidFill>
              <a:effectLst/>
              <a:uLnTx/>
              <a:uFillTx/>
              <a:latin typeface="Segoe UI" panose="020B0502040204020203" pitchFamily="34" charset="0"/>
              <a:ea typeface="+mj-ea"/>
              <a:cs typeface="Segoe UI" panose="020B0502040204020203" pitchFamily="34" charset="0"/>
              <a:sym typeface="Helvetica"/>
            </a:endParaRPr>
          </a:p>
        </p:txBody>
      </p:sp>
      <p:grpSp>
        <p:nvGrpSpPr>
          <p:cNvPr id="46" name="Group 45">
            <a:extLst>
              <a:ext uri="{FF2B5EF4-FFF2-40B4-BE49-F238E27FC236}">
                <a16:creationId xmlns:a16="http://schemas.microsoft.com/office/drawing/2014/main" id="{B7C28A94-0F75-D5BB-4D8A-DAF3ACAE791C}"/>
              </a:ext>
            </a:extLst>
          </p:cNvPr>
          <p:cNvGrpSpPr/>
          <p:nvPr/>
        </p:nvGrpSpPr>
        <p:grpSpPr>
          <a:xfrm>
            <a:off x="9866774" y="2947256"/>
            <a:ext cx="1660358" cy="1865368"/>
            <a:chOff x="9866774" y="2947256"/>
            <a:chExt cx="1660358" cy="1865368"/>
          </a:xfrm>
        </p:grpSpPr>
        <p:pic>
          <p:nvPicPr>
            <p:cNvPr id="10" name="Picture 9" descr="A picture containing clipart, silhouette, art, illustration&#10;&#10;Description automatically generated">
              <a:extLst>
                <a:ext uri="{FF2B5EF4-FFF2-40B4-BE49-F238E27FC236}">
                  <a16:creationId xmlns:a16="http://schemas.microsoft.com/office/drawing/2014/main" id="{580F4C4A-AD36-262E-17FB-5435C30432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1665" y="2947256"/>
              <a:ext cx="1022449" cy="1026555"/>
            </a:xfrm>
            <a:prstGeom prst="rect">
              <a:avLst/>
            </a:prstGeom>
          </p:spPr>
        </p:pic>
        <p:sp>
          <p:nvSpPr>
            <p:cNvPr id="13" name="TextBox 12">
              <a:extLst>
                <a:ext uri="{FF2B5EF4-FFF2-40B4-BE49-F238E27FC236}">
                  <a16:creationId xmlns:a16="http://schemas.microsoft.com/office/drawing/2014/main" id="{51FC313D-D6C4-9306-C08F-111B718B3406}"/>
                </a:ext>
              </a:extLst>
            </p:cNvPr>
            <p:cNvSpPr txBox="1"/>
            <p:nvPr/>
          </p:nvSpPr>
          <p:spPr>
            <a:xfrm>
              <a:off x="9866774" y="4166293"/>
              <a:ext cx="1660358" cy="646331"/>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sym typeface="Helvetica"/>
                </a:rPr>
                <a:t>G</a:t>
              </a:r>
              <a:r>
                <a:rPr kumimoji="0" lang="en-CH" sz="1800" b="0" i="0" u="none" strike="noStrike" kern="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sym typeface="Helvetica"/>
                </a:rPr>
                <a:t>lobal NWP</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sym typeface="Helvetica"/>
                </a:rPr>
                <a:t>centre</a:t>
              </a:r>
              <a:endParaRPr kumimoji="0" lang="en-GB" sz="1800" b="0" i="0" u="none" strike="noStrike" kern="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sym typeface="Helvetica"/>
              </a:endParaRPr>
            </a:p>
          </p:txBody>
        </p:sp>
      </p:grpSp>
      <p:grpSp>
        <p:nvGrpSpPr>
          <p:cNvPr id="39" name="Group 38">
            <a:extLst>
              <a:ext uri="{FF2B5EF4-FFF2-40B4-BE49-F238E27FC236}">
                <a16:creationId xmlns:a16="http://schemas.microsoft.com/office/drawing/2014/main" id="{C2B0EEDE-8291-6FFE-E5E6-FB0B7D773939}"/>
              </a:ext>
            </a:extLst>
          </p:cNvPr>
          <p:cNvGrpSpPr/>
          <p:nvPr/>
        </p:nvGrpSpPr>
        <p:grpSpPr>
          <a:xfrm>
            <a:off x="1083233" y="2784374"/>
            <a:ext cx="1660358" cy="1323808"/>
            <a:chOff x="1083233" y="2784374"/>
            <a:chExt cx="1660358" cy="1323808"/>
          </a:xfrm>
        </p:grpSpPr>
        <p:pic>
          <p:nvPicPr>
            <p:cNvPr id="6" name="Picture 5" descr="A black and white image of a tower&#10;&#10;Description automatically generated with low confidence">
              <a:extLst>
                <a:ext uri="{FF2B5EF4-FFF2-40B4-BE49-F238E27FC236}">
                  <a16:creationId xmlns:a16="http://schemas.microsoft.com/office/drawing/2014/main" id="{35E9D1D4-1364-D884-F917-4CDACCFD0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912" y="2784374"/>
              <a:ext cx="1143000" cy="1143000"/>
            </a:xfrm>
            <a:prstGeom prst="rect">
              <a:avLst/>
            </a:prstGeom>
            <a:ln>
              <a:noFill/>
            </a:ln>
          </p:spPr>
        </p:pic>
        <p:sp>
          <p:nvSpPr>
            <p:cNvPr id="12" name="TextBox 11">
              <a:extLst>
                <a:ext uri="{FF2B5EF4-FFF2-40B4-BE49-F238E27FC236}">
                  <a16:creationId xmlns:a16="http://schemas.microsoft.com/office/drawing/2014/main" id="{71A4120F-7B40-3FD2-96AD-E38AAA271F8E}"/>
                </a:ext>
              </a:extLst>
            </p:cNvPr>
            <p:cNvSpPr txBox="1"/>
            <p:nvPr/>
          </p:nvSpPr>
          <p:spPr>
            <a:xfrm>
              <a:off x="1083233" y="3738850"/>
              <a:ext cx="1660358" cy="369332"/>
            </a:xfrm>
            <a:prstGeom prst="rect">
              <a:avLst/>
            </a:prstGeom>
            <a:noFill/>
            <a:ln>
              <a:no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rPr>
                <a:t>Station</a:t>
              </a:r>
              <a:endParaRPr kumimoji="0" lang="en-GB"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endParaRPr>
            </a:p>
          </p:txBody>
        </p:sp>
      </p:grpSp>
      <p:grpSp>
        <p:nvGrpSpPr>
          <p:cNvPr id="43" name="Group 42">
            <a:extLst>
              <a:ext uri="{FF2B5EF4-FFF2-40B4-BE49-F238E27FC236}">
                <a16:creationId xmlns:a16="http://schemas.microsoft.com/office/drawing/2014/main" id="{95267056-59B9-99C6-0BD4-73266E174A8A}"/>
              </a:ext>
            </a:extLst>
          </p:cNvPr>
          <p:cNvGrpSpPr/>
          <p:nvPr/>
        </p:nvGrpSpPr>
        <p:grpSpPr>
          <a:xfrm>
            <a:off x="3269846" y="3031717"/>
            <a:ext cx="1660358" cy="1918382"/>
            <a:chOff x="3269846" y="3031717"/>
            <a:chExt cx="1660358" cy="1918382"/>
          </a:xfrm>
        </p:grpSpPr>
        <p:pic>
          <p:nvPicPr>
            <p:cNvPr id="17" name="Graphic 16" descr="Server with solid fill">
              <a:extLst>
                <a:ext uri="{FF2B5EF4-FFF2-40B4-BE49-F238E27FC236}">
                  <a16:creationId xmlns:a16="http://schemas.microsoft.com/office/drawing/2014/main" id="{71CA9DA0-A885-80EF-615E-D001A6743E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29809" y="3031717"/>
              <a:ext cx="561717" cy="561717"/>
            </a:xfrm>
            <a:prstGeom prst="rect">
              <a:avLst/>
            </a:prstGeom>
          </p:spPr>
        </p:pic>
        <p:sp>
          <p:nvSpPr>
            <p:cNvPr id="19" name="TextBox 18">
              <a:extLst>
                <a:ext uri="{FF2B5EF4-FFF2-40B4-BE49-F238E27FC236}">
                  <a16:creationId xmlns:a16="http://schemas.microsoft.com/office/drawing/2014/main" id="{5F4FE784-EAC0-735E-0061-68500EB21F5F}"/>
                </a:ext>
              </a:extLst>
            </p:cNvPr>
            <p:cNvSpPr txBox="1"/>
            <p:nvPr/>
          </p:nvSpPr>
          <p:spPr>
            <a:xfrm>
              <a:off x="3269846" y="3995992"/>
              <a:ext cx="1660358" cy="954107"/>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rPr>
                <a:t>D</a:t>
              </a:r>
              <a:r>
                <a:rPr kumimoji="0" lang="en-CH" sz="1800" b="0" i="0" u="none" strike="noStrike" kern="0" cap="none" spc="0" normalizeH="0" baseline="0" noProof="0" err="1">
                  <a:ln>
                    <a:noFill/>
                  </a:ln>
                  <a:solidFill>
                    <a:srgbClr val="000000"/>
                  </a:solidFill>
                  <a:effectLst/>
                  <a:uLnTx/>
                  <a:uFillTx/>
                  <a:latin typeface="Segoe UI" panose="020B0502040204020203" pitchFamily="34" charset="0"/>
                  <a:ea typeface="+mn-ea"/>
                  <a:cs typeface="Segoe UI" panose="020B0502040204020203" pitchFamily="34" charset="0"/>
                  <a:sym typeface="Helvetica"/>
                </a:rPr>
                <a:t>ata</a:t>
              </a:r>
              <a:endParaRPr kumimoji="0" lang="en-CH"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rPr>
                <a:t>processing</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rPr>
                <a:t>centre</a:t>
              </a:r>
              <a:endParaRPr kumimoji="0" lang="en-GB" sz="1800" b="0" i="0"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endParaRPr>
            </a:p>
          </p:txBody>
        </p:sp>
      </p:grpSp>
      <p:sp>
        <p:nvSpPr>
          <p:cNvPr id="25" name="TextBox 24">
            <a:extLst>
              <a:ext uri="{FF2B5EF4-FFF2-40B4-BE49-F238E27FC236}">
                <a16:creationId xmlns:a16="http://schemas.microsoft.com/office/drawing/2014/main" id="{6FE68182-9931-30C4-5767-663F880E011B}"/>
              </a:ext>
            </a:extLst>
          </p:cNvPr>
          <p:cNvSpPr txBox="1"/>
          <p:nvPr/>
        </p:nvSpPr>
        <p:spPr>
          <a:xfrm>
            <a:off x="807717" y="4461705"/>
            <a:ext cx="2825319" cy="1200329"/>
          </a:xfrm>
          <a:prstGeom prst="rect">
            <a:avLst/>
          </a:prstGeom>
          <a:noFill/>
        </p:spPr>
        <p:txBody>
          <a:bodyPr wrap="square" rtlCol="0">
            <a:spAutoFit/>
          </a:bodyPr>
          <a:lstStyle/>
          <a:p>
            <a:pPr marL="342900" marR="0" lvl="0" indent="-3429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rPr>
              <a:t>Consumables</a:t>
            </a:r>
          </a:p>
          <a:p>
            <a:pPr marL="342900" marR="0" lvl="0" indent="-3429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rPr>
              <a:t>Trained operators</a:t>
            </a:r>
          </a:p>
          <a:p>
            <a:pPr marL="342900" marR="0" lvl="0" indent="-3429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rPr>
              <a:t>Regular maintenance and calibration</a:t>
            </a:r>
            <a:endParaRPr kumimoji="0" lang="en-GB" sz="18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endParaRPr>
          </a:p>
        </p:txBody>
      </p:sp>
      <p:grpSp>
        <p:nvGrpSpPr>
          <p:cNvPr id="40" name="Group 39">
            <a:extLst>
              <a:ext uri="{FF2B5EF4-FFF2-40B4-BE49-F238E27FC236}">
                <a16:creationId xmlns:a16="http://schemas.microsoft.com/office/drawing/2014/main" id="{5473ED67-CB06-ABD0-133B-3B90313C89D5}"/>
              </a:ext>
            </a:extLst>
          </p:cNvPr>
          <p:cNvGrpSpPr/>
          <p:nvPr/>
        </p:nvGrpSpPr>
        <p:grpSpPr>
          <a:xfrm>
            <a:off x="667948" y="2244604"/>
            <a:ext cx="2490928" cy="2022927"/>
            <a:chOff x="667948" y="2244604"/>
            <a:chExt cx="2490928" cy="2022927"/>
          </a:xfrm>
        </p:grpSpPr>
        <p:sp>
          <p:nvSpPr>
            <p:cNvPr id="18" name="Rectangle: Rounded Corners 17">
              <a:extLst>
                <a:ext uri="{FF2B5EF4-FFF2-40B4-BE49-F238E27FC236}">
                  <a16:creationId xmlns:a16="http://schemas.microsoft.com/office/drawing/2014/main" id="{1932F185-5DD2-603C-F7C1-30853E69B730}"/>
                </a:ext>
              </a:extLst>
            </p:cNvPr>
            <p:cNvSpPr/>
            <p:nvPr/>
          </p:nvSpPr>
          <p:spPr>
            <a:xfrm>
              <a:off x="1249774" y="2731265"/>
              <a:ext cx="1327276" cy="1536266"/>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sym typeface="Helvetica"/>
              </a:endParaRPr>
            </a:p>
          </p:txBody>
        </p:sp>
        <p:sp>
          <p:nvSpPr>
            <p:cNvPr id="26" name="TextBox 25">
              <a:extLst>
                <a:ext uri="{FF2B5EF4-FFF2-40B4-BE49-F238E27FC236}">
                  <a16:creationId xmlns:a16="http://schemas.microsoft.com/office/drawing/2014/main" id="{9A3960DB-BDAC-4DC2-C7EB-4FE557BF8BA6}"/>
                </a:ext>
              </a:extLst>
            </p:cNvPr>
            <p:cNvSpPr txBox="1"/>
            <p:nvPr/>
          </p:nvSpPr>
          <p:spPr>
            <a:xfrm>
              <a:off x="667948" y="2244604"/>
              <a:ext cx="2490928" cy="369332"/>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rPr>
                <a:t>Security</a:t>
              </a:r>
              <a:endParaRPr kumimoji="0" lang="en-GB" sz="18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endParaRPr>
            </a:p>
          </p:txBody>
        </p:sp>
      </p:grpSp>
      <p:grpSp>
        <p:nvGrpSpPr>
          <p:cNvPr id="41" name="Group 40">
            <a:extLst>
              <a:ext uri="{FF2B5EF4-FFF2-40B4-BE49-F238E27FC236}">
                <a16:creationId xmlns:a16="http://schemas.microsoft.com/office/drawing/2014/main" id="{A9BFFC70-5F06-809D-EBAB-A87783B3B934}"/>
              </a:ext>
            </a:extLst>
          </p:cNvPr>
          <p:cNvGrpSpPr/>
          <p:nvPr/>
        </p:nvGrpSpPr>
        <p:grpSpPr>
          <a:xfrm>
            <a:off x="100590" y="3143076"/>
            <a:ext cx="1126572" cy="790893"/>
            <a:chOff x="100590" y="3143076"/>
            <a:chExt cx="1126572" cy="790893"/>
          </a:xfrm>
        </p:grpSpPr>
        <p:sp>
          <p:nvSpPr>
            <p:cNvPr id="27" name="TextBox 26">
              <a:extLst>
                <a:ext uri="{FF2B5EF4-FFF2-40B4-BE49-F238E27FC236}">
                  <a16:creationId xmlns:a16="http://schemas.microsoft.com/office/drawing/2014/main" id="{A8151251-714E-9B1C-9226-D585FD2066DD}"/>
                </a:ext>
              </a:extLst>
            </p:cNvPr>
            <p:cNvSpPr txBox="1"/>
            <p:nvPr/>
          </p:nvSpPr>
          <p:spPr>
            <a:xfrm>
              <a:off x="100590" y="3143076"/>
              <a:ext cx="1126572" cy="369332"/>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rPr>
                <a:t>Power</a:t>
              </a:r>
              <a:endParaRPr kumimoji="0" lang="en-GB" sz="18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endParaRPr>
            </a:p>
          </p:txBody>
        </p:sp>
        <p:pic>
          <p:nvPicPr>
            <p:cNvPr id="29" name="Graphic 28" descr="High voltage with solid fill">
              <a:extLst>
                <a:ext uri="{FF2B5EF4-FFF2-40B4-BE49-F238E27FC236}">
                  <a16:creationId xmlns:a16="http://schemas.microsoft.com/office/drawing/2014/main" id="{368ECDE5-B416-E6CF-38F4-A9F718A62ED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0990" y="3543186"/>
              <a:ext cx="390783" cy="390783"/>
            </a:xfrm>
            <a:prstGeom prst="rect">
              <a:avLst/>
            </a:prstGeom>
          </p:spPr>
        </p:pic>
      </p:grpSp>
      <p:grpSp>
        <p:nvGrpSpPr>
          <p:cNvPr id="45" name="Group 44">
            <a:extLst>
              <a:ext uri="{FF2B5EF4-FFF2-40B4-BE49-F238E27FC236}">
                <a16:creationId xmlns:a16="http://schemas.microsoft.com/office/drawing/2014/main" id="{E6435A99-EBEC-94C4-DEDF-70F585C0D3A4}"/>
              </a:ext>
            </a:extLst>
          </p:cNvPr>
          <p:cNvGrpSpPr/>
          <p:nvPr/>
        </p:nvGrpSpPr>
        <p:grpSpPr>
          <a:xfrm>
            <a:off x="5564234" y="2784374"/>
            <a:ext cx="3941072" cy="2138429"/>
            <a:chOff x="5564234" y="2784374"/>
            <a:chExt cx="3941072" cy="2138429"/>
          </a:xfrm>
        </p:grpSpPr>
        <p:pic>
          <p:nvPicPr>
            <p:cNvPr id="14" name="Picture 13">
              <a:extLst>
                <a:ext uri="{FF2B5EF4-FFF2-40B4-BE49-F238E27FC236}">
                  <a16:creationId xmlns:a16="http://schemas.microsoft.com/office/drawing/2014/main" id="{3CB64738-2B40-B40E-DB2A-A614A8B2CC98}"/>
                </a:ext>
              </a:extLst>
            </p:cNvPr>
            <p:cNvPicPr>
              <a:picLocks noChangeAspect="1"/>
            </p:cNvPicPr>
            <p:nvPr/>
          </p:nvPicPr>
          <p:blipFill>
            <a:blip r:embed="rId9"/>
            <a:stretch>
              <a:fillRect/>
            </a:stretch>
          </p:blipFill>
          <p:spPr>
            <a:xfrm>
              <a:off x="5951452" y="3001834"/>
              <a:ext cx="840205" cy="840205"/>
            </a:xfrm>
            <a:prstGeom prst="rect">
              <a:avLst/>
            </a:prstGeom>
          </p:spPr>
        </p:pic>
        <p:sp>
          <p:nvSpPr>
            <p:cNvPr id="15" name="TextBox 14">
              <a:extLst>
                <a:ext uri="{FF2B5EF4-FFF2-40B4-BE49-F238E27FC236}">
                  <a16:creationId xmlns:a16="http://schemas.microsoft.com/office/drawing/2014/main" id="{6D515760-DB0A-F43C-6BC8-B921B19D89AB}"/>
                </a:ext>
              </a:extLst>
            </p:cNvPr>
            <p:cNvSpPr txBox="1"/>
            <p:nvPr/>
          </p:nvSpPr>
          <p:spPr>
            <a:xfrm>
              <a:off x="5564234" y="3968696"/>
              <a:ext cx="1660358" cy="954107"/>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sym typeface="Helvetica"/>
                </a:rPr>
                <a:t>WMO</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sym typeface="Helvetica"/>
                </a:rPr>
                <a:t>Information</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sym typeface="Helvetica"/>
                </a:rPr>
                <a:t>System</a:t>
              </a:r>
              <a:endParaRPr kumimoji="0" lang="en-GB" sz="1800" b="0" i="0" u="none" strike="noStrike" kern="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sym typeface="Helvetica"/>
              </a:endParaRPr>
            </a:p>
          </p:txBody>
        </p:sp>
        <p:sp>
          <p:nvSpPr>
            <p:cNvPr id="31" name="Arrow: Right 30">
              <a:extLst>
                <a:ext uri="{FF2B5EF4-FFF2-40B4-BE49-F238E27FC236}">
                  <a16:creationId xmlns:a16="http://schemas.microsoft.com/office/drawing/2014/main" id="{648D3C32-F9BD-5279-3E39-1F7DEBEE2B2C}"/>
                </a:ext>
              </a:extLst>
            </p:cNvPr>
            <p:cNvSpPr/>
            <p:nvPr/>
          </p:nvSpPr>
          <p:spPr>
            <a:xfrm>
              <a:off x="5703522" y="2784374"/>
              <a:ext cx="3801784" cy="1323439"/>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sym typeface="Helvetica"/>
              </a:endParaRPr>
            </a:p>
          </p:txBody>
        </p:sp>
      </p:grpSp>
      <p:grpSp>
        <p:nvGrpSpPr>
          <p:cNvPr id="42" name="Group 41">
            <a:extLst>
              <a:ext uri="{FF2B5EF4-FFF2-40B4-BE49-F238E27FC236}">
                <a16:creationId xmlns:a16="http://schemas.microsoft.com/office/drawing/2014/main" id="{FB25B88F-2F2E-E847-B227-F581BB7FD6EF}"/>
              </a:ext>
            </a:extLst>
          </p:cNvPr>
          <p:cNvGrpSpPr/>
          <p:nvPr/>
        </p:nvGrpSpPr>
        <p:grpSpPr>
          <a:xfrm>
            <a:off x="2460848" y="3091854"/>
            <a:ext cx="1344897" cy="415374"/>
            <a:chOff x="2460848" y="3091854"/>
            <a:chExt cx="1344897" cy="415374"/>
          </a:xfrm>
        </p:grpSpPr>
        <p:sp>
          <p:nvSpPr>
            <p:cNvPr id="30" name="TextBox 29">
              <a:extLst>
                <a:ext uri="{FF2B5EF4-FFF2-40B4-BE49-F238E27FC236}">
                  <a16:creationId xmlns:a16="http://schemas.microsoft.com/office/drawing/2014/main" id="{4AE0F8BE-AEC9-4779-F359-F50C18B8F0CD}"/>
                </a:ext>
              </a:extLst>
            </p:cNvPr>
            <p:cNvSpPr txBox="1"/>
            <p:nvPr/>
          </p:nvSpPr>
          <p:spPr>
            <a:xfrm>
              <a:off x="2634395" y="3091854"/>
              <a:ext cx="997802" cy="369332"/>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rPr>
                <a:t>Comms</a:t>
              </a:r>
              <a:endParaRPr kumimoji="0" lang="en-GB" sz="18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endParaRPr>
            </a:p>
          </p:txBody>
        </p:sp>
        <p:cxnSp>
          <p:nvCxnSpPr>
            <p:cNvPr id="35" name="Straight Arrow Connector 34">
              <a:extLst>
                <a:ext uri="{FF2B5EF4-FFF2-40B4-BE49-F238E27FC236}">
                  <a16:creationId xmlns:a16="http://schemas.microsoft.com/office/drawing/2014/main" id="{7959A4C8-89A3-9DE8-8951-80B13C793933}"/>
                </a:ext>
              </a:extLst>
            </p:cNvPr>
            <p:cNvCxnSpPr/>
            <p:nvPr/>
          </p:nvCxnSpPr>
          <p:spPr>
            <a:xfrm>
              <a:off x="2460848" y="3507228"/>
              <a:ext cx="134489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E80D6086-237D-0597-9BDB-E02F7F91378D}"/>
              </a:ext>
            </a:extLst>
          </p:cNvPr>
          <p:cNvGrpSpPr/>
          <p:nvPr/>
        </p:nvGrpSpPr>
        <p:grpSpPr>
          <a:xfrm>
            <a:off x="4284108" y="3072921"/>
            <a:ext cx="1327276" cy="923330"/>
            <a:chOff x="4284108" y="3072921"/>
            <a:chExt cx="1327276" cy="923330"/>
          </a:xfrm>
        </p:grpSpPr>
        <p:sp>
          <p:nvSpPr>
            <p:cNvPr id="32" name="TextBox 31">
              <a:extLst>
                <a:ext uri="{FF2B5EF4-FFF2-40B4-BE49-F238E27FC236}">
                  <a16:creationId xmlns:a16="http://schemas.microsoft.com/office/drawing/2014/main" id="{A3FDF3D3-CCDF-D4C5-8C06-90A9A8D65E43}"/>
                </a:ext>
              </a:extLst>
            </p:cNvPr>
            <p:cNvSpPr txBox="1"/>
            <p:nvPr/>
          </p:nvSpPr>
          <p:spPr>
            <a:xfrm>
              <a:off x="4284108" y="3072921"/>
              <a:ext cx="1327276" cy="923330"/>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rPr>
                <a:t>Comms</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CH" sz="18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rPr>
                <a:t>WIS2 node</a:t>
              </a:r>
              <a:endParaRPr kumimoji="0" lang="en-GB" sz="1800" b="0" i="1" u="none" strike="noStrike" kern="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sym typeface="Helvetica"/>
              </a:endParaRPr>
            </a:p>
          </p:txBody>
        </p:sp>
        <p:cxnSp>
          <p:nvCxnSpPr>
            <p:cNvPr id="36" name="Straight Arrow Connector 35">
              <a:extLst>
                <a:ext uri="{FF2B5EF4-FFF2-40B4-BE49-F238E27FC236}">
                  <a16:creationId xmlns:a16="http://schemas.microsoft.com/office/drawing/2014/main" id="{C2B851DA-DAD9-3717-B525-32CE90131BE4}"/>
                </a:ext>
              </a:extLst>
            </p:cNvPr>
            <p:cNvCxnSpPr>
              <a:cxnSpLocks/>
            </p:cNvCxnSpPr>
            <p:nvPr/>
          </p:nvCxnSpPr>
          <p:spPr>
            <a:xfrm>
              <a:off x="4412262" y="3521151"/>
              <a:ext cx="1129114"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6A36BA71-7B8F-9929-DA31-6EB780CE820F}"/>
              </a:ext>
            </a:extLst>
          </p:cNvPr>
          <p:cNvGrpSpPr/>
          <p:nvPr/>
        </p:nvGrpSpPr>
        <p:grpSpPr>
          <a:xfrm>
            <a:off x="8193095" y="2682913"/>
            <a:ext cx="1718749" cy="3179074"/>
            <a:chOff x="8193095" y="2682913"/>
            <a:chExt cx="1718749" cy="3179074"/>
          </a:xfrm>
        </p:grpSpPr>
        <p:sp>
          <p:nvSpPr>
            <p:cNvPr id="23" name="TextBox 22">
              <a:extLst>
                <a:ext uri="{FF2B5EF4-FFF2-40B4-BE49-F238E27FC236}">
                  <a16:creationId xmlns:a16="http://schemas.microsoft.com/office/drawing/2014/main" id="{77AD1618-0354-DFAD-F1A5-8D18FC4A4863}"/>
                </a:ext>
              </a:extLst>
            </p:cNvPr>
            <p:cNvSpPr txBox="1"/>
            <p:nvPr/>
          </p:nvSpPr>
          <p:spPr>
            <a:xfrm>
              <a:off x="8193095" y="4384659"/>
              <a:ext cx="1660358" cy="1477328"/>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WIGOS</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Data Quality</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Monitoring</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System</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1"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WDQMS</a:t>
              </a:r>
              <a:endParaRPr kumimoji="0" lang="en-GB" sz="1800" b="1"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endParaRPr>
            </a:p>
          </p:txBody>
        </p:sp>
        <p:sp>
          <p:nvSpPr>
            <p:cNvPr id="38" name="Rectangle: Rounded Corners 37">
              <a:extLst>
                <a:ext uri="{FF2B5EF4-FFF2-40B4-BE49-F238E27FC236}">
                  <a16:creationId xmlns:a16="http://schemas.microsoft.com/office/drawing/2014/main" id="{74717D98-469A-1CD7-6EE3-5972BD168003}"/>
                </a:ext>
              </a:extLst>
            </p:cNvPr>
            <p:cNvSpPr/>
            <p:nvPr/>
          </p:nvSpPr>
          <p:spPr>
            <a:xfrm>
              <a:off x="8193095" y="2682913"/>
              <a:ext cx="1718749" cy="1631216"/>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sym typeface="Helvetica"/>
              </a:endParaRPr>
            </a:p>
          </p:txBody>
        </p:sp>
      </p:grpSp>
      <p:grpSp>
        <p:nvGrpSpPr>
          <p:cNvPr id="54" name="Group 53">
            <a:extLst>
              <a:ext uri="{FF2B5EF4-FFF2-40B4-BE49-F238E27FC236}">
                <a16:creationId xmlns:a16="http://schemas.microsoft.com/office/drawing/2014/main" id="{7D219D74-844E-3DE0-1B17-1AC696582567}"/>
              </a:ext>
            </a:extLst>
          </p:cNvPr>
          <p:cNvGrpSpPr/>
          <p:nvPr/>
        </p:nvGrpSpPr>
        <p:grpSpPr>
          <a:xfrm>
            <a:off x="4640261" y="5307472"/>
            <a:ext cx="3941072" cy="707269"/>
            <a:chOff x="4640261" y="5307472"/>
            <a:chExt cx="3941072" cy="707269"/>
          </a:xfrm>
        </p:grpSpPr>
        <p:cxnSp>
          <p:nvCxnSpPr>
            <p:cNvPr id="52" name="Straight Arrow Connector 51">
              <a:extLst>
                <a:ext uri="{FF2B5EF4-FFF2-40B4-BE49-F238E27FC236}">
                  <a16:creationId xmlns:a16="http://schemas.microsoft.com/office/drawing/2014/main" id="{C4F7EE04-C2A0-4F24-6FE8-0418E77D248D}"/>
                </a:ext>
              </a:extLst>
            </p:cNvPr>
            <p:cNvCxnSpPr/>
            <p:nvPr/>
          </p:nvCxnSpPr>
          <p:spPr>
            <a:xfrm flipH="1">
              <a:off x="4917632" y="5307472"/>
              <a:ext cx="3275463"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97F5ACC0-0F32-91D9-7153-879C11F8E767}"/>
                </a:ext>
              </a:extLst>
            </p:cNvPr>
            <p:cNvSpPr txBox="1"/>
            <p:nvPr/>
          </p:nvSpPr>
          <p:spPr>
            <a:xfrm>
              <a:off x="4640261" y="5368410"/>
              <a:ext cx="3941072" cy="646331"/>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WMO </a:t>
              </a:r>
              <a:r>
                <a:rPr kumimoji="0" lang="en-US"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Secretariat </a:t>
              </a: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and </a:t>
              </a:r>
              <a:b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b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WIGOS Regional Centres</a:t>
              </a:r>
              <a:endParaRPr kumimoji="0" lang="en-GB" sz="1800" b="1"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endParaRPr>
            </a:p>
          </p:txBody>
        </p:sp>
      </p:grpSp>
      <p:pic>
        <p:nvPicPr>
          <p:cNvPr id="55" name="Picture 2" descr="INFCOM-2">
            <a:extLst>
              <a:ext uri="{FF2B5EF4-FFF2-40B4-BE49-F238E27FC236}">
                <a16:creationId xmlns:a16="http://schemas.microsoft.com/office/drawing/2014/main" id="{074298BA-4DB1-1BEF-CD96-18262C08FC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23846" y="5771214"/>
            <a:ext cx="635348" cy="908548"/>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6D030EB0-5670-1A81-9087-0C860110E4FE}"/>
              </a:ext>
            </a:extLst>
          </p:cNvPr>
          <p:cNvSpPr txBox="1"/>
          <p:nvPr/>
        </p:nvSpPr>
        <p:spPr>
          <a:xfrm>
            <a:off x="7465614" y="6099720"/>
            <a:ext cx="3173036" cy="369332"/>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CH" sz="1800" b="0" i="1"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Tailored SOFF reporting</a:t>
            </a:r>
            <a:endParaRPr kumimoji="0" lang="en-GB" sz="1800" b="0" i="1"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endParaRPr>
          </a:p>
        </p:txBody>
      </p:sp>
      <p:grpSp>
        <p:nvGrpSpPr>
          <p:cNvPr id="58" name="Group 57">
            <a:extLst>
              <a:ext uri="{FF2B5EF4-FFF2-40B4-BE49-F238E27FC236}">
                <a16:creationId xmlns:a16="http://schemas.microsoft.com/office/drawing/2014/main" id="{6FA9792D-658F-FC09-3764-F21299B5EE96}"/>
              </a:ext>
            </a:extLst>
          </p:cNvPr>
          <p:cNvGrpSpPr/>
          <p:nvPr/>
        </p:nvGrpSpPr>
        <p:grpSpPr>
          <a:xfrm>
            <a:off x="8540929" y="10996"/>
            <a:ext cx="3788832" cy="2912202"/>
            <a:chOff x="8540929" y="10996"/>
            <a:chExt cx="3788832" cy="2912202"/>
          </a:xfrm>
        </p:grpSpPr>
        <p:grpSp>
          <p:nvGrpSpPr>
            <p:cNvPr id="50" name="Group 49">
              <a:extLst>
                <a:ext uri="{FF2B5EF4-FFF2-40B4-BE49-F238E27FC236}">
                  <a16:creationId xmlns:a16="http://schemas.microsoft.com/office/drawing/2014/main" id="{0F7518C9-D979-7074-C8D0-492C3FC78D9C}"/>
                </a:ext>
              </a:extLst>
            </p:cNvPr>
            <p:cNvGrpSpPr/>
            <p:nvPr/>
          </p:nvGrpSpPr>
          <p:grpSpPr>
            <a:xfrm>
              <a:off x="8540929" y="117622"/>
              <a:ext cx="1597916" cy="2805576"/>
              <a:chOff x="8540929" y="117622"/>
              <a:chExt cx="1597916" cy="2805576"/>
            </a:xfrm>
          </p:grpSpPr>
          <p:grpSp>
            <p:nvGrpSpPr>
              <p:cNvPr id="33" name="Group 32">
                <a:extLst>
                  <a:ext uri="{FF2B5EF4-FFF2-40B4-BE49-F238E27FC236}">
                    <a16:creationId xmlns:a16="http://schemas.microsoft.com/office/drawing/2014/main" id="{D7A62B63-6578-F9B0-4602-6C9E33CA7B47}"/>
                  </a:ext>
                </a:extLst>
              </p:cNvPr>
              <p:cNvGrpSpPr/>
              <p:nvPr/>
            </p:nvGrpSpPr>
            <p:grpSpPr>
              <a:xfrm>
                <a:off x="8871766" y="652059"/>
                <a:ext cx="1267079" cy="2125903"/>
                <a:chOff x="8572819" y="672115"/>
                <a:chExt cx="1267079" cy="2125903"/>
              </a:xfrm>
            </p:grpSpPr>
            <p:sp>
              <p:nvSpPr>
                <p:cNvPr id="20" name="TextBox 19">
                  <a:extLst>
                    <a:ext uri="{FF2B5EF4-FFF2-40B4-BE49-F238E27FC236}">
                      <a16:creationId xmlns:a16="http://schemas.microsoft.com/office/drawing/2014/main" id="{E349222D-B364-1F26-7869-717E2670ED6B}"/>
                    </a:ext>
                  </a:extLst>
                </p:cNvPr>
                <p:cNvSpPr txBox="1"/>
                <p:nvPr/>
              </p:nvSpPr>
              <p:spPr>
                <a:xfrm rot="18433537">
                  <a:off x="7694533" y="1550401"/>
                  <a:ext cx="2125903" cy="369332"/>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800" b="1"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Availability</a:t>
                  </a: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  ≥80%</a:t>
                  </a:r>
                  <a:endParaRPr kumimoji="0" lang="en-GB"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endParaRPr>
                </a:p>
              </p:txBody>
            </p:sp>
            <p:sp>
              <p:nvSpPr>
                <p:cNvPr id="21" name="TextBox 20">
                  <a:extLst>
                    <a:ext uri="{FF2B5EF4-FFF2-40B4-BE49-F238E27FC236}">
                      <a16:creationId xmlns:a16="http://schemas.microsoft.com/office/drawing/2014/main" id="{6990E88B-6784-A24B-A313-826F13C71063}"/>
                    </a:ext>
                  </a:extLst>
                </p:cNvPr>
                <p:cNvSpPr txBox="1"/>
                <p:nvPr/>
              </p:nvSpPr>
              <p:spPr>
                <a:xfrm rot="18433537">
                  <a:off x="8301520" y="1642067"/>
                  <a:ext cx="1917513" cy="369332"/>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800" b="1"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Timeliness</a:t>
                  </a: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  &lt;5%</a:t>
                  </a:r>
                  <a:endParaRPr kumimoji="0" lang="en-GB"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endParaRPr>
                </a:p>
              </p:txBody>
            </p:sp>
            <p:sp>
              <p:nvSpPr>
                <p:cNvPr id="22" name="TextBox 21">
                  <a:extLst>
                    <a:ext uri="{FF2B5EF4-FFF2-40B4-BE49-F238E27FC236}">
                      <a16:creationId xmlns:a16="http://schemas.microsoft.com/office/drawing/2014/main" id="{CB401D6A-10BD-45ED-8610-B543B9CAA100}"/>
                    </a:ext>
                  </a:extLst>
                </p:cNvPr>
                <p:cNvSpPr txBox="1"/>
                <p:nvPr/>
              </p:nvSpPr>
              <p:spPr>
                <a:xfrm rot="18433537">
                  <a:off x="8903263" y="1770801"/>
                  <a:ext cx="1503938" cy="369332"/>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800" b="1"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Quality </a:t>
                  </a: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&lt;5%</a:t>
                  </a:r>
                  <a:endParaRPr kumimoji="0" lang="en-GB"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endParaRPr>
                </a:p>
              </p:txBody>
            </p:sp>
          </p:grpSp>
          <p:sp>
            <p:nvSpPr>
              <p:cNvPr id="49" name="TextBox 48">
                <a:extLst>
                  <a:ext uri="{FF2B5EF4-FFF2-40B4-BE49-F238E27FC236}">
                    <a16:creationId xmlns:a16="http://schemas.microsoft.com/office/drawing/2014/main" id="{A6E25735-763A-7BAF-97CD-D9DBD2DD6253}"/>
                  </a:ext>
                </a:extLst>
              </p:cNvPr>
              <p:cNvSpPr txBox="1"/>
              <p:nvPr/>
            </p:nvSpPr>
            <p:spPr>
              <a:xfrm rot="18433537">
                <a:off x="7322807" y="1335744"/>
                <a:ext cx="2805576" cy="369332"/>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rPr>
                  <a:t>GBON station compliance</a:t>
                </a:r>
                <a:endParaRPr kumimoji="0" lang="en-GB" sz="1800" b="0" i="0"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endParaRPr>
              </a:p>
            </p:txBody>
          </p:sp>
        </p:grpSp>
        <p:sp>
          <p:nvSpPr>
            <p:cNvPr id="57" name="TextBox 56">
              <a:extLst>
                <a:ext uri="{FF2B5EF4-FFF2-40B4-BE49-F238E27FC236}">
                  <a16:creationId xmlns:a16="http://schemas.microsoft.com/office/drawing/2014/main" id="{D6BAD06C-1DF6-D0FB-C28D-BCDBB7273D9E}"/>
                </a:ext>
              </a:extLst>
            </p:cNvPr>
            <p:cNvSpPr txBox="1"/>
            <p:nvPr/>
          </p:nvSpPr>
          <p:spPr>
            <a:xfrm>
              <a:off x="9911844" y="10996"/>
              <a:ext cx="2417917" cy="276999"/>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H" sz="1200" b="0" i="1" u="none" strike="noStrike" kern="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sym typeface="Helvetica"/>
                </a:rPr>
                <a:t>GBON Guide: EC-77 (Feb. 2023)</a:t>
              </a:r>
              <a:endParaRPr kumimoji="0" lang="en-GB" sz="1200" b="0" i="1" u="none" strike="noStrike" kern="0" cap="none" spc="0" normalizeH="0" baseline="0" noProof="0">
                <a:ln>
                  <a:noFill/>
                </a:ln>
                <a:solidFill>
                  <a:srgbClr val="002060"/>
                </a:solidFill>
                <a:effectLst/>
                <a:uLnTx/>
                <a:uFillTx/>
                <a:latin typeface="Segoe UI" panose="020B0502040204020203" pitchFamily="34" charset="0"/>
                <a:ea typeface="+mn-ea"/>
                <a:cs typeface="Segoe UI" panose="020B0502040204020203" pitchFamily="34" charset="0"/>
                <a:sym typeface="Helvetica"/>
              </a:endParaRPr>
            </a:p>
          </p:txBody>
        </p:sp>
      </p:grpSp>
      <p:sp>
        <p:nvSpPr>
          <p:cNvPr id="2" name="TextBox 1">
            <a:extLst>
              <a:ext uri="{FF2B5EF4-FFF2-40B4-BE49-F238E27FC236}">
                <a16:creationId xmlns:a16="http://schemas.microsoft.com/office/drawing/2014/main" id="{DC4AE9EB-70E0-4111-1531-E079AAA48AEA}"/>
              </a:ext>
            </a:extLst>
          </p:cNvPr>
          <p:cNvSpPr txBox="1"/>
          <p:nvPr/>
        </p:nvSpPr>
        <p:spPr>
          <a:xfrm>
            <a:off x="4988287" y="4937411"/>
            <a:ext cx="3173036" cy="369332"/>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GB" sz="1800" b="0" i="1" u="none" strike="noStrike" kern="0" cap="none" spc="0" normalizeH="0" baseline="0" noProof="0">
              <a:ln>
                <a:noFill/>
              </a:ln>
              <a:solidFill>
                <a:srgbClr val="C0504D"/>
              </a:solidFill>
              <a:effectLst/>
              <a:uLnTx/>
              <a:uFillTx/>
              <a:latin typeface="Segoe UI" panose="020B0502040204020203" pitchFamily="34" charset="0"/>
              <a:ea typeface="+mn-ea"/>
              <a:cs typeface="Segoe UI" panose="020B0502040204020203" pitchFamily="34" charset="0"/>
              <a:sym typeface="Helvetica"/>
            </a:endParaRPr>
          </a:p>
        </p:txBody>
      </p:sp>
    </p:spTree>
    <p:extLst>
      <p:ext uri="{BB962C8B-B14F-4D97-AF65-F5344CB8AC3E}">
        <p14:creationId xmlns:p14="http://schemas.microsoft.com/office/powerpoint/2010/main" val="97601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nodePh="1">
                                  <p:stCondLst>
                                    <p:cond delay="0"/>
                                  </p:stCondLst>
                                  <p:endCondLst>
                                    <p:cond evt="begin" delay="0">
                                      <p:tn val="47"/>
                                    </p:cond>
                                  </p:end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6"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63F6497A16C24847AD78F11B87F7D548" ma:contentTypeVersion="17" ma:contentTypeDescription="Create a new document." ma:contentTypeScope="" ma:versionID="a7cc658e7350b5c0a4d111e4cd7357ff">
  <xsd:schema xmlns:xsd="http://www.w3.org/2001/XMLSchema" xmlns:xs="http://www.w3.org/2001/XMLSchema" xmlns:p="http://schemas.microsoft.com/office/2006/metadata/properties" xmlns:ns2="0238f0ac-9b23-40a1-9bea-3608b3f97744" xmlns:ns3="9dd362d0-63f2-4e3c-ac06-664d054c738d" targetNamespace="http://schemas.microsoft.com/office/2006/metadata/properties" ma:root="true" ma:fieldsID="2337762d3ab5dfd3463a974aeef507ce" ns2:_="" ns3:_="">
    <xsd:import namespace="0238f0ac-9b23-40a1-9bea-3608b3f97744"/>
    <xsd:import namespace="9dd362d0-63f2-4e3c-ac06-664d054c738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_dlc_DocId" minOccurs="0"/>
                <xsd:element ref="ns3:_dlc_DocIdUrl" minOccurs="0"/>
                <xsd:element ref="ns3:_dlc_DocIdPersistId" minOccurs="0"/>
                <xsd:element ref="ns2:ImageMetadataListItemId" minOccurs="0"/>
                <xsd:element ref="ns2:ImageMetadataListFieldId" minOccurs="0"/>
                <xsd:element ref="ns2:MediaServiceObjectDetectorVersions"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38f0ac-9b23-40a1-9bea-3608b3f9774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ImageMetadataListItemId" ma:index="20" nillable="true" ma:displayName="ImageMetadataListItemId" ma:hidden="true" ma:indexed="true" ma:internalName="ImageMetadataListItemId">
      <xsd:simpleType>
        <xsd:restriction base="dms:Unknown"/>
      </xsd:simpleType>
    </xsd:element>
    <xsd:element name="ImageMetadataListFieldId" ma:index="21" nillable="true" ma:displayName="ImageMetadataListFieldId" ma:hidden="true" ma:indexed="true" ma:internalName="ImageMetadataListFieldId">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d362d0-63f2-4e3c-ac06-664d054c738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b17dc8f-c558-43f2-ab9d-5ed955ab729e}" ma:internalName="TaxCatchAll" ma:showField="CatchAllData" ma:web="9dd362d0-63f2-4e3c-ac06-664d054c738d">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MetadataListItemId xmlns="0238f0ac-9b23-40a1-9bea-3608b3f97744" xsi:nil="true"/>
    <ImageMetadataListFieldId xmlns="0238f0ac-9b23-40a1-9bea-3608b3f97744" xsi:nil="true"/>
    <lcf76f155ced4ddcb4097134ff3c332f xmlns="0238f0ac-9b23-40a1-9bea-3608b3f97744">
      <Terms xmlns="http://schemas.microsoft.com/office/infopath/2007/PartnerControls"/>
    </lcf76f155ced4ddcb4097134ff3c332f>
    <TaxCatchAll xmlns="9dd362d0-63f2-4e3c-ac06-664d054c738d" xsi:nil="true"/>
    <_dlc_DocId xmlns="9dd362d0-63f2-4e3c-ac06-664d054c738d">WMOOMM-1555984692-1374</_dlc_DocId>
    <_dlc_DocIdUrl xmlns="9dd362d0-63f2-4e3c-ac06-664d054c738d">
      <Url>https://wmoomm.sharepoint.com/sites/Hub/_layouts/15/DocIdRedir.aspx?ID=WMOOMM-1555984692-1374</Url>
      <Description>WMOOMM-1555984692-1374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E82D94-E5A0-45E7-B4D7-7AF5C62331C5}">
  <ds:schemaRefs>
    <ds:schemaRef ds:uri="http://schemas.microsoft.com/sharepoint/events"/>
  </ds:schemaRefs>
</ds:datastoreItem>
</file>

<file path=customXml/itemProps2.xml><?xml version="1.0" encoding="utf-8"?>
<ds:datastoreItem xmlns:ds="http://schemas.openxmlformats.org/officeDocument/2006/customXml" ds:itemID="{DF5B0C47-9F72-4D6D-BA0B-1C79BBB1A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38f0ac-9b23-40a1-9bea-3608b3f97744"/>
    <ds:schemaRef ds:uri="9dd362d0-63f2-4e3c-ac06-664d054c7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95722-7EE4-43F0-BFD1-A4A9177742E2}">
  <ds:schemaRefs>
    <ds:schemaRef ds:uri="http://schemas.microsoft.com/office/2006/metadata/properties"/>
    <ds:schemaRef ds:uri="http://schemas.microsoft.com/office/infopath/2007/PartnerControls"/>
    <ds:schemaRef ds:uri="0238f0ac-9b23-40a1-9bea-3608b3f97744"/>
    <ds:schemaRef ds:uri="9dd362d0-63f2-4e3c-ac06-664d054c738d"/>
  </ds:schemaRefs>
</ds:datastoreItem>
</file>

<file path=customXml/itemProps4.xml><?xml version="1.0" encoding="utf-8"?>
<ds:datastoreItem xmlns:ds="http://schemas.openxmlformats.org/officeDocument/2006/customXml" ds:itemID="{BFEAFFEE-5F5C-4084-82CF-BA64B4593A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TotalTime>
  <Words>747</Words>
  <Application>Microsoft Office PowerPoint</Application>
  <PresentationFormat>Widescreen</PresentationFormat>
  <Paragraphs>136</Paragraphs>
  <Slides>14</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vt:i4>
      </vt:variant>
    </vt:vector>
  </HeadingPairs>
  <TitlesOfParts>
    <vt:vector size="27" baseType="lpstr">
      <vt:lpstr>Aptos</vt:lpstr>
      <vt:lpstr>Aptos Display</vt:lpstr>
      <vt:lpstr>Arial</vt:lpstr>
      <vt:lpstr>Avenir Book</vt:lpstr>
      <vt:lpstr>Calibri</vt:lpstr>
      <vt:lpstr>Open Sans</vt:lpstr>
      <vt:lpstr>Segoe UI</vt:lpstr>
      <vt:lpstr>Symbol</vt:lpstr>
      <vt:lpstr>Verdana</vt:lpstr>
      <vt:lpstr>Office Theme</vt:lpstr>
      <vt:lpstr>Custom Design</vt:lpstr>
      <vt:lpstr>1_Custom Design</vt:lpstr>
      <vt:lpstr>2_Custom Design</vt:lpstr>
      <vt:lpstr>Global Basic Observation Network (GBON)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GBON station level compliance: WMO tools supporting SOFF</vt:lpstr>
      <vt:lpstr>GBON gap analysis: WMO tools supporting SOFF</vt:lpstr>
      <vt:lpstr>GBON COMPLIANCE FOR Q1 2025 </vt:lpstr>
      <vt:lpstr>GBON Compliance of the Caribbean subregion in Q1 2025</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Nir Stav</cp:lastModifiedBy>
  <cp:revision>13</cp:revision>
  <dcterms:created xsi:type="dcterms:W3CDTF">2024-04-23T12:25:23Z</dcterms:created>
  <dcterms:modified xsi:type="dcterms:W3CDTF">2025-05-05T07:06:55Z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0x01010063F6497A16C24847AD78F11B87F7D548</vt:lpwstr>
  </property>
  <property fmtid="{D5CDD505-2E9C-101B-9397-08002B2CF9AE}" pid="3" name="_dlc_DocIdItemGuid">
    <vt:lpwstr>770e6ac8-842c-40d0-bc92-2c589e2b3feb</vt:lpwstr>
  </property>
</Properties>
</file>